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  <p:sldMasterId id="2147483721" r:id="rId5"/>
  </p:sldMasterIdLst>
  <p:notesMasterIdLst>
    <p:notesMasterId r:id="rId86"/>
  </p:notesMasterIdLst>
  <p:sldIdLst>
    <p:sldId id="690" r:id="rId6"/>
    <p:sldId id="335" r:id="rId7"/>
    <p:sldId id="425" r:id="rId8"/>
    <p:sldId id="691" r:id="rId9"/>
    <p:sldId id="370" r:id="rId10"/>
    <p:sldId id="399" r:id="rId11"/>
    <p:sldId id="398" r:id="rId12"/>
    <p:sldId id="400" r:id="rId13"/>
    <p:sldId id="401" r:id="rId14"/>
    <p:sldId id="397" r:id="rId15"/>
    <p:sldId id="289" r:id="rId16"/>
    <p:sldId id="403" r:id="rId17"/>
    <p:sldId id="402" r:id="rId18"/>
    <p:sldId id="290" r:id="rId19"/>
    <p:sldId id="404" r:id="rId20"/>
    <p:sldId id="405" r:id="rId21"/>
    <p:sldId id="256" r:id="rId22"/>
    <p:sldId id="407" r:id="rId23"/>
    <p:sldId id="260" r:id="rId24"/>
    <p:sldId id="371" r:id="rId25"/>
    <p:sldId id="292" r:id="rId26"/>
    <p:sldId id="372" r:id="rId27"/>
    <p:sldId id="373" r:id="rId28"/>
    <p:sldId id="374" r:id="rId29"/>
    <p:sldId id="375" r:id="rId30"/>
    <p:sldId id="387" r:id="rId31"/>
    <p:sldId id="376" r:id="rId32"/>
    <p:sldId id="377" r:id="rId33"/>
    <p:sldId id="388" r:id="rId34"/>
    <p:sldId id="295" r:id="rId35"/>
    <p:sldId id="296" r:id="rId36"/>
    <p:sldId id="297" r:id="rId37"/>
    <p:sldId id="29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09" r:id="rId49"/>
    <p:sldId id="310" r:id="rId50"/>
    <p:sldId id="408" r:id="rId51"/>
    <p:sldId id="409" r:id="rId52"/>
    <p:sldId id="411" r:id="rId53"/>
    <p:sldId id="412" r:id="rId54"/>
    <p:sldId id="413" r:id="rId55"/>
    <p:sldId id="385" r:id="rId56"/>
    <p:sldId id="381" r:id="rId57"/>
    <p:sldId id="410" r:id="rId58"/>
    <p:sldId id="382" r:id="rId59"/>
    <p:sldId id="325" r:id="rId60"/>
    <p:sldId id="326" r:id="rId61"/>
    <p:sldId id="327" r:id="rId62"/>
    <p:sldId id="383" r:id="rId63"/>
    <p:sldId id="427" r:id="rId64"/>
    <p:sldId id="384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386" r:id="rId73"/>
    <p:sldId id="389" r:id="rId74"/>
    <p:sldId id="328" r:id="rId75"/>
    <p:sldId id="390" r:id="rId76"/>
    <p:sldId id="391" r:id="rId77"/>
    <p:sldId id="393" r:id="rId78"/>
    <p:sldId id="394" r:id="rId79"/>
    <p:sldId id="395" r:id="rId80"/>
    <p:sldId id="396" r:id="rId81"/>
    <p:sldId id="366" r:id="rId82"/>
    <p:sldId id="334" r:id="rId83"/>
    <p:sldId id="423" r:id="rId84"/>
    <p:sldId id="424" r:id="rId8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5" autoAdjust="0"/>
    <p:restoredTop sz="97805" autoAdjust="0"/>
  </p:normalViewPr>
  <p:slideViewPr>
    <p:cSldViewPr snapToGrid="0">
      <p:cViewPr varScale="1">
        <p:scale>
          <a:sx n="106" d="100"/>
          <a:sy n="106" d="100"/>
        </p:scale>
        <p:origin x="339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8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5A215F5-E8F3-4D8B-B1B1-91A35F04AEF7}"/>
    <pc:docChg chg="modSld">
      <pc:chgData name="Phil Gibbons" userId="f619c6e5d38ed7a7" providerId="LiveId" clId="{E5A215F5-E8F3-4D8B-B1B1-91A35F04AEF7}" dt="2019-09-17T15:27:53.760" v="14" actId="20577"/>
      <pc:docMkLst>
        <pc:docMk/>
      </pc:docMkLst>
      <pc:sldChg chg="modSp">
        <pc:chgData name="Phil Gibbons" userId="f619c6e5d38ed7a7" providerId="LiveId" clId="{E5A215F5-E8F3-4D8B-B1B1-91A35F04AEF7}" dt="2019-09-17T15:24:59.177" v="13" actId="20577"/>
        <pc:sldMkLst>
          <pc:docMk/>
          <pc:sldMk cId="0" sldId="335"/>
        </pc:sldMkLst>
        <pc:spChg chg="mod">
          <ac:chgData name="Phil Gibbons" userId="f619c6e5d38ed7a7" providerId="LiveId" clId="{E5A215F5-E8F3-4D8B-B1B1-91A35F04AEF7}" dt="2019-09-17T15:24:59.177" v="13" actId="20577"/>
          <ac:spMkLst>
            <pc:docMk/>
            <pc:sldMk cId="0" sldId="335"/>
            <ac:spMk id="8199" creationId="{00000000-0000-0000-0000-000000000000}"/>
          </ac:spMkLst>
        </pc:spChg>
      </pc:sldChg>
      <pc:sldChg chg="modSp">
        <pc:chgData name="Phil Gibbons" userId="f619c6e5d38ed7a7" providerId="LiveId" clId="{E5A215F5-E8F3-4D8B-B1B1-91A35F04AEF7}" dt="2019-09-17T15:27:53.760" v="14" actId="20577"/>
        <pc:sldMkLst>
          <pc:docMk/>
          <pc:sldMk cId="1103154497" sldId="387"/>
        </pc:sldMkLst>
        <pc:spChg chg="mod">
          <ac:chgData name="Phil Gibbons" userId="f619c6e5d38ed7a7" providerId="LiveId" clId="{E5A215F5-E8F3-4D8B-B1B1-91A35F04AEF7}" dt="2019-09-17T15:27:53.760" v="14" actId="20577"/>
          <ac:spMkLst>
            <pc:docMk/>
            <pc:sldMk cId="1103154497" sldId="387"/>
            <ac:spMk id="12292" creationId="{00000000-0000-0000-0000-000000000000}"/>
          </ac:spMkLst>
        </pc:spChg>
      </pc:sldChg>
    </pc:docChg>
  </pc:docChgLst>
  <pc:docChgLst>
    <pc:chgData name="Phil Gibbons" userId="f619c6e5d38ed7a7" providerId="LiveId" clId="{9F6265F2-261E-4255-95B6-A7B761D31D2B}"/>
    <pc:docChg chg="undo custSel addSld delSld modSld">
      <pc:chgData name="Phil Gibbons" userId="f619c6e5d38ed7a7" providerId="LiveId" clId="{9F6265F2-261E-4255-95B6-A7B761D31D2B}" dt="2018-09-18T02:41:07.543" v="187"/>
      <pc:docMkLst>
        <pc:docMk/>
      </pc:docMkLst>
      <pc:sldChg chg="modSp">
        <pc:chgData name="Phil Gibbons" userId="f619c6e5d38ed7a7" providerId="LiveId" clId="{9F6265F2-261E-4255-95B6-A7B761D31D2B}" dt="2018-09-18T02:35:25.860" v="141" actId="1038"/>
        <pc:sldMkLst>
          <pc:docMk/>
          <pc:sldMk cId="0" sldId="328"/>
        </pc:sldMkLst>
        <pc:spChg chg="mod">
          <ac:chgData name="Phil Gibbons" userId="f619c6e5d38ed7a7" providerId="LiveId" clId="{9F6265F2-261E-4255-95B6-A7B761D31D2B}" dt="2018-09-18T02:35:25.860" v="141" actId="1038"/>
          <ac:spMkLst>
            <pc:docMk/>
            <pc:sldMk cId="0" sldId="328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2:56:51.625" v="6" actId="20577"/>
        <pc:sldMkLst>
          <pc:docMk/>
          <pc:sldMk cId="0" sldId="335"/>
        </pc:sldMkLst>
        <pc:spChg chg="mod">
          <ac:chgData name="Phil Gibbons" userId="f619c6e5d38ed7a7" providerId="LiveId" clId="{9F6265F2-261E-4255-95B6-A7B761D31D2B}" dt="2018-09-17T22:56:51.625" v="6" actId="20577"/>
          <ac:spMkLst>
            <pc:docMk/>
            <pc:sldMk cId="0" sldId="335"/>
            <ac:spMk id="8199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3:11:42.845" v="10" actId="20577"/>
        <pc:sldMkLst>
          <pc:docMk/>
          <pc:sldMk cId="3475169628" sldId="372"/>
        </pc:sldMkLst>
        <pc:spChg chg="mod">
          <ac:chgData name="Phil Gibbons" userId="f619c6e5d38ed7a7" providerId="LiveId" clId="{9F6265F2-261E-4255-95B6-A7B761D31D2B}" dt="2018-09-17T23:11:42.845" v="10" actId="20577"/>
          <ac:spMkLst>
            <pc:docMk/>
            <pc:sldMk cId="3475169628" sldId="372"/>
            <ac:spMk id="27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36:59.792" v="150" actId="20577"/>
        <pc:sldMkLst>
          <pc:docMk/>
          <pc:sldMk cId="3747545878" sldId="393"/>
        </pc:sldMkLst>
        <pc:graphicFrameChg chg="modGraphic">
          <ac:chgData name="Phil Gibbons" userId="f619c6e5d38ed7a7" providerId="LiveId" clId="{9F6265F2-261E-4255-95B6-A7B761D31D2B}" dt="2018-09-18T02:36:59.792" v="150" actId="20577"/>
          <ac:graphicFrameMkLst>
            <pc:docMk/>
            <pc:sldMk cId="3747545878" sldId="393"/>
            <ac:graphicFrameMk id="20" creationId="{00000000-0000-0000-0000-000000000000}"/>
          </ac:graphicFrameMkLst>
        </pc:graphicFrameChg>
      </pc:sldChg>
      <pc:sldChg chg="modSp">
        <pc:chgData name="Phil Gibbons" userId="f619c6e5d38ed7a7" providerId="LiveId" clId="{9F6265F2-261E-4255-95B6-A7B761D31D2B}" dt="2018-09-18T02:38:33.667" v="186" actId="1038"/>
        <pc:sldMkLst>
          <pc:docMk/>
          <pc:sldMk cId="817057790" sldId="396"/>
        </pc:sldMkLst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0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1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2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8:33.667" v="186" actId="1038"/>
          <ac:spMkLst>
            <pc:docMk/>
            <pc:sldMk cId="817057790" sldId="396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1:59:07.378" v="24" actId="20577"/>
        <pc:sldMkLst>
          <pc:docMk/>
          <pc:sldMk cId="899641772" sldId="411"/>
        </pc:sldMkLst>
        <pc:spChg chg="mod">
          <ac:chgData name="Phil Gibbons" userId="f619c6e5d38ed7a7" providerId="LiveId" clId="{9F6265F2-261E-4255-95B6-A7B761D31D2B}" dt="2018-09-18T01:59:07.378" v="24" actId="20577"/>
          <ac:spMkLst>
            <pc:docMk/>
            <pc:sldMk cId="899641772" sldId="411"/>
            <ac:spMk id="2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2:28.935" v="60" actId="1036"/>
        <pc:sldMkLst>
          <pc:docMk/>
          <pc:sldMk cId="2261537001" sldId="415"/>
        </pc:sldMkLst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5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7:37.288" v="77" actId="20577"/>
        <pc:sldMkLst>
          <pc:docMk/>
          <pc:sldMk cId="3205499414" sldId="416"/>
        </pc:sldMkLst>
        <pc:spChg chg="mod">
          <ac:chgData name="Phil Gibbons" userId="f619c6e5d38ed7a7" providerId="LiveId" clId="{9F6265F2-261E-4255-95B6-A7B761D31D2B}" dt="2018-09-18T02:27:37.288" v="77" actId="20577"/>
          <ac:spMkLst>
            <pc:docMk/>
            <pc:sldMk cId="3205499414" sldId="416"/>
            <ac:spMk id="2" creationId="{00000000-0000-0000-0000-000000000000}"/>
          </ac:spMkLst>
        </pc:spChg>
      </pc:sldChg>
      <pc:sldChg chg="addSp delSp modSp">
        <pc:chgData name="Phil Gibbons" userId="f619c6e5d38ed7a7" providerId="LiveId" clId="{9F6265F2-261E-4255-95B6-A7B761D31D2B}" dt="2018-09-18T02:28:01.742" v="81"/>
        <pc:sldMkLst>
          <pc:docMk/>
          <pc:sldMk cId="1526351269" sldId="417"/>
        </pc:sldMkLst>
        <pc:spChg chg="del mod">
          <ac:chgData name="Phil Gibbons" userId="f619c6e5d38ed7a7" providerId="LiveId" clId="{9F6265F2-261E-4255-95B6-A7B761D31D2B}" dt="2018-09-18T02:27:54.764" v="80" actId="478"/>
          <ac:spMkLst>
            <pc:docMk/>
            <pc:sldMk cId="1526351269" sldId="417"/>
            <ac:spMk id="2" creationId="{00000000-0000-0000-0000-000000000000}"/>
          </ac:spMkLst>
        </pc:spChg>
        <pc:spChg chg="add del">
          <ac:chgData name="Phil Gibbons" userId="f619c6e5d38ed7a7" providerId="LiveId" clId="{9F6265F2-261E-4255-95B6-A7B761D31D2B}" dt="2018-09-18T02:27:50.873" v="79"/>
          <ac:spMkLst>
            <pc:docMk/>
            <pc:sldMk cId="1526351269" sldId="417"/>
            <ac:spMk id="16" creationId="{897FA1A8-29D4-4930-82C7-0DAB967EB4A4}"/>
          </ac:spMkLst>
        </pc:spChg>
        <pc:spChg chg="add">
          <ac:chgData name="Phil Gibbons" userId="f619c6e5d38ed7a7" providerId="LiveId" clId="{9F6265F2-261E-4255-95B6-A7B761D31D2B}" dt="2018-09-18T02:28:01.742" v="81"/>
          <ac:spMkLst>
            <pc:docMk/>
            <pc:sldMk cId="1526351269" sldId="417"/>
            <ac:spMk id="25" creationId="{CB1C85D7-2700-4749-A790-875B4BD121BD}"/>
          </ac:spMkLst>
        </pc:spChg>
      </pc:sldChg>
      <pc:sldChg chg="modSp">
        <pc:chgData name="Phil Gibbons" userId="f619c6e5d38ed7a7" providerId="LiveId" clId="{9F6265F2-261E-4255-95B6-A7B761D31D2B}" dt="2018-09-18T02:31:11.654" v="137" actId="1076"/>
        <pc:sldMkLst>
          <pc:docMk/>
          <pc:sldMk cId="2572890997" sldId="418"/>
        </pc:sldMkLst>
        <pc:spChg chg="mod">
          <ac:chgData name="Phil Gibbons" userId="f619c6e5d38ed7a7" providerId="LiveId" clId="{9F6265F2-261E-4255-95B6-A7B761D31D2B}" dt="2018-09-18T02:31:11.654" v="137" actId="1076"/>
          <ac:spMkLst>
            <pc:docMk/>
            <pc:sldMk cId="2572890997" sldId="418"/>
            <ac:spMk id="2" creationId="{00000000-0000-0000-0000-000000000000}"/>
          </ac:spMkLst>
        </pc:spChg>
      </pc:sldChg>
      <pc:sldChg chg="del">
        <pc:chgData name="Phil Gibbons" userId="f619c6e5d38ed7a7" providerId="LiveId" clId="{9F6265F2-261E-4255-95B6-A7B761D31D2B}" dt="2018-09-18T02:19:56.991" v="25" actId="2696"/>
        <pc:sldMkLst>
          <pc:docMk/>
          <pc:sldMk cId="2215318350" sldId="423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2575910912" sldId="423"/>
        </pc:sldMkLst>
      </pc:sldChg>
      <pc:sldChg chg="del">
        <pc:chgData name="Phil Gibbons" userId="f619c6e5d38ed7a7" providerId="LiveId" clId="{9F6265F2-261E-4255-95B6-A7B761D31D2B}" dt="2018-09-18T02:19:56.991" v="26" actId="2696"/>
        <pc:sldMkLst>
          <pc:docMk/>
          <pc:sldMk cId="994360824" sldId="424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3574492403" sldId="424"/>
        </pc:sldMkLst>
      </pc:sldChg>
      <pc:sldChg chg="add">
        <pc:chgData name="Phil Gibbons" userId="f619c6e5d38ed7a7" providerId="LiveId" clId="{9F6265F2-261E-4255-95B6-A7B761D31D2B}" dt="2018-09-18T02:41:07.543" v="187"/>
        <pc:sldMkLst>
          <pc:docMk/>
          <pc:sldMk cId="1836215328" sldId="689"/>
        </pc:sldMkLst>
      </pc:sldChg>
    </pc:docChg>
  </pc:docChgLst>
  <pc:docChgLst>
    <pc:chgData name="Phil Gibbons" userId="f619c6e5d38ed7a7" providerId="LiveId" clId="{18A90531-99A9-4724-8A70-7A53DA2377E4}"/>
    <pc:docChg chg="custSel addSld delSld modSld">
      <pc:chgData name="Phil Gibbons" userId="f619c6e5d38ed7a7" providerId="LiveId" clId="{18A90531-99A9-4724-8A70-7A53DA2377E4}" dt="2018-09-13T20:23:21.145" v="8" actId="2696"/>
      <pc:docMkLst>
        <pc:docMk/>
      </pc:docMkLst>
      <pc:sldChg chg="delSp modSp">
        <pc:chgData name="Phil Gibbons" userId="f619c6e5d38ed7a7" providerId="LiveId" clId="{18A90531-99A9-4724-8A70-7A53DA2377E4}" dt="2018-09-13T20:21:53.616" v="4" actId="478"/>
        <pc:sldMkLst>
          <pc:docMk/>
          <pc:sldMk cId="0" sldId="335"/>
        </pc:sldMkLst>
        <pc:spChg chg="del">
          <ac:chgData name="Phil Gibbons" userId="f619c6e5d38ed7a7" providerId="LiveId" clId="{18A90531-99A9-4724-8A70-7A53DA2377E4}" dt="2018-09-13T20:21:53.616" v="4" actId="478"/>
          <ac:spMkLst>
            <pc:docMk/>
            <pc:sldMk cId="0" sldId="335"/>
            <ac:spMk id="8196" creationId="{00000000-0000-0000-0000-000000000000}"/>
          </ac:spMkLst>
        </pc:spChg>
        <pc:spChg chg="mod">
          <ac:chgData name="Phil Gibbons" userId="f619c6e5d38ed7a7" providerId="LiveId" clId="{18A90531-99A9-4724-8A70-7A53DA2377E4}" dt="2018-09-13T20:21:50.288" v="3" actId="20577"/>
          <ac:spMkLst>
            <pc:docMk/>
            <pc:sldMk cId="0" sldId="335"/>
            <ac:spMk id="8199" creationId="{00000000-0000-0000-0000-000000000000}"/>
          </ac:spMkLst>
        </pc:spChg>
      </pc:sldChg>
      <pc:sldChg chg="add del modTransition">
        <pc:chgData name="Phil Gibbons" userId="f619c6e5d38ed7a7" providerId="LiveId" clId="{18A90531-99A9-4724-8A70-7A53DA2377E4}" dt="2018-09-13T20:23:15.570" v="7"/>
        <pc:sldMkLst>
          <pc:docMk/>
          <pc:sldMk cId="2745294754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5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Rdi</a:t>
            </a:r>
            <a:r>
              <a:rPr lang="en-US" dirty="0"/>
              <a:t> is x;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1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incr</a:t>
            </a:r>
            <a:r>
              <a:rPr lang="en-US" dirty="0"/>
              <a:t>() used </a:t>
            </a:r>
            <a:r>
              <a:rPr lang="en-US" dirty="0" err="1"/>
              <a:t>rbx</a:t>
            </a:r>
            <a:r>
              <a:rPr lang="en-US" dirty="0"/>
              <a:t>, it had to restore call_incr2()’s </a:t>
            </a:r>
            <a:r>
              <a:rPr lang="en-US" dirty="0" err="1"/>
              <a:t>rbx</a:t>
            </a:r>
            <a:r>
              <a:rPr lang="en-US" dirty="0"/>
              <a:t> value before returning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we saved %</a:t>
            </a:r>
            <a:r>
              <a:rPr lang="en-US" dirty="0" err="1"/>
              <a:t>rbx</a:t>
            </a:r>
            <a:r>
              <a:rPr lang="en-US" dirty="0"/>
              <a:t> onto stack earlier.  Need to restore.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up 0 return, test </a:t>
            </a:r>
            <a:r>
              <a:rPr lang="en-US" dirty="0" err="1"/>
              <a:t>rdi</a:t>
            </a:r>
            <a:r>
              <a:rPr lang="en-US" dirty="0"/>
              <a:t> for 0, jump to L6.  </a:t>
            </a:r>
            <a:r>
              <a:rPr lang="en-US" dirty="0" err="1"/>
              <a:t>rep;ret</a:t>
            </a:r>
            <a:r>
              <a:rPr lang="en-US" dirty="0"/>
              <a:t> -&gt; no-op padding that is more efficient than actual </a:t>
            </a:r>
            <a:r>
              <a:rPr lang="en-US" dirty="0" err="1"/>
              <a:t>nop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x into </a:t>
            </a:r>
            <a:r>
              <a:rPr lang="en-US" dirty="0" err="1"/>
              <a:t>rbx</a:t>
            </a:r>
            <a:r>
              <a:rPr lang="en-US" dirty="0"/>
              <a:t>; (safe – caller-saved) and with 1 to get addend, shift </a:t>
            </a:r>
            <a:r>
              <a:rPr lang="en-US" dirty="0" err="1"/>
              <a:t>rdi</a:t>
            </a:r>
            <a:r>
              <a:rPr lang="en-US" dirty="0"/>
              <a:t> to make new arg.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err="1"/>
              <a:t>rbx</a:t>
            </a:r>
            <a:r>
              <a:rPr lang="en-US" dirty="0"/>
              <a:t> is save because the </a:t>
            </a:r>
            <a:r>
              <a:rPr lang="en-US" dirty="0" err="1"/>
              <a:t>callee</a:t>
            </a:r>
            <a:r>
              <a:rPr lang="en-US" dirty="0"/>
              <a:t> had to restore it before returning.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</a:t>
            </a:r>
            <a:r>
              <a:rPr lang="en-US" dirty="0" err="1"/>
              <a:t>Rdi</a:t>
            </a:r>
            <a:r>
              <a:rPr lang="en-US" dirty="0"/>
              <a:t>, </a:t>
            </a:r>
            <a:r>
              <a:rPr lang="en-US" dirty="0" err="1"/>
              <a:t>rsi</a:t>
            </a:r>
            <a:r>
              <a:rPr lang="en-US" dirty="0"/>
              <a:t>, </a:t>
            </a:r>
            <a:r>
              <a:rPr lang="en-US" dirty="0" err="1"/>
              <a:t>rdx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, r8, r9, stack</a:t>
            </a:r>
          </a:p>
          <a:p>
            <a:r>
              <a:rPr lang="en-US" dirty="0"/>
              <a:t>2)rdi,rsi,rdx,rcx,r8, r9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0x120-0x118 =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Rdi</a:t>
            </a:r>
            <a:r>
              <a:rPr lang="en-US" dirty="0"/>
              <a:t>, </a:t>
            </a:r>
            <a:r>
              <a:rPr lang="en-US" dirty="0" err="1"/>
              <a:t>rsi</a:t>
            </a:r>
            <a:r>
              <a:rPr lang="en-US" dirty="0"/>
              <a:t> outer =&gt; </a:t>
            </a:r>
            <a:r>
              <a:rPr lang="en-US" dirty="0" err="1"/>
              <a:t>x,y</a:t>
            </a:r>
            <a:r>
              <a:rPr lang="en-US" dirty="0"/>
              <a:t>; </a:t>
            </a:r>
            <a:r>
              <a:rPr lang="en-US" dirty="0" err="1"/>
              <a:t>rdi,rsi</a:t>
            </a:r>
            <a:r>
              <a:rPr lang="en-US" dirty="0"/>
              <a:t> inner =&gt; </a:t>
            </a:r>
            <a:r>
              <a:rPr lang="en-US" dirty="0" err="1"/>
              <a:t>a,b</a:t>
            </a:r>
            <a:r>
              <a:rPr lang="en-US" dirty="0"/>
              <a:t>.  Change names without moving data.</a:t>
            </a:r>
          </a:p>
          <a:p>
            <a:r>
              <a:rPr lang="en-US" dirty="0"/>
              <a:t>Mov </a:t>
            </a:r>
            <a:r>
              <a:rPr lang="en-US" dirty="0" err="1"/>
              <a:t>rdx</a:t>
            </a:r>
            <a:r>
              <a:rPr lang="en-US" dirty="0"/>
              <a:t>, </a:t>
            </a:r>
            <a:r>
              <a:rPr lang="en-US" dirty="0" err="1"/>
              <a:t>rbx</a:t>
            </a:r>
            <a:r>
              <a:rPr lang="en-US" dirty="0"/>
              <a:t> =&gt; defer until caller/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rbp</a:t>
            </a:r>
            <a:r>
              <a:rPr lang="en-US" dirty="0"/>
              <a:t> not optional? Variable arity argument passing – need to track extents of </a:t>
            </a:r>
            <a:r>
              <a:rPr lang="en-US" dirty="0" err="1"/>
              <a:t>args</a:t>
            </a:r>
            <a:r>
              <a:rPr lang="en-US" dirty="0"/>
              <a:t> on stack to allow deallocation during tear-down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unused bytes? Could be alignment.  Or space to spill something later.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Leaq</a:t>
            </a:r>
            <a:r>
              <a:rPr lang="en-US" dirty="0"/>
              <a:t>: stash known address of “15213” for use in function.  Will be safely there until return to </a:t>
            </a:r>
            <a:r>
              <a:rPr lang="en-US" dirty="0" err="1"/>
              <a:t>call_incr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Rsp+8 still contains 15213 which is v1.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 </a:t>
            </a:r>
            <a:r>
              <a:rPr lang="en-US" dirty="0" err="1"/>
              <a:t>callee</a:t>
            </a:r>
            <a:r>
              <a:rPr lang="en-US" dirty="0"/>
              <a:t>, must save %</a:t>
            </a:r>
            <a:r>
              <a:rPr lang="en-US" dirty="0" err="1"/>
              <a:t>rbx</a:t>
            </a:r>
            <a:r>
              <a:rPr lang="en-US" dirty="0"/>
              <a:t> (to stack)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49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42246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92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290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958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6839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2650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1396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58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2223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6149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8196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9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Memory viewed as array of bytes.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Different regions have different purposes.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(Like ABI, a policy decision)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A5C50-C591-41F4-B02C-D32C016D56E4}"/>
              </a:ext>
            </a:extLst>
          </p:cNvPr>
          <p:cNvSpPr txBox="1"/>
          <p:nvPr/>
        </p:nvSpPr>
        <p:spPr>
          <a:xfrm>
            <a:off x="8281506" y="1908358"/>
            <a:ext cx="696024" cy="3162212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083442" y="1507180"/>
            <a:ext cx="2980869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081854" y="2733814"/>
            <a:ext cx="3006851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</a:t>
            </a:r>
            <a:br>
              <a:rPr lang="en-US" dirty="0"/>
            </a:br>
            <a:r>
              <a:rPr lang="en-US" dirty="0"/>
              <a:t>managed with</a:t>
            </a:r>
            <a:br>
              <a:rPr lang="en-US" dirty="0"/>
            </a:br>
            <a:r>
              <a:rPr lang="en-US" dirty="0"/>
              <a:t>stack discipline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457816" y="4938038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791758" y="4706263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4083442" y="1890038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4027565" y="5176516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081854" y="4785638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3711877" y="1335358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377568" y="1507180"/>
            <a:ext cx="2840242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388683" y="2733814"/>
            <a:ext cx="2766278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AutoShape 16">
            <a:extLst>
              <a:ext uri="{FF2B5EF4-FFF2-40B4-BE49-F238E27FC236}">
                <a16:creationId xmlns:a16="http://schemas.microsoft.com/office/drawing/2014/main" id="{17A15FED-2143-445C-B158-AB8DED884911}"/>
              </a:ext>
            </a:extLst>
          </p:cNvPr>
          <p:cNvSpPr>
            <a:spLocks/>
          </p:cNvSpPr>
          <p:nvPr/>
        </p:nvSpPr>
        <p:spPr bwMode="auto">
          <a:xfrm>
            <a:off x="4380882" y="4251152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13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359766" y="1655413"/>
            <a:ext cx="6791381" cy="4492625"/>
            <a:chOff x="0" y="288"/>
            <a:chExt cx="4277" cy="2830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9" y="1915"/>
              <a:ext cx="798" cy="1203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 dirty="0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(toward lower addresses)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2048" y="268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72" y="288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1992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1603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524926" y="1555751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730751" cy="968375"/>
            <a:chOff x="59" y="0"/>
            <a:chExt cx="2980" cy="610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58" y="330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91063" cy="1287463"/>
            <a:chOff x="59" y="0"/>
            <a:chExt cx="2955" cy="811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33" y="531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4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3.7037E-7 L 0.05122 0.25185 L 0.09636 0.35764 L 0.09514 0.52338 L 0.24271 0.4763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77693" y="5367198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5255E48-EB03-4816-A817-1DBFC5F35A12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</p:spTree>
    <p:extLst>
      <p:ext uri="{BB962C8B-B14F-4D97-AF65-F5344CB8AC3E}">
        <p14:creationId xmlns:p14="http://schemas.microsoft.com/office/powerpoint/2010/main" val="3641431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9593" y="4797425"/>
            <a:ext cx="3079207" cy="369332"/>
            <a:chOff x="2559593" y="4797425"/>
            <a:chExt cx="3079207" cy="369332"/>
          </a:xfrm>
        </p:grpSpPr>
        <p:sp>
          <p:nvSpPr>
            <p:cNvPr id="44034" name="Line 2"/>
            <p:cNvSpPr>
              <a:spLocks noChangeShapeType="1"/>
            </p:cNvSpPr>
            <p:nvPr/>
          </p:nvSpPr>
          <p:spPr bwMode="auto">
            <a:xfrm>
              <a:off x="5130800" y="5029200"/>
              <a:ext cx="5080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35" name="Rectangle 3"/>
            <p:cNvSpPr>
              <a:spLocks/>
            </p:cNvSpPr>
            <p:nvPr/>
          </p:nvSpPr>
          <p:spPr bwMode="auto">
            <a:xfrm>
              <a:off x="2559593" y="4797425"/>
              <a:ext cx="2539457" cy="36933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6" name="Rectangle 24"/>
          <p:cNvSpPr>
            <a:spLocks/>
          </p:cNvSpPr>
          <p:nvPr/>
        </p:nvSpPr>
        <p:spPr bwMode="auto">
          <a:xfrm>
            <a:off x="5392738" y="4706938"/>
            <a:ext cx="282575" cy="32385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+8</a:t>
            </a:r>
          </a:p>
        </p:txBody>
      </p:sp>
      <p:sp>
        <p:nvSpPr>
          <p:cNvPr id="44057" name="AutoShape 25"/>
          <p:cNvSpPr>
            <a:spLocks/>
          </p:cNvSpPr>
          <p:nvPr/>
        </p:nvSpPr>
        <p:spPr bwMode="auto">
          <a:xfrm rot="10800000" flipH="1">
            <a:off x="5040313" y="4791076"/>
            <a:ext cx="368300" cy="190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2116827" y="339647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1E6DD8B-A023-484A-9CB8-6D8B774C14F6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8751E-6 L 5E-6 -0.05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(The memory doesn’t change,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56EFD4F1-5698-40E8-86FC-42E752902BE8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6A13F9B-2838-4E0A-9CE8-0F8BFF2F98F1}"/>
              </a:ext>
            </a:extLst>
          </p:cNvPr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id="{39CC9290-FA29-4445-9E40-1D97850D8A9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95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1118" y="1769026"/>
            <a:ext cx="8760719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 III: Procedures</a:t>
            </a:r>
            <a:br>
              <a:rPr lang="en-US" b="1" dirty="0"/>
            </a:br>
            <a:br>
              <a:rPr lang="en-US" b="1" dirty="0"/>
            </a:br>
            <a:r>
              <a:rPr lang="en-US" sz="2000" dirty="0"/>
              <a:t>15-213/18-213/14-513/15-513/18-613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dirty="0"/>
            </a:br>
            <a:r>
              <a:rPr lang="en-US" sz="2000" dirty="0">
                <a:latin typeface="+mn-lt"/>
              </a:rPr>
              <a:t>7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Lecture, September 17,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00154" y="18288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Stack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/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4828352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address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  <p:pic>
        <p:nvPicPr>
          <p:cNvPr id="3" name="Picture 2" descr="A close up of a building&#10;&#10;Description automatically generated">
            <a:extLst>
              <a:ext uri="{FF2B5EF4-FFF2-40B4-BE49-F238E27FC236}">
                <a16:creationId xmlns:a16="http://schemas.microsoft.com/office/drawing/2014/main" id="{E3F23539-90F0-47A8-B916-B1099C32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04" y="3352432"/>
            <a:ext cx="3270219" cy="2831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“Tear-down”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62812" y="389255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311247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8225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35042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5E75-075A-4B57-899D-6785B9CA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A599D-7097-4F6D-A089-4C77BC25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11" y="-54053"/>
            <a:ext cx="9317335" cy="7096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82A64-F9AB-4E8E-BFF1-80E95BBABDFA}"/>
              </a:ext>
            </a:extLst>
          </p:cNvPr>
          <p:cNvSpPr txBox="1"/>
          <p:nvPr/>
        </p:nvSpPr>
        <p:spPr>
          <a:xfrm>
            <a:off x="6396295" y="6162065"/>
            <a:ext cx="287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Image: Arnold </a:t>
            </a:r>
            <a:r>
              <a:rPr lang="en-US" sz="1000" dirty="0" err="1">
                <a:solidFill>
                  <a:schemeClr val="bg1"/>
                </a:solidFill>
              </a:rPr>
              <a:t>Reihnold</a:t>
            </a:r>
            <a:r>
              <a:rPr lang="en-US" sz="1000" dirty="0">
                <a:solidFill>
                  <a:schemeClr val="bg1"/>
                </a:solidFill>
              </a:rPr>
              <a:t> &amp; MIT Computer Museum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5930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7229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324382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8618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93636033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64611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758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92342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1373" y="3200400"/>
            <a:ext cx="632468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%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zeros out high order 32 bits.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movq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1 byte shorter.</a:t>
            </a:r>
          </a:p>
        </p:txBody>
      </p:sp>
    </p:spTree>
    <p:extLst>
      <p:ext uri="{BB962C8B-B14F-4D97-AF65-F5344CB8AC3E}">
        <p14:creationId xmlns:p14="http://schemas.microsoft.com/office/powerpoint/2010/main" val="89964177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23457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Computes %rsp+8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Actually, used for what it is meant!</a:t>
            </a:r>
          </a:p>
        </p:txBody>
      </p:sp>
    </p:spTree>
    <p:extLst>
      <p:ext uri="{BB962C8B-B14F-4D97-AF65-F5344CB8AC3E}">
        <p14:creationId xmlns:p14="http://schemas.microsoft.com/office/powerpoint/2010/main" val="4307883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069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211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03589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7538885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a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If a </a:t>
            </a:r>
            <a:r>
              <a:rPr lang="en-US" dirty="0" err="1">
                <a:ea typeface="Zapf Dingbats" charset="0"/>
                <a:cs typeface="Zapf Dingbats" charset="0"/>
              </a:rPr>
              <a:t>callee</a:t>
            </a:r>
            <a:r>
              <a:rPr lang="en-US" dirty="0">
                <a:ea typeface="Zapf Dingbats" charset="0"/>
                <a:cs typeface="Zapf Dingbats" charset="0"/>
              </a:rPr>
              <a:t> </a:t>
            </a:r>
            <a:r>
              <a:rPr lang="en-US" i="1" dirty="0">
                <a:ea typeface="Zapf Dingbats" charset="0"/>
                <a:cs typeface="Zapf Dingbats" charset="0"/>
              </a:rPr>
              <a:t>clobbers</a:t>
            </a:r>
            <a:r>
              <a:rPr lang="en-US" dirty="0">
                <a:ea typeface="Zapf Dingbats" charset="0"/>
                <a:cs typeface="Zapf Dingbats" charset="0"/>
              </a:rPr>
              <a:t> your register, its value is lost!</a:t>
            </a:r>
            <a:endParaRPr lang="en-US" sz="1800" dirty="0"/>
          </a:p>
          <a:p>
            <a:pPr marL="838200" lvl="2"/>
            <a:r>
              <a:rPr lang="en-US" dirty="0"/>
              <a:t>Need coordination between caller/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must save values in its stack frame before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values before returning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02807" y="1600200"/>
            <a:ext cx="129330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555964" y="3200400"/>
            <a:ext cx="1240147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Compiler decides use of 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https://canvas.cmu.edu/courses/10968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incr.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x, so we can use it after the call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57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01904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79044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700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320549941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85D7-2700-4749-A790-875B4BD121BD}"/>
              </a:ext>
            </a:extLst>
          </p:cNvPr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152635126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4666" y="4195219"/>
            <a:ext cx="4031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Upon return from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v2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x+v2: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9099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628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2219300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73304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28398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055386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521986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5195" y="1315975"/>
            <a:ext cx="6516547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marL="404813" lvl="1" indent="-173038"/>
            <a:r>
              <a:rPr lang="en-US" dirty="0"/>
              <a:t>Stack is the right data structure for procedure call/return</a:t>
            </a:r>
          </a:p>
          <a:p>
            <a:pPr marL="625475" lvl="2" indent="-220663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marL="404813" lvl="1" indent="-173038"/>
            <a:r>
              <a:rPr lang="en-US" dirty="0"/>
              <a:t>Can safely store values in local stack frame and in </a:t>
            </a:r>
            <a:br>
              <a:rPr lang="en-US" dirty="0"/>
            </a:b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marL="404813" lvl="1" indent="-173038"/>
            <a:r>
              <a:rPr lang="en-US" dirty="0"/>
              <a:t>Put function arguments at top of stack</a:t>
            </a:r>
          </a:p>
          <a:p>
            <a:pPr marL="404813" lvl="1" indent="-173038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marL="404813" lvl="1" indent="-173038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60518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35290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7670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71618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7670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83525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81000" y="30251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81000" y="415290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b4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33680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stack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81000" y="459486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521589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Which registers do we need to save?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565785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Ill-posed question. Need assembly. </a:t>
            </a:r>
            <a:endParaRPr lang="en-US" kern="0" dirty="0"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81000" y="606933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591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4760" y="5089602"/>
            <a:ext cx="3089849" cy="123559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add5: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(%rcx,%r8),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42" y="3179639"/>
            <a:ext cx="3089849" cy="310305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add10: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%r9,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48(%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%r8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40(%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32(%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24(%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35744924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Binary Interface (ABI)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505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6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20399</TotalTime>
  <Pages>0</Pages>
  <Words>6751</Words>
  <Characters>0</Characters>
  <Application>Microsoft Office PowerPoint</Application>
  <PresentationFormat>On-screen Show (4:3)</PresentationFormat>
  <Lines>0</Lines>
  <Paragraphs>1901</Paragraphs>
  <Slides>80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80</vt:i4>
      </vt:variant>
    </vt:vector>
  </HeadingPairs>
  <TitlesOfParts>
    <vt:vector size="100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Gill Sans MT</vt:lpstr>
      <vt:lpstr>Gill Sans MT Condensed</vt:lpstr>
      <vt:lpstr>Times New Roman</vt:lpstr>
      <vt:lpstr>Wingdings</vt:lpstr>
      <vt:lpstr>Wingdings 2</vt:lpstr>
      <vt:lpstr>Title Slide</vt:lpstr>
      <vt:lpstr>Title and Content</vt:lpstr>
      <vt:lpstr>Title Only</vt:lpstr>
      <vt:lpstr>Title and Content: Build</vt:lpstr>
      <vt:lpstr>1_template2007</vt:lpstr>
      <vt:lpstr>PowerPoint Presentation</vt:lpstr>
      <vt:lpstr>Machine-Level Programming III: Procedures  15-213/18-213/14-513/15-513/18-613: Introduction to Computer Systems  7th Lecture, September 17, 2019</vt:lpstr>
      <vt:lpstr>Today</vt:lpstr>
      <vt:lpstr>PowerPoint Presentation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</vt:lpstr>
      <vt:lpstr>x86-64 Stack</vt:lpstr>
      <vt:lpstr>x86-64 Stack: Push</vt:lpstr>
      <vt:lpstr>x86-64 Stack: Push</vt:lpstr>
      <vt:lpstr>x86-64 Stack: Pop</vt:lpstr>
      <vt:lpstr>x86-64 Stack: Pop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Quiz Time!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  <vt:lpstr>Small Exercise</vt:lpstr>
      <vt:lpstr>Small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Brandon Lucia</cp:lastModifiedBy>
  <cp:revision>476</cp:revision>
  <dcterms:created xsi:type="dcterms:W3CDTF">2012-09-18T14:16:22Z</dcterms:created>
  <dcterms:modified xsi:type="dcterms:W3CDTF">2019-09-17T17:13:11Z</dcterms:modified>
</cp:coreProperties>
</file>