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0"/>
  </p:notesMasterIdLst>
  <p:handoutMasterIdLst>
    <p:handoutMasterId r:id="rId21"/>
  </p:handout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88825" cy="6858000"/>
  <p:notesSz cx="6991350" cy="9282113"/>
  <p:custDataLst>
    <p:tags r:id="rId22"/>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BFB"/>
    <a:srgbClr val="E5E7E7"/>
    <a:srgbClr val="FFF7EF"/>
    <a:srgbClr val="5F5F5F"/>
    <a:srgbClr val="0000FF"/>
    <a:srgbClr val="DCE3E4"/>
    <a:srgbClr val="F80000"/>
    <a:srgbClr val="8DA6B1"/>
    <a:srgbClr val="FF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266" autoAdjust="0"/>
    <p:restoredTop sz="65112" autoAdjust="0"/>
  </p:normalViewPr>
  <p:slideViewPr>
    <p:cSldViewPr showGuides="1">
      <p:cViewPr varScale="1">
        <p:scale>
          <a:sx n="44" d="100"/>
          <a:sy n="44" d="100"/>
        </p:scale>
        <p:origin x="-2190" y="-102"/>
      </p:cViewPr>
      <p:guideLst>
        <p:guide orient="horz" pos="2160"/>
        <p:guide orient="horz" pos="864"/>
        <p:guide orient="horz" pos="1248"/>
        <p:guide orient="horz" pos="384"/>
        <p:guide pos="3839"/>
        <p:guide pos="383"/>
        <p:guide pos="719"/>
        <p:guide pos="479"/>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p:scale>
          <a:sx n="80" d="100"/>
          <a:sy n="80" d="100"/>
        </p:scale>
        <p:origin x="-2202" y="1554"/>
      </p:cViewPr>
      <p:guideLst>
        <p:guide orient="horz" pos="2923"/>
        <p:guide orient="horz" pos="283"/>
        <p:guide orient="horz" pos="2971"/>
        <p:guide orient="horz" pos="3115"/>
        <p:guide pos="2202"/>
        <p:guide pos="186"/>
        <p:guide pos="282"/>
        <p:guide pos="42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b="0" smtClean="0"/>
              <a:t>Oracle Database 12</a:t>
            </a:r>
            <a:r>
              <a:rPr lang="en-US" b="0" i="1" smtClean="0"/>
              <a:t>c</a:t>
            </a:r>
            <a:r>
              <a:rPr lang="en-US" b="0" smtClean="0"/>
              <a:t> R2: SQL Workshop I   C - &lt;#&gt;</a:t>
            </a:r>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vmlDrawing" Target="../drawings/vmlDrawing4.vml"/><Relationship Id="rId5" Type="http://schemas.openxmlformats.org/officeDocument/2006/relationships/image" Target="../media/image21.emf"/><Relationship Id="rId4" Type="http://schemas.openxmlformats.org/officeDocument/2006/relationships/oleObject" Target="../embeddings/Microsoft_Word_97_-_2003___4.doc"/></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vmlDrawing" Target="../drawings/vmlDrawing5.vml"/><Relationship Id="rId5" Type="http://schemas.openxmlformats.org/officeDocument/2006/relationships/image" Target="../media/image24.emf"/><Relationship Id="rId4" Type="http://schemas.openxmlformats.org/officeDocument/2006/relationships/oleObject" Target="../embeddings/Microsoft_Word_97_-_2003___5.doc"/></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Microsoft_Word_97_-_2003___1.doc"/></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13.emf"/><Relationship Id="rId4" Type="http://schemas.openxmlformats.org/officeDocument/2006/relationships/oleObject" Target="../embeddings/Microsoft_Word_97_-_2003___2.doc"/></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20.emf"/><Relationship Id="rId4" Type="http://schemas.openxmlformats.org/officeDocument/2006/relationships/oleObject" Target="../embeddings/Microsoft_Word_97_-_2003___3.doc"/></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Slide Image Placeholder 3"/>
          <p:cNvSpPr>
            <a:spLocks noGrp="1" noRot="1" noChangeAspect="1" noTextEdit="1"/>
          </p:cNvSpPr>
          <p:nvPr>
            <p:ph type="sldImg"/>
          </p:nvPr>
        </p:nvSpPr>
        <p:spPr>
          <a:ln/>
        </p:spPr>
      </p:sp>
      <p:sp>
        <p:nvSpPr>
          <p:cNvPr id="7171" name="Notes Placeholder 4"/>
          <p:cNvSpPr>
            <a:spLocks noGrp="1"/>
          </p:cNvSpPr>
          <p:nvPr>
            <p:ph type="body" idx="1"/>
          </p:nvPr>
        </p:nvSpPr>
        <p:spPr>
          <a:noFill/>
          <a:ln/>
        </p:spPr>
        <p:txBody>
          <a:bodyPr/>
          <a:lstStyle/>
          <a:p>
            <a:endParaRPr lang="en-US" altLang="en-US" smtClean="0">
              <a:latin typeface="Arial" charset="0"/>
            </a:endParaRPr>
          </a:p>
        </p:txBody>
      </p:sp>
    </p:spTree>
    <p:extLst>
      <p:ext uri="{BB962C8B-B14F-4D97-AF65-F5344CB8AC3E}">
        <p14:creationId xmlns:p14="http://schemas.microsoft.com/office/powerpoint/2010/main" val="2751225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pPr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endParaRPr lang="en-US" altLang="en-US" b="1" dirty="0" smtClean="0">
              <a:latin typeface="Arial" charset="0"/>
            </a:endParaRPr>
          </a:p>
          <a:p>
            <a:pPr lvl="1" eaLnBrk="1" hangingPunct="1"/>
            <a:r>
              <a:rPr lang="en-US" altLang="en-US" b="1" dirty="0" smtClean="0">
                <a:latin typeface="Arial" charset="0"/>
              </a:rPr>
              <a:t>Note:</a:t>
            </a:r>
            <a:r>
              <a:rPr lang="en-US" altLang="en-US" dirty="0" smtClean="0">
                <a:latin typeface="Arial" charset="0"/>
              </a:rPr>
              <a:t> You can enter only one SQL*Plus command for each SQL prompt. SQL*Plus commands are not stored in the buffer. To continue a SQL*Plus command on the next line, end the first line with a hyphen (-).</a:t>
            </a:r>
          </a:p>
        </p:txBody>
      </p:sp>
      <p:graphicFrame>
        <p:nvGraphicFramePr>
          <p:cNvPr id="27652" name="Object 4"/>
          <p:cNvGraphicFramePr>
            <a:graphicFrameLocks/>
          </p:cNvGraphicFramePr>
          <p:nvPr/>
        </p:nvGraphicFramePr>
        <p:xfrm>
          <a:off x="660400" y="4717256"/>
          <a:ext cx="5859463" cy="2057400"/>
        </p:xfrm>
        <a:graphic>
          <a:graphicData uri="http://schemas.openxmlformats.org/presentationml/2006/ole">
            <mc:AlternateContent xmlns:mc="http://schemas.openxmlformats.org/markup-compatibility/2006">
              <mc:Choice xmlns:v="urn:schemas-microsoft-com:vml" Requires="v">
                <p:oleObj spid="_x0000_s4138" name="Document" r:id="rId4" imgW="5979722" imgH="2061934" progId="Word.Document.8">
                  <p:embed/>
                </p:oleObj>
              </mc:Choice>
              <mc:Fallback>
                <p:oleObj name="Document" r:id="rId4" imgW="5979722" imgH="2061934" progId="Word.Document.8">
                  <p:embed/>
                  <p:pic>
                    <p:nvPicPr>
                      <p:cNvPr id="0" name="Picture 3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400" y="4717256"/>
                        <a:ext cx="5859463"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3"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820977E3-DE21-4FAB-8543-07AC6590F001}" type="slidenum">
              <a:rPr lang="en-US" altLang="en-US" smtClean="0">
                <a:latin typeface="Arial" charset="0"/>
                <a:cs typeface="Arial" charset="0"/>
              </a:rPr>
              <a:t>10</a:t>
            </a:fld>
            <a:endParaRPr lang="en-US" altLang="en-US" smtClean="0">
              <a:latin typeface="Arial" charset="0"/>
              <a:cs typeface="Arial" charset="0"/>
            </a:endParaRPr>
          </a:p>
        </p:txBody>
      </p:sp>
    </p:spTree>
    <p:extLst>
      <p:ext uri="{BB962C8B-B14F-4D97-AF65-F5344CB8AC3E}">
        <p14:creationId xmlns:p14="http://schemas.microsoft.com/office/powerpoint/2010/main" val="194279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noFill/>
          <a:ln/>
        </p:spPr>
        <p:txBody>
          <a:bodyPr/>
          <a:lstStyle/>
          <a:p>
            <a:pPr lvl="2" eaLnBrk="1" hangingPunct="1">
              <a:spcBef>
                <a:spcPct val="25000"/>
              </a:spcBef>
            </a:pPr>
            <a:r>
              <a:rPr lang="en-US" altLang="en-US" dirty="0" smtClean="0">
                <a:solidFill>
                  <a:schemeClr val="tx1"/>
                </a:solidFill>
                <a:latin typeface="Arial" charset="0"/>
              </a:rPr>
              <a:t>Use the </a:t>
            </a:r>
            <a:r>
              <a:rPr lang="en-US" altLang="en-US" dirty="0" smtClean="0">
                <a:solidFill>
                  <a:schemeClr val="tx1"/>
                </a:solidFill>
                <a:latin typeface="Courier New" pitchFamily="49" charset="0"/>
              </a:rPr>
              <a:t>L[IST]</a:t>
            </a:r>
            <a:r>
              <a:rPr lang="en-US" altLang="en-US" dirty="0" smtClean="0">
                <a:solidFill>
                  <a:schemeClr val="tx1"/>
                </a:solidFill>
                <a:latin typeface="Arial" charset="0"/>
              </a:rPr>
              <a:t> command to display the contents of the SQL buffer. The asterisk (</a:t>
            </a:r>
            <a:r>
              <a:rPr lang="en-US" altLang="en-US" dirty="0" smtClean="0">
                <a:solidFill>
                  <a:schemeClr val="tx1"/>
                </a:solidFill>
                <a:latin typeface="Courier New" pitchFamily="49" charset="0"/>
              </a:rPr>
              <a:t>*)</a:t>
            </a:r>
            <a:r>
              <a:rPr lang="en-US" altLang="en-US" dirty="0" smtClean="0">
                <a:solidFill>
                  <a:schemeClr val="tx1"/>
                </a:solidFill>
                <a:latin typeface="Arial" charset="0"/>
              </a:rPr>
              <a:t> beside line 2 in the buffer indicates that line 2 is the current line. Any edits that you made apply to the current line.</a:t>
            </a:r>
          </a:p>
          <a:p>
            <a:pPr lvl="2" eaLnBrk="1" hangingPunct="1"/>
            <a:r>
              <a:rPr lang="en-US" altLang="en-US" dirty="0" smtClean="0">
                <a:solidFill>
                  <a:schemeClr val="tx1"/>
                </a:solidFill>
                <a:latin typeface="Arial" charset="0"/>
              </a:rPr>
              <a:t>Change the number of the current line by entering the number (</a:t>
            </a:r>
            <a:r>
              <a:rPr lang="en-US" altLang="en-US" dirty="0" smtClean="0">
                <a:solidFill>
                  <a:schemeClr val="tx1"/>
                </a:solidFill>
                <a:latin typeface="Courier New" pitchFamily="49" charset="0"/>
              </a:rPr>
              <a:t>n</a:t>
            </a:r>
            <a:r>
              <a:rPr lang="en-US" altLang="en-US" dirty="0" smtClean="0">
                <a:solidFill>
                  <a:schemeClr val="tx1"/>
                </a:solidFill>
                <a:latin typeface="Arial" charset="0"/>
              </a:rPr>
              <a:t>) of the line that you want to edit. The new current line is displayed.</a:t>
            </a:r>
          </a:p>
          <a:p>
            <a:pPr lvl="2" eaLnBrk="1" hangingPunct="1"/>
            <a:r>
              <a:rPr lang="en-US" altLang="en-US" dirty="0" smtClean="0">
                <a:solidFill>
                  <a:schemeClr val="tx1"/>
                </a:solidFill>
                <a:latin typeface="Arial" charset="0"/>
              </a:rPr>
              <a:t>Use the </a:t>
            </a:r>
            <a:r>
              <a:rPr lang="en-US" altLang="en-US" dirty="0" smtClean="0">
                <a:solidFill>
                  <a:schemeClr val="tx1"/>
                </a:solidFill>
                <a:latin typeface="Courier New" pitchFamily="49" charset="0"/>
              </a:rPr>
              <a:t>A[PPEND]</a:t>
            </a:r>
            <a:r>
              <a:rPr lang="en-US" altLang="en-US" dirty="0" smtClean="0">
                <a:solidFill>
                  <a:schemeClr val="tx1"/>
                </a:solidFill>
                <a:latin typeface="Arial" charset="0"/>
              </a:rPr>
              <a:t> command to add text to the current line. The newly edited line is displayed. Verify the</a:t>
            </a:r>
            <a:r>
              <a:rPr lang="en-US" altLang="en-US" dirty="0" smtClean="0">
                <a:latin typeface="Arial" charset="0"/>
              </a:rPr>
              <a:t> new contents of the buffer by using the </a:t>
            </a:r>
            <a:r>
              <a:rPr lang="en-US" altLang="en-US" dirty="0" smtClean="0">
                <a:latin typeface="Courier New" pitchFamily="49" charset="0"/>
              </a:rPr>
              <a:t>LIST</a:t>
            </a:r>
            <a:r>
              <a:rPr lang="en-US" altLang="en-US" dirty="0" smtClean="0">
                <a:latin typeface="Arial" charset="0"/>
              </a:rPr>
              <a:t> command.</a:t>
            </a:r>
          </a:p>
          <a:p>
            <a:pPr lvl="1" eaLnBrk="1" hangingPunct="1"/>
            <a:r>
              <a:rPr lang="en-US" altLang="en-US" b="1" dirty="0" smtClean="0">
                <a:latin typeface="Arial" charset="0"/>
              </a:rPr>
              <a:t>Note:</a:t>
            </a:r>
            <a:r>
              <a:rPr lang="en-US" altLang="en-US" dirty="0" smtClean="0">
                <a:latin typeface="Arial" charset="0"/>
              </a:rPr>
              <a:t> Many SQL*Plus commands, including </a:t>
            </a:r>
            <a:r>
              <a:rPr lang="en-US" altLang="en-US" dirty="0" smtClean="0">
                <a:latin typeface="Courier New" pitchFamily="49" charset="0"/>
              </a:rPr>
              <a:t>LIST</a:t>
            </a:r>
            <a:r>
              <a:rPr lang="en-US" altLang="en-US" dirty="0" smtClean="0">
                <a:latin typeface="Arial" charset="0"/>
              </a:rPr>
              <a:t> and </a:t>
            </a:r>
            <a:r>
              <a:rPr lang="en-US" altLang="en-US" dirty="0" smtClean="0">
                <a:latin typeface="Courier New" pitchFamily="49" charset="0"/>
              </a:rPr>
              <a:t>APPEND</a:t>
            </a:r>
            <a:r>
              <a:rPr lang="en-US" altLang="en-US" dirty="0" smtClean="0">
                <a:latin typeface="Arial" charset="0"/>
              </a:rPr>
              <a:t>, can be abbreviated to just their first letter. </a:t>
            </a:r>
            <a:r>
              <a:rPr lang="en-US" altLang="en-US" dirty="0" smtClean="0">
                <a:latin typeface="Courier New" pitchFamily="49" charset="0"/>
              </a:rPr>
              <a:t>LIST</a:t>
            </a:r>
            <a:r>
              <a:rPr lang="en-US" altLang="en-US" dirty="0" smtClean="0">
                <a:latin typeface="Arial" charset="0"/>
              </a:rPr>
              <a:t> can be abbreviated to </a:t>
            </a:r>
            <a:r>
              <a:rPr lang="en-US" altLang="en-US" dirty="0" smtClean="0">
                <a:latin typeface="Courier New" pitchFamily="49" charset="0"/>
              </a:rPr>
              <a:t>L</a:t>
            </a:r>
            <a:r>
              <a:rPr lang="en-US" altLang="en-US" dirty="0" smtClean="0">
                <a:latin typeface="Arial" charset="0"/>
              </a:rPr>
              <a:t>; </a:t>
            </a:r>
            <a:r>
              <a:rPr lang="en-US" altLang="en-US" dirty="0" smtClean="0">
                <a:latin typeface="Courier New" pitchFamily="49" charset="0"/>
              </a:rPr>
              <a:t>APPEND</a:t>
            </a:r>
            <a:r>
              <a:rPr lang="en-US" altLang="en-US" dirty="0" smtClean="0">
                <a:latin typeface="Arial" charset="0"/>
              </a:rPr>
              <a:t> can be abbreviated to </a:t>
            </a:r>
            <a:r>
              <a:rPr lang="en-US" altLang="en-US" dirty="0" smtClean="0">
                <a:latin typeface="Courier New" pitchFamily="49" charset="0"/>
              </a:rPr>
              <a:t>A</a:t>
            </a:r>
            <a:r>
              <a:rPr lang="en-US" altLang="en-US" dirty="0" smtClean="0">
                <a:latin typeface="Arial" charset="0"/>
              </a:rPr>
              <a:t>.</a:t>
            </a:r>
          </a:p>
          <a:p>
            <a:pPr lvl="1" eaLnBrk="1" hangingPunct="1"/>
            <a:r>
              <a:rPr lang="zh-CN" altLang="en-US" dirty="0" smtClean="0">
                <a:latin typeface="Arial" charset="0"/>
              </a:rPr>
              <a:t>使用</a:t>
            </a:r>
            <a:r>
              <a:rPr lang="en-US" altLang="zh-CN" dirty="0" smtClean="0">
                <a:latin typeface="Arial" charset="0"/>
              </a:rPr>
              <a:t>L [</a:t>
            </a:r>
            <a:r>
              <a:rPr lang="en-US" altLang="zh-CN" dirty="0" err="1" smtClean="0">
                <a:latin typeface="Arial" charset="0"/>
              </a:rPr>
              <a:t>IST</a:t>
            </a:r>
            <a:r>
              <a:rPr lang="en-US" altLang="zh-CN" dirty="0" smtClean="0">
                <a:latin typeface="Arial" charset="0"/>
              </a:rPr>
              <a:t>]</a:t>
            </a:r>
            <a:r>
              <a:rPr lang="zh-CN" altLang="en-US" dirty="0" smtClean="0">
                <a:latin typeface="Arial" charset="0"/>
              </a:rPr>
              <a:t>命令显示</a:t>
            </a:r>
            <a:r>
              <a:rPr lang="en-US" altLang="zh-CN" dirty="0" smtClean="0">
                <a:latin typeface="Arial" charset="0"/>
              </a:rPr>
              <a:t>SQL</a:t>
            </a:r>
            <a:r>
              <a:rPr lang="zh-CN" altLang="en-US" dirty="0" smtClean="0">
                <a:latin typeface="Arial" charset="0"/>
              </a:rPr>
              <a:t>缓冲区的内容。 缓冲区中第</a:t>
            </a:r>
            <a:r>
              <a:rPr lang="en-US" altLang="zh-CN" dirty="0" smtClean="0">
                <a:latin typeface="Arial" charset="0"/>
              </a:rPr>
              <a:t>2</a:t>
            </a:r>
            <a:r>
              <a:rPr lang="zh-CN" altLang="en-US" dirty="0" smtClean="0">
                <a:latin typeface="Arial" charset="0"/>
              </a:rPr>
              <a:t>行旁边的星号（*）表示第</a:t>
            </a:r>
            <a:r>
              <a:rPr lang="en-US" altLang="zh-CN" dirty="0" smtClean="0">
                <a:latin typeface="Arial" charset="0"/>
              </a:rPr>
              <a:t>2</a:t>
            </a:r>
            <a:r>
              <a:rPr lang="zh-CN" altLang="en-US" dirty="0" smtClean="0">
                <a:latin typeface="Arial" charset="0"/>
              </a:rPr>
              <a:t>行是当前行。 您所做的任何修改都适用于当前行。</a:t>
            </a:r>
          </a:p>
          <a:p>
            <a:pPr lvl="1" eaLnBrk="1" hangingPunct="1"/>
            <a:r>
              <a:rPr lang="zh-CN" altLang="en-US" dirty="0" smtClean="0">
                <a:latin typeface="Arial" charset="0"/>
              </a:rPr>
              <a:t>通过输入要编辑的行数（</a:t>
            </a:r>
            <a:r>
              <a:rPr lang="en-US" altLang="zh-CN" dirty="0" smtClean="0">
                <a:latin typeface="Arial" charset="0"/>
              </a:rPr>
              <a:t>n</a:t>
            </a:r>
            <a:r>
              <a:rPr lang="zh-CN" altLang="en-US" dirty="0" smtClean="0">
                <a:latin typeface="Arial" charset="0"/>
              </a:rPr>
              <a:t>）来更改当前行的编号。 显示新的当前行。</a:t>
            </a:r>
          </a:p>
          <a:p>
            <a:pPr lvl="1" eaLnBrk="1" hangingPunct="1"/>
            <a:r>
              <a:rPr lang="zh-CN" altLang="en-US" dirty="0" smtClean="0">
                <a:latin typeface="Arial" charset="0"/>
              </a:rPr>
              <a:t>使用</a:t>
            </a:r>
            <a:r>
              <a:rPr lang="en-US" altLang="zh-CN" dirty="0" smtClean="0">
                <a:latin typeface="Arial" charset="0"/>
              </a:rPr>
              <a:t>A [</a:t>
            </a:r>
            <a:r>
              <a:rPr lang="en-US" altLang="zh-CN" dirty="0" err="1" smtClean="0">
                <a:latin typeface="Arial" charset="0"/>
              </a:rPr>
              <a:t>PPEND</a:t>
            </a:r>
            <a:r>
              <a:rPr lang="en-US" altLang="zh-CN" dirty="0" smtClean="0">
                <a:latin typeface="Arial" charset="0"/>
              </a:rPr>
              <a:t>]</a:t>
            </a:r>
            <a:r>
              <a:rPr lang="zh-CN" altLang="en-US" dirty="0" smtClean="0">
                <a:latin typeface="Arial" charset="0"/>
              </a:rPr>
              <a:t>命令将文本添加到当前行。 将显示新编辑的行。 使用</a:t>
            </a:r>
            <a:r>
              <a:rPr lang="en-US" altLang="zh-CN" dirty="0" smtClean="0">
                <a:latin typeface="Arial" charset="0"/>
              </a:rPr>
              <a:t>LIST</a:t>
            </a:r>
            <a:r>
              <a:rPr lang="zh-CN" altLang="en-US" dirty="0" smtClean="0">
                <a:latin typeface="Arial" charset="0"/>
              </a:rPr>
              <a:t>命令验证缓冲区的新内容。</a:t>
            </a:r>
          </a:p>
          <a:p>
            <a:pPr lvl="1" eaLnBrk="1" hangingPunct="1"/>
            <a:r>
              <a:rPr lang="zh-CN" altLang="en-US" b="1" dirty="0" smtClean="0">
                <a:latin typeface="Arial" charset="0"/>
              </a:rPr>
              <a:t>注意</a:t>
            </a:r>
            <a:r>
              <a:rPr lang="zh-CN" altLang="en-US" dirty="0" smtClean="0">
                <a:latin typeface="Arial" charset="0"/>
              </a:rPr>
              <a:t>：许多</a:t>
            </a:r>
            <a:r>
              <a:rPr lang="en-US" altLang="zh-CN" dirty="0" smtClean="0">
                <a:latin typeface="Arial" charset="0"/>
              </a:rPr>
              <a:t>SQL * Plus</a:t>
            </a:r>
            <a:r>
              <a:rPr lang="zh-CN" altLang="en-US" dirty="0" smtClean="0">
                <a:latin typeface="Arial" charset="0"/>
              </a:rPr>
              <a:t>命令（包括</a:t>
            </a:r>
            <a:r>
              <a:rPr lang="en-US" altLang="zh-CN" dirty="0" smtClean="0">
                <a:latin typeface="Arial" charset="0"/>
              </a:rPr>
              <a:t>LIST</a:t>
            </a:r>
            <a:r>
              <a:rPr lang="zh-CN" altLang="en-US" dirty="0" smtClean="0">
                <a:latin typeface="Arial" charset="0"/>
              </a:rPr>
              <a:t>和</a:t>
            </a:r>
            <a:r>
              <a:rPr lang="en-US" altLang="zh-CN" dirty="0" smtClean="0">
                <a:latin typeface="Arial" charset="0"/>
              </a:rPr>
              <a:t>APPEND</a:t>
            </a:r>
            <a:r>
              <a:rPr lang="zh-CN" altLang="en-US" dirty="0" smtClean="0">
                <a:latin typeface="Arial" charset="0"/>
              </a:rPr>
              <a:t>）可以缩写为它们的第一个字母。 </a:t>
            </a:r>
            <a:r>
              <a:rPr lang="en-US" altLang="zh-CN" dirty="0" smtClean="0">
                <a:latin typeface="Arial" charset="0"/>
              </a:rPr>
              <a:t>LIST</a:t>
            </a:r>
            <a:r>
              <a:rPr lang="zh-CN" altLang="en-US" dirty="0" smtClean="0">
                <a:latin typeface="Arial" charset="0"/>
              </a:rPr>
              <a:t>可缩写为</a:t>
            </a:r>
            <a:r>
              <a:rPr lang="en-US" altLang="zh-CN" dirty="0" smtClean="0">
                <a:latin typeface="Arial" charset="0"/>
              </a:rPr>
              <a:t>L; APPEND</a:t>
            </a:r>
            <a:r>
              <a:rPr lang="zh-CN" altLang="en-US" dirty="0" smtClean="0">
                <a:latin typeface="Arial" charset="0"/>
              </a:rPr>
              <a:t>可以缩写为</a:t>
            </a:r>
            <a:r>
              <a:rPr lang="en-US" altLang="zh-CN" dirty="0" smtClean="0">
                <a:latin typeface="Arial" charset="0"/>
              </a:rPr>
              <a:t>A.</a:t>
            </a:r>
            <a:endParaRPr lang="en-US" altLang="en-US" dirty="0" smtClean="0">
              <a:latin typeface="Arial" charset="0"/>
            </a:endParaRPr>
          </a:p>
        </p:txBody>
      </p:sp>
      <p:sp>
        <p:nvSpPr>
          <p:cNvPr id="2969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6A5A311C-51AA-4D35-9D5A-91AC05A5E2B3}" type="slidenum">
              <a:rPr lang="en-US" altLang="en-US" smtClean="0">
                <a:latin typeface="Arial" charset="0"/>
                <a:cs typeface="Arial" charset="0"/>
              </a:rPr>
              <a:t>11</a:t>
            </a:fld>
            <a:endParaRPr lang="en-US" altLang="en-US" smtClean="0">
              <a:latin typeface="Arial" charset="0"/>
              <a:cs typeface="Arial" charset="0"/>
            </a:endParaRPr>
          </a:p>
        </p:txBody>
      </p:sp>
      <p:sp>
        <p:nvSpPr>
          <p:cNvPr id="29700"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3534503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noFill/>
          <a:ln/>
        </p:spPr>
        <p:txBody>
          <a:bodyPr/>
          <a:lstStyle/>
          <a:p>
            <a:pPr lvl="2" eaLnBrk="1" hangingPunct="1">
              <a:spcBef>
                <a:spcPct val="25000"/>
              </a:spcBef>
            </a:pPr>
            <a:r>
              <a:rPr lang="en-US" altLang="en-US" dirty="0" smtClean="0">
                <a:solidFill>
                  <a:schemeClr val="tx1"/>
                </a:solidFill>
                <a:latin typeface="Arial" charset="0"/>
              </a:rPr>
              <a:t>Use </a:t>
            </a:r>
            <a:r>
              <a:rPr lang="en-US" altLang="en-US" dirty="0" smtClean="0">
                <a:solidFill>
                  <a:schemeClr val="tx1"/>
                </a:solidFill>
                <a:latin typeface="Courier New" pitchFamily="49" charset="0"/>
              </a:rPr>
              <a:t>L[</a:t>
            </a:r>
            <a:r>
              <a:rPr lang="en-US" altLang="en-US" dirty="0" err="1" smtClean="0">
                <a:solidFill>
                  <a:schemeClr val="tx1"/>
                </a:solidFill>
                <a:latin typeface="Courier New" pitchFamily="49" charset="0"/>
              </a:rPr>
              <a:t>IST</a:t>
            </a:r>
            <a:r>
              <a:rPr lang="en-US" altLang="en-US" dirty="0" smtClean="0">
                <a:solidFill>
                  <a:schemeClr val="tx1"/>
                </a:solidFill>
                <a:latin typeface="Courier New" pitchFamily="49" charset="0"/>
              </a:rPr>
              <a:t>]</a:t>
            </a:r>
            <a:r>
              <a:rPr lang="en-US" altLang="en-US" dirty="0" smtClean="0">
                <a:solidFill>
                  <a:schemeClr val="tx1"/>
                </a:solidFill>
                <a:latin typeface="Arial" charset="0"/>
              </a:rPr>
              <a:t> to display the contents of the buffer.</a:t>
            </a:r>
          </a:p>
          <a:p>
            <a:pPr lvl="2" eaLnBrk="1" hangingPunct="1"/>
            <a:r>
              <a:rPr lang="en-US" altLang="en-US" dirty="0" smtClean="0">
                <a:solidFill>
                  <a:schemeClr val="tx1"/>
                </a:solidFill>
                <a:latin typeface="Arial" charset="0"/>
              </a:rPr>
              <a:t>Use the </a:t>
            </a:r>
            <a:r>
              <a:rPr lang="en-US" altLang="en-US" dirty="0" smtClean="0">
                <a:solidFill>
                  <a:schemeClr val="tx1"/>
                </a:solidFill>
                <a:latin typeface="Courier New" pitchFamily="49" charset="0"/>
              </a:rPr>
              <a:t>C[</a:t>
            </a:r>
            <a:r>
              <a:rPr lang="en-US" altLang="en-US" dirty="0" err="1" smtClean="0">
                <a:solidFill>
                  <a:schemeClr val="tx1"/>
                </a:solidFill>
                <a:latin typeface="Courier New" pitchFamily="49" charset="0"/>
              </a:rPr>
              <a:t>HANGE</a:t>
            </a:r>
            <a:r>
              <a:rPr lang="en-US" altLang="en-US" dirty="0" smtClean="0">
                <a:solidFill>
                  <a:schemeClr val="tx1"/>
                </a:solidFill>
                <a:latin typeface="Courier New" pitchFamily="49" charset="0"/>
              </a:rPr>
              <a:t>]</a:t>
            </a:r>
            <a:r>
              <a:rPr lang="en-US" altLang="en-US" dirty="0" smtClean="0">
                <a:solidFill>
                  <a:schemeClr val="tx1"/>
                </a:solidFill>
                <a:latin typeface="Arial" charset="0"/>
              </a:rPr>
              <a:t> command to alter the contents of the current line in the SQL buffer. In this case, replace the </a:t>
            </a:r>
            <a:r>
              <a:rPr lang="en-US" altLang="en-US" dirty="0" smtClean="0">
                <a:solidFill>
                  <a:schemeClr val="tx1"/>
                </a:solidFill>
                <a:latin typeface="Courier New" pitchFamily="49" charset="0"/>
              </a:rPr>
              <a:t>employees</a:t>
            </a:r>
            <a:r>
              <a:rPr lang="en-US" altLang="en-US" dirty="0" smtClean="0">
                <a:latin typeface="Arial" charset="0"/>
              </a:rPr>
              <a:t> table with the </a:t>
            </a:r>
            <a:r>
              <a:rPr lang="en-US" altLang="en-US" dirty="0" smtClean="0">
                <a:latin typeface="Courier New" pitchFamily="49" charset="0"/>
              </a:rPr>
              <a:t>departments</a:t>
            </a:r>
            <a:r>
              <a:rPr lang="en-US" altLang="en-US" dirty="0" smtClean="0">
                <a:latin typeface="Arial" charset="0"/>
              </a:rPr>
              <a:t> table. The new current line is displayed.</a:t>
            </a:r>
          </a:p>
          <a:p>
            <a:pPr lvl="2" eaLnBrk="1" hangingPunct="1"/>
            <a:r>
              <a:rPr lang="en-US" altLang="en-US" dirty="0" smtClean="0">
                <a:latin typeface="Arial" charset="0"/>
              </a:rPr>
              <a:t>Use the </a:t>
            </a:r>
            <a:r>
              <a:rPr lang="en-US" altLang="en-US" dirty="0" smtClean="0">
                <a:latin typeface="Courier New" pitchFamily="49" charset="0"/>
              </a:rPr>
              <a:t>L[</a:t>
            </a:r>
            <a:r>
              <a:rPr lang="en-US" altLang="en-US" dirty="0" err="1" smtClean="0">
                <a:latin typeface="Courier New" pitchFamily="49" charset="0"/>
              </a:rPr>
              <a:t>IST</a:t>
            </a:r>
            <a:r>
              <a:rPr lang="en-US" altLang="en-US" dirty="0" smtClean="0">
                <a:latin typeface="Courier New" pitchFamily="49" charset="0"/>
              </a:rPr>
              <a:t>]</a:t>
            </a:r>
            <a:r>
              <a:rPr lang="en-US" altLang="en-US" dirty="0" smtClean="0">
                <a:latin typeface="Arial" charset="0"/>
              </a:rPr>
              <a:t> command to verify the new contents of the buffer</a:t>
            </a:r>
            <a:r>
              <a:rPr lang="en-US" altLang="en-US" dirty="0" smtClean="0">
                <a:latin typeface="Arial" charset="0"/>
              </a:rPr>
              <a:t>.</a:t>
            </a:r>
          </a:p>
          <a:p>
            <a:pPr lvl="2" eaLnBrk="1" hangingPunct="1"/>
            <a:r>
              <a:rPr lang="zh-CN" altLang="en-US" dirty="0" smtClean="0">
                <a:latin typeface="Arial" charset="0"/>
              </a:rPr>
              <a:t>使用</a:t>
            </a:r>
            <a:r>
              <a:rPr lang="en-US" altLang="zh-CN" dirty="0" smtClean="0">
                <a:latin typeface="Arial" charset="0"/>
              </a:rPr>
              <a:t>L [</a:t>
            </a:r>
            <a:r>
              <a:rPr lang="en-US" altLang="zh-CN" dirty="0" err="1" smtClean="0">
                <a:latin typeface="Arial" charset="0"/>
              </a:rPr>
              <a:t>IST</a:t>
            </a:r>
            <a:r>
              <a:rPr lang="en-US" altLang="zh-CN" dirty="0" smtClean="0">
                <a:latin typeface="Arial" charset="0"/>
              </a:rPr>
              <a:t>]</a:t>
            </a:r>
            <a:r>
              <a:rPr lang="zh-CN" altLang="en-US" dirty="0" smtClean="0">
                <a:latin typeface="Arial" charset="0"/>
              </a:rPr>
              <a:t>显示缓冲区的内容。</a:t>
            </a:r>
          </a:p>
          <a:p>
            <a:pPr lvl="2" eaLnBrk="1" hangingPunct="1"/>
            <a:r>
              <a:rPr lang="zh-CN" altLang="en-US" dirty="0" smtClean="0">
                <a:latin typeface="Arial" charset="0"/>
              </a:rPr>
              <a:t>使用</a:t>
            </a:r>
            <a:r>
              <a:rPr lang="en-US" altLang="zh-CN" dirty="0" smtClean="0">
                <a:latin typeface="Arial" charset="0"/>
              </a:rPr>
              <a:t>C [</a:t>
            </a:r>
            <a:r>
              <a:rPr lang="en-US" altLang="zh-CN" dirty="0" err="1" smtClean="0">
                <a:latin typeface="Arial" charset="0"/>
              </a:rPr>
              <a:t>HANGE</a:t>
            </a:r>
            <a:r>
              <a:rPr lang="en-US" altLang="zh-CN" dirty="0" smtClean="0">
                <a:latin typeface="Arial" charset="0"/>
              </a:rPr>
              <a:t>]</a:t>
            </a:r>
            <a:r>
              <a:rPr lang="zh-CN" altLang="en-US" dirty="0" smtClean="0">
                <a:latin typeface="Arial" charset="0"/>
              </a:rPr>
              <a:t>命令更改</a:t>
            </a:r>
            <a:r>
              <a:rPr lang="en-US" altLang="zh-CN" dirty="0" smtClean="0">
                <a:latin typeface="Arial" charset="0"/>
              </a:rPr>
              <a:t>SQL</a:t>
            </a:r>
            <a:r>
              <a:rPr lang="zh-CN" altLang="en-US" dirty="0" smtClean="0">
                <a:latin typeface="Arial" charset="0"/>
              </a:rPr>
              <a:t>缓冲区中当前行的内容。 在这种情况下，将</a:t>
            </a:r>
            <a:r>
              <a:rPr lang="en-US" altLang="zh-CN" dirty="0" smtClean="0">
                <a:latin typeface="Arial" charset="0"/>
              </a:rPr>
              <a:t>employees</a:t>
            </a:r>
            <a:r>
              <a:rPr lang="zh-CN" altLang="en-US" dirty="0" smtClean="0">
                <a:latin typeface="Arial" charset="0"/>
              </a:rPr>
              <a:t>表替换为</a:t>
            </a:r>
            <a:r>
              <a:rPr lang="en-US" altLang="zh-CN" dirty="0" smtClean="0">
                <a:latin typeface="Arial" charset="0"/>
              </a:rPr>
              <a:t>departments</a:t>
            </a:r>
            <a:r>
              <a:rPr lang="zh-CN" altLang="en-US" dirty="0" smtClean="0">
                <a:latin typeface="Arial" charset="0"/>
              </a:rPr>
              <a:t>表。 显示新的当前行。</a:t>
            </a:r>
          </a:p>
          <a:p>
            <a:pPr lvl="2" eaLnBrk="1" hangingPunct="1"/>
            <a:r>
              <a:rPr lang="zh-CN" altLang="en-US" dirty="0" smtClean="0">
                <a:latin typeface="Arial" charset="0"/>
              </a:rPr>
              <a:t>使用</a:t>
            </a:r>
            <a:r>
              <a:rPr lang="en-US" altLang="zh-CN" dirty="0" smtClean="0">
                <a:latin typeface="Arial" charset="0"/>
              </a:rPr>
              <a:t>L [</a:t>
            </a:r>
            <a:r>
              <a:rPr lang="en-US" altLang="zh-CN" dirty="0" err="1" smtClean="0">
                <a:latin typeface="Arial" charset="0"/>
              </a:rPr>
              <a:t>IST</a:t>
            </a:r>
            <a:r>
              <a:rPr lang="en-US" altLang="zh-CN" dirty="0" smtClean="0">
                <a:latin typeface="Arial" charset="0"/>
              </a:rPr>
              <a:t>]</a:t>
            </a:r>
            <a:r>
              <a:rPr lang="zh-CN" altLang="en-US" dirty="0" smtClean="0">
                <a:latin typeface="Arial" charset="0"/>
              </a:rPr>
              <a:t>命令验证缓冲区的新内容。</a:t>
            </a:r>
            <a:endParaRPr lang="en-US" altLang="en-US" dirty="0" smtClean="0">
              <a:latin typeface="Arial" charset="0"/>
            </a:endParaRPr>
          </a:p>
        </p:txBody>
      </p:sp>
      <p:sp>
        <p:nvSpPr>
          <p:cNvPr id="3174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ED739F32-0581-4A7A-911B-5BB451DDFFAE}" type="slidenum">
              <a:rPr lang="en-US" altLang="en-US" smtClean="0">
                <a:latin typeface="Arial" charset="0"/>
                <a:cs typeface="Arial" charset="0"/>
              </a:rPr>
              <a:t>12</a:t>
            </a:fld>
            <a:endParaRPr lang="en-US" altLang="en-US" smtClean="0">
              <a:latin typeface="Arial" charset="0"/>
              <a:cs typeface="Arial" charset="0"/>
            </a:endParaRPr>
          </a:p>
        </p:txBody>
      </p:sp>
      <p:sp>
        <p:nvSpPr>
          <p:cNvPr id="31748"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3007814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noFill/>
          <a:ln/>
        </p:spPr>
        <p:txBody>
          <a:bodyPr/>
          <a:lstStyle/>
          <a:p>
            <a:pPr lvl="1"/>
            <a:r>
              <a:rPr lang="en-US" altLang="en-US" smtClean="0">
                <a:latin typeface="Arial" charset="0"/>
              </a:rPr>
              <a:t>SQL statements communicate with the Oracle server. SQL*Plus commands control the environment, format query results, and manage files. You can use the commands described in the following table:</a:t>
            </a:r>
          </a:p>
        </p:txBody>
      </p:sp>
      <p:graphicFrame>
        <p:nvGraphicFramePr>
          <p:cNvPr id="33795" name="Object 4"/>
          <p:cNvGraphicFramePr>
            <a:graphicFrameLocks/>
          </p:cNvGraphicFramePr>
          <p:nvPr/>
        </p:nvGraphicFramePr>
        <p:xfrm>
          <a:off x="676275" y="5022056"/>
          <a:ext cx="5810250" cy="3276600"/>
        </p:xfrm>
        <a:graphic>
          <a:graphicData uri="http://schemas.openxmlformats.org/presentationml/2006/ole">
            <mc:AlternateContent xmlns:mc="http://schemas.openxmlformats.org/markup-compatibility/2006">
              <mc:Choice xmlns:v="urn:schemas-microsoft-com:vml" Requires="v">
                <p:oleObj spid="_x0000_s5162" name="Document" r:id="rId4" imgW="6041714" imgH="3352442" progId="Word.Document.8">
                  <p:embed/>
                </p:oleObj>
              </mc:Choice>
              <mc:Fallback>
                <p:oleObj name="Document" r:id="rId4" imgW="6041714" imgH="3352442" progId="Word.Document.8">
                  <p:embed/>
                  <p:pic>
                    <p:nvPicPr>
                      <p:cNvPr id="0" name="Picture 3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275" y="5022056"/>
                        <a:ext cx="581025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6"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F5A4AFBC-88BD-4F5B-AE2B-C17A8380AC8B}" type="slidenum">
              <a:rPr lang="en-US" altLang="en-US" smtClean="0">
                <a:latin typeface="Arial" charset="0"/>
                <a:cs typeface="Arial" charset="0"/>
              </a:rPr>
              <a:t>13</a:t>
            </a:fld>
            <a:endParaRPr lang="en-US" altLang="en-US" smtClean="0">
              <a:latin typeface="Arial" charset="0"/>
              <a:cs typeface="Arial" charset="0"/>
            </a:endParaRPr>
          </a:p>
        </p:txBody>
      </p:sp>
      <p:sp>
        <p:nvSpPr>
          <p:cNvPr id="33797" name="Slide Image Placeholder 7"/>
          <p:cNvSpPr>
            <a:spLocks noGrp="1" noRot="1" noChangeAspect="1" noTextEdit="1"/>
          </p:cNvSpPr>
          <p:nvPr>
            <p:ph type="sldImg"/>
          </p:nvPr>
        </p:nvSpPr>
        <p:spPr>
          <a:ln/>
        </p:spPr>
      </p:sp>
    </p:spTree>
    <p:extLst>
      <p:ext uri="{BB962C8B-B14F-4D97-AF65-F5344CB8AC3E}">
        <p14:creationId xmlns:p14="http://schemas.microsoft.com/office/powerpoint/2010/main" val="1190422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noFill/>
          <a:ln/>
        </p:spPr>
        <p:txBody>
          <a:bodyPr/>
          <a:lstStyle/>
          <a:p>
            <a:pPr lvl="1">
              <a:buFontTx/>
              <a:buNone/>
            </a:pPr>
            <a:r>
              <a:rPr lang="en-US" altLang="en-US" b="1" dirty="0" smtClean="0">
                <a:latin typeface="Courier New" pitchFamily="49" charset="0"/>
              </a:rPr>
              <a:t>SAVE</a:t>
            </a:r>
            <a:endParaRPr lang="en-US" altLang="en-US" b="1" dirty="0" smtClean="0">
              <a:latin typeface="Arial" charset="0"/>
            </a:endParaRPr>
          </a:p>
          <a:p>
            <a:pPr lvl="1" eaLnBrk="1" hangingPunct="1"/>
            <a:r>
              <a:rPr lang="en-US" altLang="en-US" dirty="0" smtClean="0">
                <a:latin typeface="Arial" charset="0"/>
              </a:rPr>
              <a:t>Use the</a:t>
            </a:r>
            <a:r>
              <a:rPr lang="en-US" altLang="en-US" dirty="0" smtClean="0">
                <a:solidFill>
                  <a:srgbClr val="FC0128"/>
                </a:solidFill>
                <a:latin typeface="Arial" charset="0"/>
              </a:rPr>
              <a:t> </a:t>
            </a:r>
            <a:r>
              <a:rPr lang="en-US" altLang="en-US" dirty="0" smtClean="0">
                <a:solidFill>
                  <a:schemeClr val="tx1"/>
                </a:solidFill>
                <a:latin typeface="Courier New" pitchFamily="49" charset="0"/>
              </a:rPr>
              <a:t>SAVE</a:t>
            </a:r>
            <a:r>
              <a:rPr lang="en-US" altLang="en-US" dirty="0" smtClean="0">
                <a:solidFill>
                  <a:schemeClr val="tx1"/>
                </a:solidFill>
                <a:latin typeface="Arial" charset="0"/>
              </a:rPr>
              <a:t> command to store the current contents of the buffer in a file. Thus, you can store frequently used scripts for use in the future.</a:t>
            </a:r>
          </a:p>
          <a:p>
            <a:pPr lvl="1" eaLnBrk="1" hangingPunct="1"/>
            <a:r>
              <a:rPr lang="en-US" altLang="en-US" b="1" dirty="0" smtClean="0">
                <a:latin typeface="Courier New" pitchFamily="49" charset="0"/>
              </a:rPr>
              <a:t>START</a:t>
            </a:r>
            <a:endParaRPr lang="en-US" altLang="en-US" b="1" dirty="0" smtClean="0">
              <a:latin typeface="Arial" charset="0"/>
            </a:endParaRPr>
          </a:p>
          <a:p>
            <a:pPr lvl="1" eaLnBrk="1" hangingPunct="1"/>
            <a:r>
              <a:rPr lang="en-US" altLang="en-US" dirty="0" smtClean="0">
                <a:solidFill>
                  <a:schemeClr val="tx1"/>
                </a:solidFill>
                <a:latin typeface="Arial" charset="0"/>
              </a:rPr>
              <a:t>Use the </a:t>
            </a:r>
            <a:r>
              <a:rPr lang="en-US" altLang="en-US" dirty="0" smtClean="0">
                <a:solidFill>
                  <a:schemeClr val="tx1"/>
                </a:solidFill>
                <a:latin typeface="Courier New" pitchFamily="49" charset="0"/>
              </a:rPr>
              <a:t>START</a:t>
            </a:r>
            <a:r>
              <a:rPr lang="en-US" altLang="en-US" dirty="0" smtClean="0">
                <a:solidFill>
                  <a:schemeClr val="tx1"/>
                </a:solidFill>
                <a:latin typeface="Arial" charset="0"/>
              </a:rPr>
              <a:t> command to run a script in SQL*Plus. You can also, alternatively, use the symbol </a:t>
            </a:r>
            <a:r>
              <a:rPr lang="en-US" altLang="en-US" dirty="0" smtClean="0">
                <a:solidFill>
                  <a:schemeClr val="tx1"/>
                </a:solidFill>
                <a:latin typeface="Courier New" pitchFamily="49" charset="0"/>
              </a:rPr>
              <a:t>@</a:t>
            </a:r>
            <a:r>
              <a:rPr lang="en-US" altLang="en-US" dirty="0" smtClean="0">
                <a:solidFill>
                  <a:schemeClr val="tx1"/>
                </a:solidFill>
                <a:latin typeface="Arial" charset="0"/>
              </a:rPr>
              <a:t> to run a script.</a:t>
            </a:r>
          </a:p>
          <a:p>
            <a:pPr lvl="4" eaLnBrk="1" hangingPunct="1"/>
            <a:r>
              <a:rPr lang="en-US" altLang="en-US" dirty="0" smtClean="0">
                <a:solidFill>
                  <a:schemeClr val="tx1"/>
                </a:solidFill>
              </a:rPr>
              <a:t>@</a:t>
            </a:r>
            <a:r>
              <a:rPr lang="en-US" altLang="en-US" dirty="0" err="1" smtClean="0">
                <a:solidFill>
                  <a:schemeClr val="tx1"/>
                </a:solidFill>
              </a:rPr>
              <a:t>my_query</a:t>
            </a:r>
            <a:endParaRPr lang="en-US" altLang="en-US" dirty="0" smtClean="0">
              <a:solidFill>
                <a:schemeClr val="tx1"/>
              </a:solidFill>
            </a:endParaRPr>
          </a:p>
          <a:p>
            <a:pPr lvl="4" eaLnBrk="1" hangingPunct="1"/>
            <a:r>
              <a:rPr lang="zh-CN" altLang="en-US" dirty="0" smtClean="0">
                <a:solidFill>
                  <a:schemeClr val="tx1"/>
                </a:solidFill>
              </a:rPr>
              <a:t>保存</a:t>
            </a:r>
          </a:p>
          <a:p>
            <a:pPr lvl="4" eaLnBrk="1" hangingPunct="1"/>
            <a:r>
              <a:rPr lang="zh-CN" altLang="en-US" dirty="0" smtClean="0">
                <a:solidFill>
                  <a:schemeClr val="tx1"/>
                </a:solidFill>
              </a:rPr>
              <a:t>使用</a:t>
            </a:r>
            <a:r>
              <a:rPr lang="en-US" altLang="zh-CN" dirty="0" smtClean="0">
                <a:solidFill>
                  <a:schemeClr val="tx1"/>
                </a:solidFill>
              </a:rPr>
              <a:t>SAVE</a:t>
            </a:r>
            <a:r>
              <a:rPr lang="zh-CN" altLang="en-US" dirty="0" smtClean="0">
                <a:solidFill>
                  <a:schemeClr val="tx1"/>
                </a:solidFill>
              </a:rPr>
              <a:t>命令将缓冲区的当前内容存储在文件中。 因此，您可以存储将来使用的常用脚本。</a:t>
            </a:r>
          </a:p>
          <a:p>
            <a:pPr lvl="4" eaLnBrk="1" hangingPunct="1"/>
            <a:r>
              <a:rPr lang="zh-CN" altLang="en-US" dirty="0" smtClean="0">
                <a:solidFill>
                  <a:schemeClr val="tx1"/>
                </a:solidFill>
              </a:rPr>
              <a:t>开始</a:t>
            </a:r>
          </a:p>
          <a:p>
            <a:pPr lvl="4" eaLnBrk="1" hangingPunct="1"/>
            <a:r>
              <a:rPr lang="zh-CN" altLang="en-US" dirty="0" smtClean="0">
                <a:solidFill>
                  <a:schemeClr val="tx1"/>
                </a:solidFill>
              </a:rPr>
              <a:t>使用</a:t>
            </a:r>
            <a:r>
              <a:rPr lang="en-US" altLang="zh-CN" dirty="0" smtClean="0">
                <a:solidFill>
                  <a:schemeClr val="tx1"/>
                </a:solidFill>
              </a:rPr>
              <a:t>START</a:t>
            </a:r>
            <a:r>
              <a:rPr lang="zh-CN" altLang="en-US" dirty="0" smtClean="0">
                <a:solidFill>
                  <a:schemeClr val="tx1"/>
                </a:solidFill>
              </a:rPr>
              <a:t>命令在</a:t>
            </a:r>
            <a:r>
              <a:rPr lang="en-US" altLang="zh-CN" dirty="0" smtClean="0">
                <a:solidFill>
                  <a:schemeClr val="tx1"/>
                </a:solidFill>
              </a:rPr>
              <a:t>SQL * Plus</a:t>
            </a:r>
            <a:r>
              <a:rPr lang="zh-CN" altLang="en-US" dirty="0" smtClean="0">
                <a:solidFill>
                  <a:schemeClr val="tx1"/>
                </a:solidFill>
              </a:rPr>
              <a:t>中运行脚本。 您也可以使用符号</a:t>
            </a:r>
            <a:r>
              <a:rPr lang="en-US" altLang="zh-CN" dirty="0" smtClean="0">
                <a:solidFill>
                  <a:schemeClr val="tx1"/>
                </a:solidFill>
              </a:rPr>
              <a:t>@</a:t>
            </a:r>
            <a:r>
              <a:rPr lang="zh-CN" altLang="en-US" dirty="0" smtClean="0">
                <a:solidFill>
                  <a:schemeClr val="tx1"/>
                </a:solidFill>
              </a:rPr>
              <a:t>来运行脚本。</a:t>
            </a:r>
            <a:endParaRPr lang="en-US" altLang="en-US" dirty="0" smtClean="0">
              <a:solidFill>
                <a:schemeClr val="tx1"/>
              </a:solidFill>
            </a:endParaRPr>
          </a:p>
        </p:txBody>
      </p:sp>
      <p:sp>
        <p:nvSpPr>
          <p:cNvPr id="3584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C0278BAE-8271-4833-97E6-4C901B5598FF}" type="slidenum">
              <a:rPr lang="en-US" altLang="en-US" smtClean="0">
                <a:latin typeface="Arial" charset="0"/>
                <a:cs typeface="Arial" charset="0"/>
              </a:rPr>
              <a:t>14</a:t>
            </a:fld>
            <a:endParaRPr lang="en-US" altLang="en-US" smtClean="0">
              <a:latin typeface="Arial" charset="0"/>
              <a:cs typeface="Arial" charset="0"/>
            </a:endParaRPr>
          </a:p>
        </p:txBody>
      </p:sp>
      <p:sp>
        <p:nvSpPr>
          <p:cNvPr id="35844"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2881606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noFill/>
          <a:ln/>
        </p:spPr>
        <p:txBody>
          <a:bodyPr/>
          <a:lstStyle/>
          <a:p>
            <a:pPr lvl="1" eaLnBrk="1" hangingPunct="1"/>
            <a:r>
              <a:rPr lang="en-US" altLang="en-US" dirty="0" smtClean="0">
                <a:latin typeface="Arial" charset="0"/>
              </a:rPr>
              <a:t>Most of the PL/SQL programs perform input and output through SQL statements, to store data in database tables or query those tables. All other PL/SQL input/output is done through APIs that interact with other programs. For example, the </a:t>
            </a:r>
            <a:r>
              <a:rPr lang="en-US" altLang="en-US" dirty="0" smtClean="0">
                <a:latin typeface="Courier New" pitchFamily="49" charset="0"/>
              </a:rPr>
              <a:t>DBMS_OUTPUT</a:t>
            </a:r>
            <a:r>
              <a:rPr lang="en-US" altLang="en-US" dirty="0" smtClean="0">
                <a:latin typeface="Arial" charset="0"/>
              </a:rPr>
              <a:t> package has procedures, such as </a:t>
            </a:r>
            <a:r>
              <a:rPr lang="en-US" altLang="en-US" dirty="0" smtClean="0">
                <a:latin typeface="Courier New" pitchFamily="49" charset="0"/>
              </a:rPr>
              <a:t>PUT_LINE</a:t>
            </a:r>
            <a:r>
              <a:rPr lang="en-US" altLang="en-US" dirty="0" smtClean="0">
                <a:latin typeface="Arial" charset="0"/>
              </a:rPr>
              <a:t>. To see the result outside of PL/SQL requires another program, such as SQL*Plus, to read and display the data passed to </a:t>
            </a:r>
            <a:r>
              <a:rPr lang="en-US" altLang="en-US" dirty="0" err="1" smtClean="0">
                <a:latin typeface="Courier New" pitchFamily="49" charset="0"/>
              </a:rPr>
              <a:t>DBMS_OUTPUT</a:t>
            </a:r>
            <a:r>
              <a:rPr lang="en-US" altLang="en-US" dirty="0" smtClean="0">
                <a:latin typeface="Arial" charset="0"/>
              </a:rPr>
              <a:t>.</a:t>
            </a:r>
          </a:p>
          <a:p>
            <a:pPr lvl="1" eaLnBrk="1" hangingPunct="1"/>
            <a:r>
              <a:rPr lang="zh-CN" altLang="en-US" dirty="0" smtClean="0">
                <a:latin typeface="Arial" charset="0"/>
              </a:rPr>
              <a:t>大多数</a:t>
            </a:r>
            <a:r>
              <a:rPr lang="en-US" altLang="zh-CN" dirty="0" smtClean="0">
                <a:latin typeface="Arial" charset="0"/>
              </a:rPr>
              <a:t>PL / SQL</a:t>
            </a:r>
            <a:r>
              <a:rPr lang="zh-CN" altLang="en-US" dirty="0" smtClean="0">
                <a:latin typeface="Arial" charset="0"/>
              </a:rPr>
              <a:t>程序通过</a:t>
            </a:r>
            <a:r>
              <a:rPr lang="en-US" altLang="zh-CN" dirty="0" smtClean="0">
                <a:latin typeface="Arial" charset="0"/>
              </a:rPr>
              <a:t>SQL</a:t>
            </a:r>
            <a:r>
              <a:rPr lang="zh-CN" altLang="en-US" dirty="0" smtClean="0">
                <a:latin typeface="Arial" charset="0"/>
              </a:rPr>
              <a:t>语句执行输入和输出，将数据存储在数据库表中或查询这些表。 所有其他</a:t>
            </a:r>
            <a:r>
              <a:rPr lang="en-US" altLang="zh-CN" dirty="0" smtClean="0">
                <a:latin typeface="Arial" charset="0"/>
              </a:rPr>
              <a:t>PL / SQL</a:t>
            </a:r>
            <a:r>
              <a:rPr lang="zh-CN" altLang="en-US" dirty="0" smtClean="0">
                <a:latin typeface="Arial" charset="0"/>
              </a:rPr>
              <a:t>输入</a:t>
            </a:r>
            <a:r>
              <a:rPr lang="en-US" altLang="zh-CN" dirty="0" smtClean="0">
                <a:latin typeface="Arial" charset="0"/>
              </a:rPr>
              <a:t>/</a:t>
            </a:r>
            <a:r>
              <a:rPr lang="zh-CN" altLang="en-US" dirty="0" smtClean="0">
                <a:latin typeface="Arial" charset="0"/>
              </a:rPr>
              <a:t>输出都是通过与其他程序交互的</a:t>
            </a:r>
            <a:r>
              <a:rPr lang="en-US" altLang="zh-CN" dirty="0" smtClean="0">
                <a:latin typeface="Arial" charset="0"/>
              </a:rPr>
              <a:t>API</a:t>
            </a:r>
            <a:r>
              <a:rPr lang="zh-CN" altLang="en-US" dirty="0" smtClean="0">
                <a:latin typeface="Arial" charset="0"/>
              </a:rPr>
              <a:t>完成的。 例如，</a:t>
            </a:r>
            <a:r>
              <a:rPr lang="en-US" altLang="zh-CN" dirty="0" err="1" smtClean="0">
                <a:latin typeface="Arial" charset="0"/>
              </a:rPr>
              <a:t>DBMS_OUTPUT</a:t>
            </a:r>
            <a:r>
              <a:rPr lang="zh-CN" altLang="en-US" dirty="0" smtClean="0">
                <a:latin typeface="Arial" charset="0"/>
              </a:rPr>
              <a:t>包具有诸如</a:t>
            </a:r>
            <a:r>
              <a:rPr lang="en-US" altLang="zh-CN" dirty="0" err="1" smtClean="0">
                <a:latin typeface="Arial" charset="0"/>
              </a:rPr>
              <a:t>PUT_LINE</a:t>
            </a:r>
            <a:r>
              <a:rPr lang="zh-CN" altLang="en-US" dirty="0" smtClean="0">
                <a:latin typeface="Arial" charset="0"/>
              </a:rPr>
              <a:t>之类的过程。 要查看</a:t>
            </a:r>
            <a:r>
              <a:rPr lang="en-US" altLang="zh-CN" dirty="0" smtClean="0">
                <a:latin typeface="Arial" charset="0"/>
              </a:rPr>
              <a:t>PL / SQL</a:t>
            </a:r>
            <a:r>
              <a:rPr lang="zh-CN" altLang="en-US" dirty="0" smtClean="0">
                <a:latin typeface="Arial" charset="0"/>
              </a:rPr>
              <a:t>之外的结果，需要另一个程序（如</a:t>
            </a:r>
            <a:r>
              <a:rPr lang="en-US" altLang="zh-CN" dirty="0" smtClean="0">
                <a:latin typeface="Arial" charset="0"/>
              </a:rPr>
              <a:t>SQL * Plus</a:t>
            </a:r>
            <a:r>
              <a:rPr lang="zh-CN" altLang="en-US" dirty="0" smtClean="0">
                <a:latin typeface="Arial" charset="0"/>
              </a:rPr>
              <a:t>）来读取和显示传递给</a:t>
            </a:r>
            <a:r>
              <a:rPr lang="en-US" altLang="zh-CN" dirty="0" err="1" smtClean="0">
                <a:latin typeface="Arial" charset="0"/>
              </a:rPr>
              <a:t>DBMS_OUTPUT</a:t>
            </a:r>
            <a:r>
              <a:rPr lang="zh-CN" altLang="en-US" dirty="0" smtClean="0">
                <a:latin typeface="Arial" charset="0"/>
              </a:rPr>
              <a:t>的数据。</a:t>
            </a:r>
            <a:endParaRPr lang="en-US" altLang="en-US" dirty="0" smtClean="0">
              <a:latin typeface="Arial" charset="0"/>
            </a:endParaRPr>
          </a:p>
          <a:p>
            <a:pPr lvl="1" eaLnBrk="1" hangingPunct="1"/>
            <a:r>
              <a:rPr lang="en-US" altLang="en-US" dirty="0" smtClean="0">
                <a:latin typeface="Arial" charset="0"/>
              </a:rPr>
              <a:t>SQL*Plus does not display </a:t>
            </a:r>
            <a:r>
              <a:rPr lang="en-US" altLang="en-US" dirty="0" smtClean="0">
                <a:latin typeface="Courier New" pitchFamily="49" charset="0"/>
              </a:rPr>
              <a:t>DBMS_OUTPUT</a:t>
            </a:r>
            <a:r>
              <a:rPr lang="en-US" altLang="en-US" dirty="0" smtClean="0">
                <a:latin typeface="Arial" charset="0"/>
              </a:rPr>
              <a:t> data unless you first issue the SQL*Plus command </a:t>
            </a:r>
            <a:r>
              <a:rPr lang="en-US" altLang="en-US" dirty="0" smtClean="0">
                <a:latin typeface="Courier New" pitchFamily="49" charset="0"/>
              </a:rPr>
              <a:t>SET</a:t>
            </a:r>
            <a:r>
              <a:rPr lang="en-US" altLang="en-US" dirty="0" smtClean="0">
                <a:latin typeface="Arial" charset="0"/>
              </a:rPr>
              <a:t> </a:t>
            </a:r>
            <a:r>
              <a:rPr lang="en-US" altLang="en-US" dirty="0" smtClean="0">
                <a:latin typeface="Courier New" pitchFamily="49" charset="0"/>
              </a:rPr>
              <a:t>SERVEROUTPUT</a:t>
            </a:r>
            <a:r>
              <a:rPr lang="en-US" altLang="en-US" dirty="0" smtClean="0">
                <a:latin typeface="Arial" charset="0"/>
              </a:rPr>
              <a:t> </a:t>
            </a:r>
            <a:r>
              <a:rPr lang="en-US" altLang="en-US" dirty="0" smtClean="0">
                <a:latin typeface="Courier New" pitchFamily="49" charset="0"/>
              </a:rPr>
              <a:t>ON</a:t>
            </a:r>
            <a:r>
              <a:rPr lang="en-US" altLang="en-US" dirty="0" smtClean="0">
                <a:latin typeface="Arial" charset="0"/>
              </a:rPr>
              <a:t> as follows:</a:t>
            </a:r>
          </a:p>
          <a:p>
            <a:pPr lvl="4" eaLnBrk="1" hangingPunct="1"/>
            <a:r>
              <a:rPr lang="en-US" altLang="en-US" sz="1200" dirty="0" smtClean="0"/>
              <a:t>SET SERVEROUTPUT ON</a:t>
            </a:r>
          </a:p>
          <a:p>
            <a:pPr lvl="1" eaLnBrk="1" hangingPunct="1"/>
            <a:r>
              <a:rPr lang="en-US" altLang="en-US" b="1" dirty="0" smtClean="0">
                <a:latin typeface="Arial" charset="0"/>
              </a:rPr>
              <a:t>Note</a:t>
            </a:r>
          </a:p>
          <a:p>
            <a:pPr lvl="2" eaLnBrk="1" hangingPunct="1"/>
            <a:r>
              <a:rPr lang="en-US" altLang="en-US" dirty="0" smtClean="0">
                <a:latin typeface="Courier New" pitchFamily="49" charset="0"/>
              </a:rPr>
              <a:t>SIZE</a:t>
            </a:r>
            <a:r>
              <a:rPr lang="en-US" altLang="en-US" dirty="0" smtClean="0">
                <a:latin typeface="Arial" charset="0"/>
              </a:rPr>
              <a:t> sets the number of bytes of the output that can be buffered within the Oracle Database server. The default is </a:t>
            </a:r>
            <a:r>
              <a:rPr lang="en-US" altLang="en-US" dirty="0" smtClean="0">
                <a:latin typeface="Courier New" pitchFamily="49" charset="0"/>
              </a:rPr>
              <a:t>UNLIMITED</a:t>
            </a:r>
            <a:r>
              <a:rPr lang="en-US" altLang="en-US" dirty="0" smtClean="0">
                <a:latin typeface="Arial" charset="0"/>
              </a:rPr>
              <a:t>. </a:t>
            </a:r>
            <a:r>
              <a:rPr lang="en-US" altLang="en-US" dirty="0" smtClean="0">
                <a:latin typeface="Courier New" pitchFamily="49" charset="0"/>
              </a:rPr>
              <a:t>n</a:t>
            </a:r>
            <a:r>
              <a:rPr lang="en-US" altLang="en-US" dirty="0" smtClean="0">
                <a:latin typeface="Arial" charset="0"/>
              </a:rPr>
              <a:t> cannot be less than 2000 or greater than 1,000,000. </a:t>
            </a:r>
          </a:p>
          <a:p>
            <a:pPr lvl="2" eaLnBrk="1" hangingPunct="1"/>
            <a:r>
              <a:rPr lang="en-US" altLang="en-US" dirty="0" smtClean="0">
                <a:latin typeface="Arial" charset="0"/>
              </a:rPr>
              <a:t>For additional information about </a:t>
            </a:r>
            <a:r>
              <a:rPr lang="en-US" altLang="en-US" dirty="0" smtClean="0">
                <a:latin typeface="Courier New" pitchFamily="49" charset="0"/>
              </a:rPr>
              <a:t>SERVEROUTPUT</a:t>
            </a:r>
            <a:r>
              <a:rPr lang="en-US" altLang="en-US" dirty="0" smtClean="0">
                <a:latin typeface="Arial" charset="0"/>
              </a:rPr>
              <a:t>, see </a:t>
            </a:r>
            <a:r>
              <a:rPr lang="en-US" altLang="en-US" i="1" dirty="0" smtClean="0">
                <a:latin typeface="Arial" charset="0"/>
              </a:rPr>
              <a:t>Oracle Database PL/SQL User’s Guide and Reference 12c.</a:t>
            </a:r>
            <a:endParaRPr lang="en-US" altLang="en-US" dirty="0" smtClean="0">
              <a:latin typeface="Arial" charset="0"/>
            </a:endParaRPr>
          </a:p>
        </p:txBody>
      </p:sp>
      <p:sp>
        <p:nvSpPr>
          <p:cNvPr id="37891"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A9E2A1D1-0A3B-4D45-84F4-F14319D32B2D}" type="slidenum">
              <a:rPr lang="en-US" altLang="en-US" smtClean="0">
                <a:latin typeface="Arial" charset="0"/>
                <a:cs typeface="Arial" charset="0"/>
              </a:rPr>
              <a:t>15</a:t>
            </a:fld>
            <a:endParaRPr lang="en-US" altLang="en-US" smtClean="0">
              <a:latin typeface="Arial" charset="0"/>
              <a:cs typeface="Arial" charset="0"/>
            </a:endParaRPr>
          </a:p>
        </p:txBody>
      </p:sp>
      <p:sp>
        <p:nvSpPr>
          <p:cNvPr id="37892"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3897327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noFill/>
          <a:ln/>
        </p:spPr>
        <p:txBody>
          <a:bodyPr/>
          <a:lstStyle/>
          <a:p>
            <a:pPr lvl="1" eaLnBrk="1" hangingPunct="1"/>
            <a:r>
              <a:rPr lang="en-US" altLang="en-US" dirty="0" smtClean="0">
                <a:latin typeface="Arial" charset="0"/>
              </a:rPr>
              <a:t>The </a:t>
            </a:r>
            <a:r>
              <a:rPr lang="en-US" altLang="en-US" dirty="0" smtClean="0">
                <a:latin typeface="Courier New" pitchFamily="49" charset="0"/>
              </a:rPr>
              <a:t>SPOOL</a:t>
            </a:r>
            <a:r>
              <a:rPr lang="en-US" altLang="en-US" dirty="0" smtClean="0">
                <a:latin typeface="Arial" charset="0"/>
              </a:rPr>
              <a:t> command stores query results in a file or optionally sends the file to a printer. The </a:t>
            </a:r>
            <a:r>
              <a:rPr lang="en-US" altLang="en-US" dirty="0" smtClean="0">
                <a:latin typeface="Courier New" pitchFamily="49" charset="0"/>
              </a:rPr>
              <a:t>SPOOL</a:t>
            </a:r>
            <a:r>
              <a:rPr lang="en-US" altLang="en-US" dirty="0" smtClean="0">
                <a:latin typeface="Arial" charset="0"/>
              </a:rPr>
              <a:t> command has been enhanced. You can now append to, or replace an existing file, where previously you could use </a:t>
            </a:r>
            <a:r>
              <a:rPr lang="en-US" altLang="en-US" dirty="0" smtClean="0">
                <a:latin typeface="Courier New" pitchFamily="49" charset="0"/>
              </a:rPr>
              <a:t>SPOOL</a:t>
            </a:r>
            <a:r>
              <a:rPr lang="en-US" altLang="en-US" dirty="0" smtClean="0">
                <a:latin typeface="Arial" charset="0"/>
              </a:rPr>
              <a:t> only to create (and replace) a file. </a:t>
            </a:r>
            <a:r>
              <a:rPr lang="en-US" altLang="en-US" dirty="0" smtClean="0">
                <a:latin typeface="Courier New" pitchFamily="49" charset="0"/>
              </a:rPr>
              <a:t>REPLACE</a:t>
            </a:r>
            <a:r>
              <a:rPr lang="en-US" altLang="en-US" dirty="0" smtClean="0">
                <a:latin typeface="Arial" charset="0"/>
              </a:rPr>
              <a:t> is the default. </a:t>
            </a:r>
          </a:p>
          <a:p>
            <a:pPr lvl="1" eaLnBrk="1" hangingPunct="1"/>
            <a:r>
              <a:rPr lang="en-US" altLang="en-US" dirty="0" smtClean="0">
                <a:latin typeface="Arial" charset="0"/>
              </a:rPr>
              <a:t>To spool the output generated by commands in a script without displaying the output on screen, use </a:t>
            </a:r>
            <a:r>
              <a:rPr lang="en-US" altLang="en-US" dirty="0" smtClean="0">
                <a:latin typeface="Courier New" pitchFamily="49" charset="0"/>
              </a:rPr>
              <a:t>SET</a:t>
            </a:r>
            <a:r>
              <a:rPr lang="en-US" altLang="en-US" dirty="0" smtClean="0">
                <a:latin typeface="Arial" charset="0"/>
              </a:rPr>
              <a:t> </a:t>
            </a:r>
            <a:r>
              <a:rPr lang="en-US" altLang="en-US" dirty="0" err="1" smtClean="0">
                <a:latin typeface="Courier New" pitchFamily="49" charset="0"/>
              </a:rPr>
              <a:t>TERMOUT</a:t>
            </a:r>
            <a:r>
              <a:rPr lang="en-US" altLang="en-US" dirty="0" smtClean="0">
                <a:latin typeface="Arial" charset="0"/>
              </a:rPr>
              <a:t> </a:t>
            </a:r>
            <a:r>
              <a:rPr lang="en-US" altLang="en-US" dirty="0" smtClean="0">
                <a:latin typeface="Courier New" pitchFamily="49" charset="0"/>
              </a:rPr>
              <a:t>OFF</a:t>
            </a:r>
            <a:r>
              <a:rPr lang="en-US" altLang="en-US" dirty="0" smtClean="0">
                <a:latin typeface="Arial" charset="0"/>
              </a:rPr>
              <a:t>. </a:t>
            </a:r>
            <a:r>
              <a:rPr lang="en-US" altLang="en-US" dirty="0" smtClean="0">
                <a:latin typeface="Courier New" pitchFamily="49" charset="0"/>
              </a:rPr>
              <a:t>SET</a:t>
            </a:r>
            <a:r>
              <a:rPr lang="en-US" altLang="en-US" dirty="0" smtClean="0">
                <a:latin typeface="Arial" charset="0"/>
              </a:rPr>
              <a:t> </a:t>
            </a:r>
            <a:r>
              <a:rPr lang="en-US" altLang="en-US" dirty="0" err="1" smtClean="0">
                <a:latin typeface="Courier New" pitchFamily="49" charset="0"/>
              </a:rPr>
              <a:t>TERMOUT</a:t>
            </a:r>
            <a:r>
              <a:rPr lang="en-US" altLang="en-US" dirty="0" smtClean="0">
                <a:latin typeface="Arial" charset="0"/>
              </a:rPr>
              <a:t> </a:t>
            </a:r>
            <a:r>
              <a:rPr lang="en-US" altLang="en-US" dirty="0" smtClean="0">
                <a:latin typeface="Courier New" pitchFamily="49" charset="0"/>
              </a:rPr>
              <a:t>OFF</a:t>
            </a:r>
            <a:r>
              <a:rPr lang="en-US" altLang="en-US" dirty="0" smtClean="0">
                <a:latin typeface="Arial" charset="0"/>
              </a:rPr>
              <a:t> does not affect the output from commands that run interactively.</a:t>
            </a:r>
          </a:p>
          <a:p>
            <a:pPr lvl="1" eaLnBrk="1" hangingPunct="1"/>
            <a:r>
              <a:rPr lang="en-US" altLang="en-US" dirty="0" smtClean="0">
                <a:latin typeface="Arial" charset="0"/>
              </a:rPr>
              <a:t>You must use quotation marks around file names that contain white space. To create a valid HTML file using </a:t>
            </a:r>
            <a:r>
              <a:rPr lang="en-US" altLang="en-US" dirty="0" smtClean="0">
                <a:latin typeface="Courier New" pitchFamily="49" charset="0"/>
              </a:rPr>
              <a:t>SPOOL</a:t>
            </a:r>
            <a:r>
              <a:rPr lang="en-US" altLang="en-US" dirty="0" smtClean="0">
                <a:latin typeface="Arial" charset="0"/>
              </a:rPr>
              <a:t> </a:t>
            </a:r>
            <a:r>
              <a:rPr lang="en-US" altLang="en-US" dirty="0" smtClean="0">
                <a:latin typeface="Courier New" pitchFamily="49" charset="0"/>
              </a:rPr>
              <a:t>APPEND</a:t>
            </a:r>
            <a:r>
              <a:rPr lang="en-US" altLang="en-US" dirty="0" smtClean="0">
                <a:latin typeface="Arial" charset="0"/>
              </a:rPr>
              <a:t> commands, you must use </a:t>
            </a:r>
            <a:r>
              <a:rPr lang="en-US" altLang="en-US" dirty="0" smtClean="0">
                <a:latin typeface="Courier New" pitchFamily="49" charset="0"/>
              </a:rPr>
              <a:t>PROMPT</a:t>
            </a:r>
            <a:r>
              <a:rPr lang="en-US" altLang="en-US" dirty="0" smtClean="0">
                <a:latin typeface="Arial" charset="0"/>
              </a:rPr>
              <a:t> or a similar command to create the HTML page header and footer. The </a:t>
            </a:r>
            <a:r>
              <a:rPr lang="en-US" altLang="en-US" dirty="0" smtClean="0">
                <a:latin typeface="Courier New" pitchFamily="49" charset="0"/>
              </a:rPr>
              <a:t>SPOOL</a:t>
            </a:r>
            <a:r>
              <a:rPr lang="en-US" altLang="en-US" dirty="0" smtClean="0">
                <a:latin typeface="Arial" charset="0"/>
              </a:rPr>
              <a:t> </a:t>
            </a:r>
            <a:r>
              <a:rPr lang="en-US" altLang="en-US" dirty="0" smtClean="0">
                <a:latin typeface="Courier New" pitchFamily="49" charset="0"/>
              </a:rPr>
              <a:t>APPEND</a:t>
            </a:r>
            <a:r>
              <a:rPr lang="en-US" altLang="en-US" dirty="0" smtClean="0">
                <a:latin typeface="Arial" charset="0"/>
              </a:rPr>
              <a:t> command does not parse HTML tags. </a:t>
            </a:r>
            <a:r>
              <a:rPr lang="en-US" altLang="en-US" dirty="0" smtClean="0">
                <a:latin typeface="Courier New" pitchFamily="49" charset="0"/>
              </a:rPr>
              <a:t>SET</a:t>
            </a:r>
            <a:r>
              <a:rPr lang="en-US" altLang="en-US" dirty="0" smtClean="0">
                <a:latin typeface="Arial" charset="0"/>
              </a:rPr>
              <a:t> </a:t>
            </a:r>
            <a:r>
              <a:rPr lang="en-US" altLang="en-US" dirty="0" err="1" smtClean="0">
                <a:latin typeface="Courier New" pitchFamily="49" charset="0"/>
              </a:rPr>
              <a:t>SQLPLUSCOMPAT</a:t>
            </a:r>
            <a:r>
              <a:rPr lang="en-US" altLang="en-US" dirty="0" smtClean="0">
                <a:latin typeface="Courier New" pitchFamily="49" charset="0"/>
              </a:rPr>
              <a:t>[</a:t>
            </a:r>
            <a:r>
              <a:rPr lang="en-US" altLang="en-US" dirty="0" err="1" smtClean="0">
                <a:latin typeface="Courier New" pitchFamily="49" charset="0"/>
              </a:rPr>
              <a:t>IBILITY</a:t>
            </a:r>
            <a:r>
              <a:rPr lang="en-US" altLang="en-US" dirty="0" smtClean="0">
                <a:latin typeface="Courier New" pitchFamily="49" charset="0"/>
              </a:rPr>
              <a:t>]</a:t>
            </a:r>
            <a:r>
              <a:rPr lang="en-US" altLang="en-US" dirty="0" smtClean="0">
                <a:latin typeface="Arial" charset="0"/>
              </a:rPr>
              <a:t> to 9.2 or earlier to disable the </a:t>
            </a:r>
            <a:r>
              <a:rPr lang="en-US" altLang="en-US" dirty="0" smtClean="0">
                <a:latin typeface="Courier New" pitchFamily="49" charset="0"/>
              </a:rPr>
              <a:t>CREATE</a:t>
            </a:r>
            <a:r>
              <a:rPr lang="en-US" altLang="en-US" dirty="0" smtClean="0">
                <a:latin typeface="Arial" charset="0"/>
              </a:rPr>
              <a:t>, </a:t>
            </a:r>
            <a:r>
              <a:rPr lang="en-US" altLang="en-US" dirty="0" smtClean="0">
                <a:latin typeface="Courier New" pitchFamily="49" charset="0"/>
              </a:rPr>
              <a:t>APPEND</a:t>
            </a:r>
            <a:r>
              <a:rPr lang="en-US" altLang="en-US" dirty="0" smtClean="0">
                <a:latin typeface="Arial" charset="0"/>
              </a:rPr>
              <a:t>, and </a:t>
            </a:r>
            <a:r>
              <a:rPr lang="en-US" altLang="en-US" dirty="0" smtClean="0">
                <a:latin typeface="Courier New" pitchFamily="49" charset="0"/>
              </a:rPr>
              <a:t>SAVE</a:t>
            </a:r>
            <a:r>
              <a:rPr lang="en-US" altLang="en-US" dirty="0" smtClean="0">
                <a:latin typeface="Arial" charset="0"/>
              </a:rPr>
              <a:t> parameters</a:t>
            </a:r>
            <a:r>
              <a:rPr lang="en-US" altLang="en-US" dirty="0" smtClean="0">
                <a:latin typeface="Arial" charset="0"/>
              </a:rPr>
              <a:t>.</a:t>
            </a:r>
          </a:p>
          <a:p>
            <a:pPr lvl="1" eaLnBrk="1" hangingPunct="1"/>
            <a:r>
              <a:rPr lang="en-US" altLang="en-US" dirty="0" smtClean="0">
                <a:latin typeface="Arial" charset="0"/>
              </a:rPr>
              <a:t>SPOOL</a:t>
            </a:r>
            <a:r>
              <a:rPr lang="zh-CN" altLang="en-US" dirty="0" smtClean="0">
                <a:latin typeface="Arial" charset="0"/>
              </a:rPr>
              <a:t>命令将查询结果存储在文件中，或者可选地将文件发送到打印机。 </a:t>
            </a:r>
            <a:r>
              <a:rPr lang="en-US" altLang="en-US" dirty="0" smtClean="0">
                <a:latin typeface="Arial" charset="0"/>
              </a:rPr>
              <a:t>SPOOL</a:t>
            </a:r>
            <a:r>
              <a:rPr lang="zh-CN" altLang="en-US" dirty="0" smtClean="0">
                <a:latin typeface="Arial" charset="0"/>
              </a:rPr>
              <a:t>命令已被增强。 您现在可以附加或替换现有文件，以前只能使用</a:t>
            </a:r>
            <a:r>
              <a:rPr lang="en-US" altLang="en-US" dirty="0" smtClean="0">
                <a:latin typeface="Arial" charset="0"/>
              </a:rPr>
              <a:t>SPOOL</a:t>
            </a:r>
            <a:r>
              <a:rPr lang="zh-CN" altLang="en-US" dirty="0" smtClean="0">
                <a:latin typeface="Arial" charset="0"/>
              </a:rPr>
              <a:t>创建（和替换）文件。 </a:t>
            </a:r>
            <a:r>
              <a:rPr lang="en-US" altLang="en-US" dirty="0" smtClean="0">
                <a:latin typeface="Arial" charset="0"/>
              </a:rPr>
              <a:t>REPLACE</a:t>
            </a:r>
            <a:r>
              <a:rPr lang="zh-CN" altLang="en-US" dirty="0" smtClean="0">
                <a:latin typeface="Arial" charset="0"/>
              </a:rPr>
              <a:t>是默认值。</a:t>
            </a:r>
          </a:p>
          <a:p>
            <a:pPr lvl="1" eaLnBrk="1" hangingPunct="1"/>
            <a:r>
              <a:rPr lang="zh-CN" altLang="en-US" dirty="0" smtClean="0">
                <a:latin typeface="Arial" charset="0"/>
              </a:rPr>
              <a:t>要使脚本中的命令生成的输出不会在屏幕上显示输出，请使用</a:t>
            </a:r>
            <a:r>
              <a:rPr lang="en-US" altLang="en-US" dirty="0" smtClean="0">
                <a:latin typeface="Arial" charset="0"/>
              </a:rPr>
              <a:t>SET </a:t>
            </a:r>
            <a:r>
              <a:rPr lang="en-US" altLang="en-US" dirty="0" err="1" smtClean="0">
                <a:latin typeface="Arial" charset="0"/>
              </a:rPr>
              <a:t>TERMOUT</a:t>
            </a:r>
            <a:r>
              <a:rPr lang="en-US" altLang="en-US" dirty="0" smtClean="0">
                <a:latin typeface="Arial" charset="0"/>
              </a:rPr>
              <a:t> OFF。 SET </a:t>
            </a:r>
            <a:r>
              <a:rPr lang="en-US" altLang="en-US" dirty="0" err="1" smtClean="0">
                <a:latin typeface="Arial" charset="0"/>
              </a:rPr>
              <a:t>TERMOUT</a:t>
            </a:r>
            <a:r>
              <a:rPr lang="en-US" altLang="en-US" dirty="0" smtClean="0">
                <a:latin typeface="Arial" charset="0"/>
              </a:rPr>
              <a:t> OFF</a:t>
            </a:r>
            <a:r>
              <a:rPr lang="zh-CN" altLang="en-US" dirty="0" smtClean="0">
                <a:latin typeface="Arial" charset="0"/>
              </a:rPr>
              <a:t>不影响以交互方式运行的命令的输出。</a:t>
            </a:r>
          </a:p>
          <a:p>
            <a:pPr lvl="1" eaLnBrk="1" hangingPunct="1"/>
            <a:r>
              <a:rPr lang="zh-CN" altLang="en-US" dirty="0" smtClean="0">
                <a:latin typeface="Arial" charset="0"/>
              </a:rPr>
              <a:t>您必须在包含空格的文件名中使用引号。 要使用</a:t>
            </a:r>
            <a:r>
              <a:rPr lang="en-US" altLang="en-US" dirty="0" smtClean="0">
                <a:latin typeface="Arial" charset="0"/>
              </a:rPr>
              <a:t>SPOOL APPEND</a:t>
            </a:r>
            <a:r>
              <a:rPr lang="zh-CN" altLang="en-US" dirty="0" smtClean="0">
                <a:latin typeface="Arial" charset="0"/>
              </a:rPr>
              <a:t>命令创建有效的</a:t>
            </a:r>
            <a:r>
              <a:rPr lang="en-US" altLang="en-US" dirty="0" smtClean="0">
                <a:latin typeface="Arial" charset="0"/>
              </a:rPr>
              <a:t>HTML</a:t>
            </a:r>
            <a:r>
              <a:rPr lang="zh-CN" altLang="en-US" dirty="0" smtClean="0">
                <a:latin typeface="Arial" charset="0"/>
              </a:rPr>
              <a:t>文件，您必须使用</a:t>
            </a:r>
            <a:r>
              <a:rPr lang="en-US" altLang="en-US" dirty="0" smtClean="0">
                <a:latin typeface="Arial" charset="0"/>
              </a:rPr>
              <a:t>PROMPT</a:t>
            </a:r>
            <a:r>
              <a:rPr lang="zh-CN" altLang="en-US" dirty="0" smtClean="0">
                <a:latin typeface="Arial" charset="0"/>
              </a:rPr>
              <a:t>或类似的命令来创建</a:t>
            </a:r>
            <a:r>
              <a:rPr lang="en-US" altLang="en-US" dirty="0" smtClean="0">
                <a:latin typeface="Arial" charset="0"/>
              </a:rPr>
              <a:t>HTML</a:t>
            </a:r>
            <a:r>
              <a:rPr lang="zh-CN" altLang="en-US" dirty="0" smtClean="0">
                <a:latin typeface="Arial" charset="0"/>
              </a:rPr>
              <a:t>页眉和页脚。 </a:t>
            </a:r>
            <a:r>
              <a:rPr lang="en-US" altLang="en-US" dirty="0" smtClean="0">
                <a:latin typeface="Arial" charset="0"/>
              </a:rPr>
              <a:t>SPOOL APPEND</a:t>
            </a:r>
            <a:r>
              <a:rPr lang="zh-CN" altLang="en-US" dirty="0" smtClean="0">
                <a:latin typeface="Arial" charset="0"/>
              </a:rPr>
              <a:t>命令不解析</a:t>
            </a:r>
            <a:r>
              <a:rPr lang="en-US" altLang="en-US" dirty="0" smtClean="0">
                <a:latin typeface="Arial" charset="0"/>
              </a:rPr>
              <a:t>HTML</a:t>
            </a:r>
            <a:r>
              <a:rPr lang="zh-CN" altLang="en-US" dirty="0" smtClean="0">
                <a:latin typeface="Arial" charset="0"/>
              </a:rPr>
              <a:t>标签。 将</a:t>
            </a:r>
            <a:r>
              <a:rPr lang="en-US" altLang="en-US" dirty="0" err="1" smtClean="0">
                <a:latin typeface="Arial" charset="0"/>
              </a:rPr>
              <a:t>SQLPLUSCOMPAT</a:t>
            </a:r>
            <a:r>
              <a:rPr lang="en-US" altLang="en-US" dirty="0" smtClean="0">
                <a:latin typeface="Arial" charset="0"/>
              </a:rPr>
              <a:t> [</a:t>
            </a:r>
            <a:r>
              <a:rPr lang="en-US" altLang="en-US" dirty="0" err="1" smtClean="0">
                <a:latin typeface="Arial" charset="0"/>
              </a:rPr>
              <a:t>IBILITY</a:t>
            </a:r>
            <a:r>
              <a:rPr lang="en-US" altLang="en-US" dirty="0" smtClean="0">
                <a:latin typeface="Arial" charset="0"/>
              </a:rPr>
              <a:t>]</a:t>
            </a:r>
            <a:r>
              <a:rPr lang="zh-CN" altLang="en-US" dirty="0" smtClean="0">
                <a:latin typeface="Arial" charset="0"/>
              </a:rPr>
              <a:t>设置为</a:t>
            </a:r>
            <a:r>
              <a:rPr lang="en-US" altLang="zh-CN" dirty="0" smtClean="0">
                <a:latin typeface="Arial" charset="0"/>
              </a:rPr>
              <a:t>9.2</a:t>
            </a:r>
            <a:r>
              <a:rPr lang="zh-CN" altLang="en-US" dirty="0" smtClean="0">
                <a:latin typeface="Arial" charset="0"/>
              </a:rPr>
              <a:t>或更早以禁用</a:t>
            </a:r>
            <a:r>
              <a:rPr lang="en-US" altLang="en-US" dirty="0" err="1" smtClean="0">
                <a:latin typeface="Arial" charset="0"/>
              </a:rPr>
              <a:t>CREATE，APPEND</a:t>
            </a:r>
            <a:r>
              <a:rPr lang="zh-CN" altLang="en-US" dirty="0" smtClean="0">
                <a:latin typeface="Arial" charset="0"/>
              </a:rPr>
              <a:t>和</a:t>
            </a:r>
            <a:r>
              <a:rPr lang="en-US" altLang="en-US" dirty="0" smtClean="0">
                <a:latin typeface="Arial" charset="0"/>
              </a:rPr>
              <a:t>SAVE</a:t>
            </a:r>
            <a:r>
              <a:rPr lang="zh-CN" altLang="en-US" dirty="0" smtClean="0">
                <a:latin typeface="Arial" charset="0"/>
              </a:rPr>
              <a:t>参数。</a:t>
            </a:r>
            <a:endParaRPr lang="en-US" altLang="en-US" dirty="0" smtClean="0">
              <a:latin typeface="Arial" charset="0"/>
            </a:endParaRPr>
          </a:p>
        </p:txBody>
      </p:sp>
      <p:sp>
        <p:nvSpPr>
          <p:cNvPr id="3993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6FAA9910-F11A-4970-8DFA-22C79CE9CC47}" type="slidenum">
              <a:rPr lang="en-US" altLang="en-US" smtClean="0">
                <a:latin typeface="Arial" charset="0"/>
                <a:cs typeface="Arial" charset="0"/>
              </a:rPr>
              <a:t>16</a:t>
            </a:fld>
            <a:endParaRPr lang="en-US" altLang="en-US" smtClean="0">
              <a:latin typeface="Arial" charset="0"/>
              <a:cs typeface="Arial" charset="0"/>
            </a:endParaRPr>
          </a:p>
        </p:txBody>
      </p:sp>
      <p:sp>
        <p:nvSpPr>
          <p:cNvPr id="39940"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2570583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a:noFill/>
          <a:ln/>
        </p:spPr>
        <p:txBody>
          <a:bodyPr/>
          <a:lstStyle/>
          <a:p>
            <a:pPr lvl="1" eaLnBrk="1" hangingPunct="1"/>
            <a:r>
              <a:rPr lang="en-US" altLang="en-US" dirty="0" smtClean="0">
                <a:latin typeface="Courier New" pitchFamily="49" charset="0"/>
              </a:rPr>
              <a:t>EXPLAIN</a:t>
            </a:r>
            <a:r>
              <a:rPr lang="en-US" altLang="en-US" dirty="0" smtClean="0">
                <a:latin typeface="Arial" charset="0"/>
              </a:rPr>
              <a:t> shows the query execution path by performing an </a:t>
            </a:r>
            <a:r>
              <a:rPr lang="en-US" altLang="en-US" dirty="0" smtClean="0">
                <a:latin typeface="Courier New" pitchFamily="49" charset="0"/>
              </a:rPr>
              <a:t>EXPLAIN</a:t>
            </a:r>
            <a:r>
              <a:rPr lang="en-US" altLang="en-US" dirty="0" smtClean="0">
                <a:latin typeface="Arial" charset="0"/>
              </a:rPr>
              <a:t> </a:t>
            </a:r>
            <a:r>
              <a:rPr lang="en-US" altLang="en-US" dirty="0" smtClean="0">
                <a:latin typeface="Courier New" pitchFamily="49" charset="0"/>
              </a:rPr>
              <a:t>PLAN</a:t>
            </a:r>
            <a:r>
              <a:rPr lang="en-US" altLang="en-US" dirty="0" smtClean="0">
                <a:latin typeface="Arial" charset="0"/>
              </a:rPr>
              <a:t>. </a:t>
            </a:r>
            <a:r>
              <a:rPr lang="en-US" altLang="en-US" dirty="0" smtClean="0">
                <a:latin typeface="Courier New" pitchFamily="49" charset="0"/>
              </a:rPr>
              <a:t>STATISTICS</a:t>
            </a:r>
            <a:r>
              <a:rPr lang="en-US" altLang="en-US" dirty="0" smtClean="0">
                <a:latin typeface="Arial" charset="0"/>
              </a:rPr>
              <a:t> displays SQL statement statistics. The formatting of your </a:t>
            </a:r>
            <a:r>
              <a:rPr lang="en-US" altLang="en-US" dirty="0" smtClean="0">
                <a:latin typeface="Courier New" pitchFamily="49" charset="0"/>
              </a:rPr>
              <a:t>AUTOTRACE</a:t>
            </a:r>
            <a:r>
              <a:rPr lang="en-US" altLang="en-US" dirty="0" smtClean="0">
                <a:latin typeface="Arial" charset="0"/>
              </a:rPr>
              <a:t> report may vary depending on the version of the server to which you are connected and the configuration of the server. The </a:t>
            </a:r>
            <a:r>
              <a:rPr lang="en-US" altLang="en-US" dirty="0" smtClean="0">
                <a:latin typeface="Courier New" pitchFamily="49" charset="0"/>
              </a:rPr>
              <a:t>DBMS_XPLAN</a:t>
            </a:r>
            <a:r>
              <a:rPr lang="en-US" altLang="en-US" dirty="0" smtClean="0">
                <a:latin typeface="Arial" charset="0"/>
              </a:rPr>
              <a:t> package provides an easy way to display the output of the </a:t>
            </a:r>
            <a:r>
              <a:rPr lang="en-US" altLang="en-US" dirty="0" smtClean="0">
                <a:latin typeface="Courier New" pitchFamily="49" charset="0"/>
              </a:rPr>
              <a:t>EXPLAIN</a:t>
            </a:r>
            <a:r>
              <a:rPr lang="en-US" altLang="en-US" dirty="0" smtClean="0">
                <a:latin typeface="Arial" charset="0"/>
              </a:rPr>
              <a:t> </a:t>
            </a:r>
            <a:r>
              <a:rPr lang="en-US" altLang="en-US" dirty="0" smtClean="0">
                <a:latin typeface="Courier New" pitchFamily="49" charset="0"/>
              </a:rPr>
              <a:t>PLAN</a:t>
            </a:r>
            <a:r>
              <a:rPr lang="en-US" altLang="en-US" dirty="0" smtClean="0">
                <a:latin typeface="Arial" charset="0"/>
              </a:rPr>
              <a:t> command in several predefined formats</a:t>
            </a:r>
            <a:r>
              <a:rPr lang="en-US" altLang="en-US" dirty="0" smtClean="0">
                <a:latin typeface="Arial" charset="0"/>
              </a:rPr>
              <a:t>.</a:t>
            </a:r>
          </a:p>
          <a:p>
            <a:pPr lvl="1" eaLnBrk="1" hangingPunct="1"/>
            <a:r>
              <a:rPr lang="en-US" altLang="en-US" dirty="0" smtClean="0">
                <a:latin typeface="Arial" charset="0"/>
              </a:rPr>
              <a:t>EXPLAIN</a:t>
            </a:r>
            <a:r>
              <a:rPr lang="zh-CN" altLang="en-US" dirty="0" smtClean="0">
                <a:latin typeface="Arial" charset="0"/>
              </a:rPr>
              <a:t>通过执行</a:t>
            </a:r>
            <a:r>
              <a:rPr lang="en-US" altLang="en-US" dirty="0" smtClean="0">
                <a:latin typeface="Arial" charset="0"/>
              </a:rPr>
              <a:t>EXPLAIN PLAN</a:t>
            </a:r>
            <a:r>
              <a:rPr lang="zh-CN" altLang="en-US" dirty="0" smtClean="0">
                <a:latin typeface="Arial" charset="0"/>
              </a:rPr>
              <a:t>来显示查询执行路径。 </a:t>
            </a:r>
            <a:r>
              <a:rPr lang="en-US" altLang="en-US" dirty="0" smtClean="0">
                <a:latin typeface="Arial" charset="0"/>
              </a:rPr>
              <a:t>STATISTICS</a:t>
            </a:r>
            <a:r>
              <a:rPr lang="zh-CN" altLang="en-US" dirty="0" smtClean="0">
                <a:latin typeface="Arial" charset="0"/>
              </a:rPr>
              <a:t>显示</a:t>
            </a:r>
            <a:r>
              <a:rPr lang="en-US" altLang="en-US" dirty="0" smtClean="0">
                <a:latin typeface="Arial" charset="0"/>
              </a:rPr>
              <a:t>SQL</a:t>
            </a:r>
            <a:r>
              <a:rPr lang="zh-CN" altLang="en-US" dirty="0" smtClean="0">
                <a:latin typeface="Arial" charset="0"/>
              </a:rPr>
              <a:t>语句统计信息。 您的</a:t>
            </a:r>
            <a:r>
              <a:rPr lang="en-US" altLang="en-US" dirty="0" err="1" smtClean="0">
                <a:latin typeface="Arial" charset="0"/>
              </a:rPr>
              <a:t>AUTOTRACE</a:t>
            </a:r>
            <a:r>
              <a:rPr lang="zh-CN" altLang="en-US" dirty="0" smtClean="0">
                <a:latin typeface="Arial" charset="0"/>
              </a:rPr>
              <a:t>报告的格式可能因您连接的服务器的版本和服务器的配置而异。 </a:t>
            </a:r>
            <a:r>
              <a:rPr lang="en-US" altLang="en-US" dirty="0" err="1" smtClean="0">
                <a:latin typeface="Arial" charset="0"/>
              </a:rPr>
              <a:t>DBMS_XPLAN</a:t>
            </a:r>
            <a:r>
              <a:rPr lang="zh-CN" altLang="en-US" dirty="0" smtClean="0">
                <a:latin typeface="Arial" charset="0"/>
              </a:rPr>
              <a:t>软件包提供了一种简单的方法来以多种预定格式显示</a:t>
            </a:r>
            <a:r>
              <a:rPr lang="en-US" altLang="en-US" dirty="0" smtClean="0">
                <a:latin typeface="Arial" charset="0"/>
              </a:rPr>
              <a:t>EXPLAIN PLAN</a:t>
            </a:r>
            <a:r>
              <a:rPr lang="zh-CN" altLang="en-US" smtClean="0">
                <a:latin typeface="Arial" charset="0"/>
              </a:rPr>
              <a:t>命令的输出。</a:t>
            </a:r>
            <a:endParaRPr lang="en-US" altLang="en-US" dirty="0" smtClean="0">
              <a:latin typeface="Arial" charset="0"/>
            </a:endParaRPr>
          </a:p>
          <a:p>
            <a:pPr lvl="1" eaLnBrk="1" hangingPunct="1"/>
            <a:r>
              <a:rPr lang="en-US" altLang="en-US" b="1" dirty="0" smtClean="0">
                <a:latin typeface="Arial" charset="0"/>
              </a:rPr>
              <a:t>Note</a:t>
            </a:r>
          </a:p>
          <a:p>
            <a:pPr lvl="2" eaLnBrk="1" hangingPunct="1"/>
            <a:r>
              <a:rPr lang="en-US" altLang="en-US" dirty="0" smtClean="0">
                <a:latin typeface="Arial" charset="0"/>
              </a:rPr>
              <a:t>For additional information about the package and subprograms, refer to </a:t>
            </a:r>
            <a:r>
              <a:rPr lang="en-US" altLang="en-US" i="1" dirty="0" smtClean="0">
                <a:latin typeface="Arial" charset="0"/>
              </a:rPr>
              <a:t>Oracle Database PL/SQL Packages and Types Reference 12c.</a:t>
            </a:r>
            <a:endParaRPr lang="en-US" altLang="en-US" dirty="0" smtClean="0">
              <a:latin typeface="Arial" charset="0"/>
            </a:endParaRPr>
          </a:p>
          <a:p>
            <a:pPr lvl="2" eaLnBrk="1" hangingPunct="1"/>
            <a:r>
              <a:rPr lang="en-US" altLang="en-US" dirty="0" smtClean="0">
                <a:latin typeface="Arial" charset="0"/>
              </a:rPr>
              <a:t>For additional information about the </a:t>
            </a:r>
            <a:r>
              <a:rPr lang="en-US" altLang="en-US" dirty="0" smtClean="0">
                <a:latin typeface="Courier New" pitchFamily="49" charset="0"/>
              </a:rPr>
              <a:t>EXPLAIN</a:t>
            </a:r>
            <a:r>
              <a:rPr lang="en-US" altLang="en-US" dirty="0" smtClean="0">
                <a:latin typeface="Arial" charset="0"/>
              </a:rPr>
              <a:t> </a:t>
            </a:r>
            <a:r>
              <a:rPr lang="en-US" altLang="en-US" dirty="0" smtClean="0">
                <a:latin typeface="Courier New" pitchFamily="49" charset="0"/>
              </a:rPr>
              <a:t>PLAN</a:t>
            </a:r>
            <a:r>
              <a:rPr lang="en-US" altLang="en-US" dirty="0" smtClean="0">
                <a:latin typeface="Arial" charset="0"/>
              </a:rPr>
              <a:t>, refer to </a:t>
            </a:r>
            <a:r>
              <a:rPr lang="en-US" altLang="en-US" i="1" dirty="0" smtClean="0">
                <a:latin typeface="Arial" charset="0"/>
              </a:rPr>
              <a:t>Oracle Database SQL Reference 12c</a:t>
            </a:r>
            <a:r>
              <a:rPr lang="en-US" altLang="en-US" dirty="0" smtClean="0">
                <a:latin typeface="Arial" charset="0"/>
              </a:rPr>
              <a:t>.</a:t>
            </a:r>
          </a:p>
          <a:p>
            <a:pPr lvl="2" eaLnBrk="1" hangingPunct="1"/>
            <a:r>
              <a:rPr lang="en-US" altLang="en-US" dirty="0" smtClean="0">
                <a:latin typeface="Arial" charset="0"/>
              </a:rPr>
              <a:t>For additional information about Execution Plans and the statistics, refer to </a:t>
            </a:r>
            <a:r>
              <a:rPr lang="en-US" altLang="en-US" i="1" dirty="0" smtClean="0">
                <a:latin typeface="Arial" charset="0"/>
              </a:rPr>
              <a:t>Oracle Database Performance Tuning Guide 12c</a:t>
            </a:r>
            <a:r>
              <a:rPr lang="en-US" altLang="en-US" dirty="0" smtClean="0">
                <a:latin typeface="Arial" charset="0"/>
              </a:rPr>
              <a:t>.</a:t>
            </a:r>
          </a:p>
        </p:txBody>
      </p:sp>
      <p:sp>
        <p:nvSpPr>
          <p:cNvPr id="4198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D108FA2D-64F5-460E-B5F1-C4A7C066BF4B}" type="slidenum">
              <a:rPr lang="en-US" altLang="en-US" smtClean="0">
                <a:latin typeface="Arial" charset="0"/>
                <a:cs typeface="Arial" charset="0"/>
              </a:rPr>
              <a:t>17</a:t>
            </a:fld>
            <a:endParaRPr lang="en-US" altLang="en-US" smtClean="0">
              <a:latin typeface="Arial" charset="0"/>
              <a:cs typeface="Arial" charset="0"/>
            </a:endParaRPr>
          </a:p>
        </p:txBody>
      </p:sp>
      <p:sp>
        <p:nvSpPr>
          <p:cNvPr id="41988"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256348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a:noFill/>
          <a:ln/>
        </p:spPr>
        <p:txBody>
          <a:bodyPr/>
          <a:lstStyle/>
          <a:p>
            <a:pPr lvl="1" eaLnBrk="1" hangingPunct="1"/>
            <a:r>
              <a:rPr lang="en-US" altLang="en-US" smtClean="0">
                <a:latin typeface="Arial" charset="0"/>
              </a:rPr>
              <a:t>SQL*Plus is an execution environment that you can use to send SQL commands to the database server and to edit and save SQL commands. You can execute commands from the SQL prompt or from a script file.</a:t>
            </a:r>
          </a:p>
        </p:txBody>
      </p:sp>
      <p:sp>
        <p:nvSpPr>
          <p:cNvPr id="4403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9EAA0F8D-8AA6-4AA1-BA59-DA880E1E049D}" type="slidenum">
              <a:rPr lang="en-US" altLang="en-US" smtClean="0">
                <a:latin typeface="Arial" charset="0"/>
                <a:cs typeface="Arial" charset="0"/>
              </a:rPr>
              <a:t>18</a:t>
            </a:fld>
            <a:endParaRPr lang="en-US" altLang="en-US" smtClean="0">
              <a:latin typeface="Arial" charset="0"/>
              <a:cs typeface="Arial" charset="0"/>
            </a:endParaRPr>
          </a:p>
        </p:txBody>
      </p:sp>
      <p:sp>
        <p:nvSpPr>
          <p:cNvPr id="44036"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2218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noFill/>
          <a:ln/>
        </p:spPr>
        <p:txBody>
          <a:bodyPr/>
          <a:lstStyle/>
          <a:p>
            <a:pPr lvl="1" eaLnBrk="1" hangingPunct="1"/>
            <a:r>
              <a:rPr lang="en-US" altLang="en-US" dirty="0" smtClean="0">
                <a:latin typeface="Arial" charset="0"/>
              </a:rPr>
              <a:t>You might want to create </a:t>
            </a:r>
            <a:r>
              <a:rPr lang="en-US" altLang="en-US" dirty="0" smtClean="0">
                <a:latin typeface="Courier New" pitchFamily="49" charset="0"/>
              </a:rPr>
              <a:t>SELECT</a:t>
            </a:r>
            <a:r>
              <a:rPr lang="en-US" altLang="en-US" dirty="0" smtClean="0">
                <a:latin typeface="Arial" charset="0"/>
              </a:rPr>
              <a:t> statements that can be used repeatedly. This appendix covers the use of SQL*Plus commands to execute SQL statements. You learn how to format output using SQL*Plus commands, edit SQL commands, and save scripts in SQL*Plus</a:t>
            </a:r>
            <a:r>
              <a:rPr lang="en-US" altLang="en-US" dirty="0" smtClean="0">
                <a:latin typeface="Arial" charset="0"/>
              </a:rPr>
              <a:t>.</a:t>
            </a:r>
          </a:p>
          <a:p>
            <a:pPr lvl="1" eaLnBrk="1" hangingPunct="1"/>
            <a:r>
              <a:rPr lang="zh-CN" altLang="en-US" dirty="0" smtClean="0">
                <a:latin typeface="Arial" charset="0"/>
              </a:rPr>
              <a:t>您可能希望创建可重复使用的</a:t>
            </a:r>
            <a:r>
              <a:rPr lang="en-US" altLang="zh-CN" dirty="0" smtClean="0">
                <a:latin typeface="Arial" charset="0"/>
              </a:rPr>
              <a:t>SELECT</a:t>
            </a:r>
            <a:r>
              <a:rPr lang="zh-CN" altLang="en-US" dirty="0" smtClean="0">
                <a:latin typeface="Arial" charset="0"/>
              </a:rPr>
              <a:t>语句。 本附录涵盖使用</a:t>
            </a:r>
            <a:r>
              <a:rPr lang="en-US" altLang="zh-CN" dirty="0" smtClean="0">
                <a:latin typeface="Arial" charset="0"/>
              </a:rPr>
              <a:t>SQL * Plus</a:t>
            </a:r>
            <a:r>
              <a:rPr lang="zh-CN" altLang="en-US" dirty="0" smtClean="0">
                <a:latin typeface="Arial" charset="0"/>
              </a:rPr>
              <a:t>命令来执行</a:t>
            </a:r>
            <a:r>
              <a:rPr lang="en-US" altLang="zh-CN" dirty="0" smtClean="0">
                <a:latin typeface="Arial" charset="0"/>
              </a:rPr>
              <a:t>SQL</a:t>
            </a:r>
            <a:r>
              <a:rPr lang="zh-CN" altLang="en-US" dirty="0" smtClean="0">
                <a:latin typeface="Arial" charset="0"/>
              </a:rPr>
              <a:t>语句。 您学习如何使用</a:t>
            </a:r>
            <a:r>
              <a:rPr lang="en-US" altLang="zh-CN" dirty="0" smtClean="0">
                <a:latin typeface="Arial" charset="0"/>
              </a:rPr>
              <a:t>SQL * Plus</a:t>
            </a:r>
            <a:r>
              <a:rPr lang="zh-CN" altLang="en-US" dirty="0" smtClean="0">
                <a:latin typeface="Arial" charset="0"/>
              </a:rPr>
              <a:t>命令格式化输出，编辑</a:t>
            </a:r>
            <a:r>
              <a:rPr lang="en-US" altLang="zh-CN" dirty="0" smtClean="0">
                <a:latin typeface="Arial" charset="0"/>
              </a:rPr>
              <a:t>SQL</a:t>
            </a:r>
            <a:r>
              <a:rPr lang="zh-CN" altLang="en-US" dirty="0" smtClean="0">
                <a:latin typeface="Arial" charset="0"/>
              </a:rPr>
              <a:t>命令，并在</a:t>
            </a:r>
            <a:r>
              <a:rPr lang="en-US" altLang="zh-CN" dirty="0" smtClean="0">
                <a:latin typeface="Arial" charset="0"/>
              </a:rPr>
              <a:t>SQL * Plus</a:t>
            </a:r>
            <a:r>
              <a:rPr lang="zh-CN" altLang="en-US" dirty="0" smtClean="0">
                <a:latin typeface="Arial" charset="0"/>
              </a:rPr>
              <a:t>中保存脚本。</a:t>
            </a:r>
            <a:endParaRPr lang="en-US" altLang="en-US" dirty="0" smtClean="0">
              <a:latin typeface="Arial" charset="0"/>
            </a:endParaRPr>
          </a:p>
        </p:txBody>
      </p:sp>
      <p:sp>
        <p:nvSpPr>
          <p:cNvPr id="921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EB8AF40E-B275-4AC3-B7B0-17D60864E8F6}" type="slidenum">
              <a:rPr lang="en-US" altLang="en-US" smtClean="0">
                <a:latin typeface="Arial" charset="0"/>
                <a:cs typeface="Arial" charset="0"/>
              </a:rPr>
              <a:t>2</a:t>
            </a:fld>
            <a:endParaRPr lang="en-US" altLang="en-US" smtClean="0">
              <a:latin typeface="Arial" charset="0"/>
              <a:cs typeface="Arial" charset="0"/>
            </a:endParaRPr>
          </a:p>
        </p:txBody>
      </p:sp>
      <p:sp>
        <p:nvSpPr>
          <p:cNvPr id="9220"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1366657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noFill/>
          <a:ln/>
        </p:spPr>
        <p:txBody>
          <a:bodyPr/>
          <a:lstStyle/>
          <a:p>
            <a:pPr eaLnBrk="1" hangingPunct="1"/>
            <a:r>
              <a:rPr lang="en-US" altLang="en-US" dirty="0" smtClean="0">
                <a:latin typeface="Arial" charset="0"/>
              </a:rPr>
              <a:t>SQL and SQL*Plus </a:t>
            </a:r>
          </a:p>
          <a:p>
            <a:pPr lvl="1" eaLnBrk="1" hangingPunct="1"/>
            <a:r>
              <a:rPr lang="en-US" altLang="en-US" dirty="0" smtClean="0">
                <a:latin typeface="Arial" charset="0"/>
              </a:rPr>
              <a:t>SQL is a command language that is used for communication with the Oracle server from any tool or application. Oracle </a:t>
            </a:r>
            <a:r>
              <a:rPr lang="en-US" altLang="en-US" dirty="0" smtClean="0">
                <a:solidFill>
                  <a:schemeClr val="tx1"/>
                </a:solidFill>
                <a:latin typeface="Arial" charset="0"/>
              </a:rPr>
              <a:t>SQL contains many extensions. When you enter a SQL statement, it is stored in a part of the memory called the </a:t>
            </a:r>
            <a:r>
              <a:rPr lang="en-US" altLang="en-US" i="1" dirty="0" smtClean="0">
                <a:solidFill>
                  <a:schemeClr val="tx1"/>
                </a:solidFill>
                <a:latin typeface="Arial" charset="0"/>
              </a:rPr>
              <a:t>SQL buffer</a:t>
            </a:r>
            <a:r>
              <a:rPr lang="en-US" altLang="en-US" dirty="0" smtClean="0">
                <a:solidFill>
                  <a:schemeClr val="tx1"/>
                </a:solidFill>
                <a:latin typeface="Arial" charset="0"/>
              </a:rPr>
              <a:t> and</a:t>
            </a:r>
            <a:r>
              <a:rPr lang="en-US" altLang="en-US" dirty="0" smtClean="0">
                <a:latin typeface="Arial" charset="0"/>
              </a:rPr>
              <a:t> remains there until you enter a new SQL statement. SQL*Plus is an Oracle tool that recognizes and submits SQL statements to the Oracle 9</a:t>
            </a:r>
            <a:r>
              <a:rPr lang="en-US" altLang="en-US" i="1" dirty="0" smtClean="0">
                <a:latin typeface="Arial" charset="0"/>
              </a:rPr>
              <a:t>i</a:t>
            </a:r>
            <a:r>
              <a:rPr lang="en-US" altLang="en-US" dirty="0" smtClean="0">
                <a:latin typeface="Arial" charset="0"/>
              </a:rPr>
              <a:t> Server for execution. It contains its own command language.</a:t>
            </a:r>
          </a:p>
          <a:p>
            <a:pPr lvl="1" eaLnBrk="1" hangingPunct="1">
              <a:spcBef>
                <a:spcPts val="200"/>
              </a:spcBef>
            </a:pPr>
            <a:r>
              <a:rPr lang="en-US" altLang="en-US" b="1" dirty="0" smtClean="0">
                <a:latin typeface="Arial" charset="0"/>
              </a:rPr>
              <a:t>Features of SQL</a:t>
            </a:r>
          </a:p>
          <a:p>
            <a:pPr lvl="2" eaLnBrk="1" hangingPunct="1">
              <a:spcBef>
                <a:spcPts val="200"/>
              </a:spcBef>
            </a:pPr>
            <a:r>
              <a:rPr lang="en-US" altLang="en-US" dirty="0" smtClean="0">
                <a:latin typeface="Arial" charset="0"/>
              </a:rPr>
              <a:t>Can be used by a range of users, including those with little or no programming</a:t>
            </a:r>
            <a:br>
              <a:rPr lang="en-US" altLang="en-US" dirty="0" smtClean="0">
                <a:latin typeface="Arial" charset="0"/>
              </a:rPr>
            </a:br>
            <a:r>
              <a:rPr lang="en-US" altLang="en-US" dirty="0" smtClean="0">
                <a:latin typeface="Arial" charset="0"/>
              </a:rPr>
              <a:t>experience</a:t>
            </a:r>
          </a:p>
          <a:p>
            <a:pPr lvl="2" eaLnBrk="1" hangingPunct="1">
              <a:spcBef>
                <a:spcPts val="100"/>
              </a:spcBef>
            </a:pPr>
            <a:r>
              <a:rPr lang="en-US" altLang="en-US" dirty="0" smtClean="0">
                <a:latin typeface="Arial" charset="0"/>
              </a:rPr>
              <a:t>Is a nonprocedural language</a:t>
            </a:r>
          </a:p>
          <a:p>
            <a:pPr lvl="2" eaLnBrk="1" hangingPunct="1">
              <a:spcBef>
                <a:spcPts val="100"/>
              </a:spcBef>
            </a:pPr>
            <a:r>
              <a:rPr lang="en-US" altLang="en-US" dirty="0" smtClean="0">
                <a:latin typeface="Arial" charset="0"/>
              </a:rPr>
              <a:t>Reduces the amount of time required for creating and maintaining systems</a:t>
            </a:r>
          </a:p>
          <a:p>
            <a:pPr lvl="2" eaLnBrk="1" hangingPunct="1">
              <a:spcBef>
                <a:spcPts val="100"/>
              </a:spcBef>
            </a:pPr>
            <a:r>
              <a:rPr lang="en-US" altLang="en-US" dirty="0" smtClean="0">
                <a:latin typeface="Arial" charset="0"/>
              </a:rPr>
              <a:t>Is an English-like language</a:t>
            </a:r>
          </a:p>
          <a:p>
            <a:pPr lvl="1" eaLnBrk="1" hangingPunct="1">
              <a:spcBef>
                <a:spcPts val="200"/>
              </a:spcBef>
            </a:pPr>
            <a:r>
              <a:rPr lang="en-US" altLang="en-US" b="1" dirty="0" smtClean="0">
                <a:latin typeface="Arial" charset="0"/>
              </a:rPr>
              <a:t>Features of SQL*Plus </a:t>
            </a:r>
            <a:endParaRPr lang="en-US" altLang="en-US" dirty="0" smtClean="0">
              <a:latin typeface="Arial" charset="0"/>
            </a:endParaRPr>
          </a:p>
          <a:p>
            <a:pPr lvl="2" eaLnBrk="1" hangingPunct="1">
              <a:spcBef>
                <a:spcPts val="200"/>
              </a:spcBef>
            </a:pPr>
            <a:r>
              <a:rPr lang="en-US" altLang="en-US" dirty="0" smtClean="0">
                <a:latin typeface="Arial" charset="0"/>
              </a:rPr>
              <a:t>Accepts ad hoc entry of statements</a:t>
            </a:r>
          </a:p>
          <a:p>
            <a:pPr lvl="2" eaLnBrk="1" hangingPunct="1">
              <a:spcBef>
                <a:spcPts val="100"/>
              </a:spcBef>
            </a:pPr>
            <a:r>
              <a:rPr lang="en-US" altLang="en-US" dirty="0" smtClean="0">
                <a:latin typeface="Arial" charset="0"/>
              </a:rPr>
              <a:t>Accepts SQL input from files</a:t>
            </a:r>
          </a:p>
          <a:p>
            <a:pPr lvl="2" eaLnBrk="1" hangingPunct="1">
              <a:spcBef>
                <a:spcPts val="100"/>
              </a:spcBef>
            </a:pPr>
            <a:r>
              <a:rPr lang="en-US" altLang="en-US" dirty="0" smtClean="0">
                <a:latin typeface="Arial" charset="0"/>
              </a:rPr>
              <a:t>Provides a line editor for modifying SQL statements</a:t>
            </a:r>
          </a:p>
          <a:p>
            <a:pPr lvl="2" eaLnBrk="1" hangingPunct="1">
              <a:spcBef>
                <a:spcPts val="100"/>
              </a:spcBef>
            </a:pPr>
            <a:r>
              <a:rPr lang="en-US" altLang="en-US" dirty="0" smtClean="0">
                <a:latin typeface="Arial" charset="0"/>
              </a:rPr>
              <a:t>Controls environmental settings</a:t>
            </a:r>
          </a:p>
          <a:p>
            <a:pPr lvl="2" eaLnBrk="1" hangingPunct="1">
              <a:spcBef>
                <a:spcPts val="100"/>
              </a:spcBef>
            </a:pPr>
            <a:r>
              <a:rPr lang="en-US" altLang="en-US" dirty="0" smtClean="0">
                <a:latin typeface="Arial" charset="0"/>
              </a:rPr>
              <a:t>Formats query results into basic reports</a:t>
            </a:r>
          </a:p>
          <a:p>
            <a:pPr lvl="2" eaLnBrk="1" hangingPunct="1">
              <a:spcBef>
                <a:spcPts val="100"/>
              </a:spcBef>
            </a:pPr>
            <a:r>
              <a:rPr lang="en-US" altLang="en-US" dirty="0" smtClean="0">
                <a:latin typeface="Arial" charset="0"/>
              </a:rPr>
              <a:t>Accesses local and remote </a:t>
            </a:r>
            <a:r>
              <a:rPr lang="en-US" altLang="en-US" dirty="0" smtClean="0">
                <a:latin typeface="Arial" charset="0"/>
              </a:rPr>
              <a:t>databases</a:t>
            </a:r>
          </a:p>
          <a:p>
            <a:pPr marL="0" lvl="1" indent="-152374" eaLnBrk="1" hangingPunct="1">
              <a:spcBef>
                <a:spcPts val="100"/>
              </a:spcBef>
              <a:buNone/>
            </a:pPr>
            <a:r>
              <a:rPr lang="en-US" altLang="zh-CN" dirty="0" smtClean="0">
                <a:latin typeface="Arial" charset="0"/>
              </a:rPr>
              <a:t>SQL</a:t>
            </a:r>
            <a:r>
              <a:rPr lang="zh-CN" altLang="en-US" dirty="0" smtClean="0">
                <a:latin typeface="Arial" charset="0"/>
              </a:rPr>
              <a:t>和</a:t>
            </a:r>
            <a:r>
              <a:rPr lang="en-US" altLang="zh-CN" dirty="0" smtClean="0">
                <a:latin typeface="Arial" charset="0"/>
              </a:rPr>
              <a:t>SQL * Plus</a:t>
            </a:r>
          </a:p>
          <a:p>
            <a:pPr marL="0" lvl="1" indent="-152374" eaLnBrk="1" hangingPunct="1">
              <a:spcBef>
                <a:spcPts val="100"/>
              </a:spcBef>
              <a:buNone/>
            </a:pPr>
            <a:r>
              <a:rPr lang="en-US" altLang="zh-CN" dirty="0" smtClean="0">
                <a:latin typeface="Arial" charset="0"/>
              </a:rPr>
              <a:t>SQL</a:t>
            </a:r>
            <a:r>
              <a:rPr lang="zh-CN" altLang="en-US" dirty="0" smtClean="0">
                <a:latin typeface="Arial" charset="0"/>
              </a:rPr>
              <a:t>是一种用于与任何工具或应用程序与</a:t>
            </a:r>
            <a:r>
              <a:rPr lang="en-US" altLang="zh-CN" dirty="0" smtClean="0">
                <a:latin typeface="Arial" charset="0"/>
              </a:rPr>
              <a:t>Oracle</a:t>
            </a:r>
            <a:r>
              <a:rPr lang="zh-CN" altLang="en-US" dirty="0" smtClean="0">
                <a:latin typeface="Arial" charset="0"/>
              </a:rPr>
              <a:t>服务器进行通信的命令语言。 </a:t>
            </a:r>
            <a:r>
              <a:rPr lang="en-US" altLang="zh-CN" dirty="0" smtClean="0">
                <a:latin typeface="Arial" charset="0"/>
              </a:rPr>
              <a:t>Oracle SQL</a:t>
            </a:r>
            <a:r>
              <a:rPr lang="zh-CN" altLang="en-US" dirty="0" smtClean="0">
                <a:latin typeface="Arial" charset="0"/>
              </a:rPr>
              <a:t>包含许多扩展。 当您输入</a:t>
            </a:r>
            <a:r>
              <a:rPr lang="en-US" altLang="zh-CN" dirty="0" smtClean="0">
                <a:latin typeface="Arial" charset="0"/>
              </a:rPr>
              <a:t>SQL</a:t>
            </a:r>
            <a:r>
              <a:rPr lang="zh-CN" altLang="en-US" dirty="0" smtClean="0">
                <a:latin typeface="Arial" charset="0"/>
              </a:rPr>
              <a:t>语句时，它将被存储在称为</a:t>
            </a:r>
            <a:r>
              <a:rPr lang="en-US" altLang="zh-CN" dirty="0" smtClean="0">
                <a:latin typeface="Arial" charset="0"/>
              </a:rPr>
              <a:t>SQL</a:t>
            </a:r>
            <a:r>
              <a:rPr lang="zh-CN" altLang="en-US" dirty="0" smtClean="0">
                <a:latin typeface="Arial" charset="0"/>
              </a:rPr>
              <a:t>缓冲区的内存的一部分中，并保留在那里，直到输入新的</a:t>
            </a:r>
            <a:r>
              <a:rPr lang="en-US" altLang="zh-CN" dirty="0" smtClean="0">
                <a:latin typeface="Arial" charset="0"/>
              </a:rPr>
              <a:t>SQL</a:t>
            </a:r>
            <a:r>
              <a:rPr lang="zh-CN" altLang="en-US" dirty="0" smtClean="0">
                <a:latin typeface="Arial" charset="0"/>
              </a:rPr>
              <a:t>语句。 </a:t>
            </a:r>
            <a:r>
              <a:rPr lang="en-US" altLang="zh-CN" dirty="0" smtClean="0">
                <a:latin typeface="Arial" charset="0"/>
              </a:rPr>
              <a:t>SQL * Plus</a:t>
            </a:r>
            <a:r>
              <a:rPr lang="zh-CN" altLang="en-US" dirty="0" smtClean="0">
                <a:latin typeface="Arial" charset="0"/>
              </a:rPr>
              <a:t>是一种</a:t>
            </a:r>
            <a:r>
              <a:rPr lang="en-US" altLang="zh-CN" dirty="0" smtClean="0">
                <a:latin typeface="Arial" charset="0"/>
              </a:rPr>
              <a:t>Oracle</a:t>
            </a:r>
            <a:r>
              <a:rPr lang="zh-CN" altLang="en-US" dirty="0" smtClean="0">
                <a:latin typeface="Arial" charset="0"/>
              </a:rPr>
              <a:t>工具，用于识别和提交</a:t>
            </a:r>
            <a:r>
              <a:rPr lang="en-US" altLang="zh-CN" dirty="0" smtClean="0">
                <a:latin typeface="Arial" charset="0"/>
              </a:rPr>
              <a:t>SQL</a:t>
            </a:r>
            <a:r>
              <a:rPr lang="zh-CN" altLang="en-US" dirty="0" smtClean="0">
                <a:latin typeface="Arial" charset="0"/>
              </a:rPr>
              <a:t>语句到</a:t>
            </a:r>
            <a:r>
              <a:rPr lang="en-US" altLang="zh-CN" dirty="0" smtClean="0">
                <a:latin typeface="Arial" charset="0"/>
              </a:rPr>
              <a:t>Oracle </a:t>
            </a:r>
            <a:r>
              <a:rPr lang="en-US" altLang="zh-CN" dirty="0" err="1" smtClean="0">
                <a:latin typeface="Arial" charset="0"/>
              </a:rPr>
              <a:t>9i</a:t>
            </a:r>
            <a:r>
              <a:rPr lang="zh-CN" altLang="en-US" dirty="0" smtClean="0">
                <a:latin typeface="Arial" charset="0"/>
              </a:rPr>
              <a:t>服务器以执行。 它包含自己的命令语言。</a:t>
            </a:r>
          </a:p>
          <a:p>
            <a:pPr marL="0" lvl="1" indent="-152374" eaLnBrk="1" hangingPunct="1">
              <a:spcBef>
                <a:spcPts val="100"/>
              </a:spcBef>
              <a:buNone/>
            </a:pPr>
            <a:r>
              <a:rPr lang="en-US" altLang="zh-CN" dirty="0" smtClean="0">
                <a:latin typeface="Arial" charset="0"/>
              </a:rPr>
              <a:t>SQL</a:t>
            </a:r>
            <a:r>
              <a:rPr lang="zh-CN" altLang="en-US" dirty="0" smtClean="0">
                <a:latin typeface="Arial" charset="0"/>
              </a:rPr>
              <a:t>的特性</a:t>
            </a:r>
          </a:p>
          <a:p>
            <a:pPr marL="19076" lvl="1" indent="-171450" eaLnBrk="1" hangingPunct="1">
              <a:spcBef>
                <a:spcPts val="100"/>
              </a:spcBef>
              <a:buFont typeface="Arial" panose="020B0604020202020204" pitchFamily="34" charset="0"/>
              <a:buChar char="•"/>
            </a:pPr>
            <a:r>
              <a:rPr lang="zh-CN" altLang="en-US" dirty="0" smtClean="0">
                <a:latin typeface="Arial" charset="0"/>
              </a:rPr>
              <a:t>可以被一系列用户使用，包括很少或没有编程的用户体验</a:t>
            </a:r>
          </a:p>
          <a:p>
            <a:pPr marL="19076" lvl="1" indent="-171450" eaLnBrk="1" hangingPunct="1">
              <a:spcBef>
                <a:spcPts val="100"/>
              </a:spcBef>
              <a:buFont typeface="Arial" panose="020B0604020202020204" pitchFamily="34" charset="0"/>
              <a:buChar char="•"/>
            </a:pPr>
            <a:r>
              <a:rPr lang="zh-CN" altLang="en-US" dirty="0" smtClean="0">
                <a:latin typeface="Arial" charset="0"/>
              </a:rPr>
              <a:t>是非过程语言</a:t>
            </a:r>
          </a:p>
          <a:p>
            <a:pPr marL="19076" lvl="1" indent="-171450" eaLnBrk="1" hangingPunct="1">
              <a:spcBef>
                <a:spcPts val="100"/>
              </a:spcBef>
              <a:buFont typeface="Arial" panose="020B0604020202020204" pitchFamily="34" charset="0"/>
              <a:buChar char="•"/>
            </a:pPr>
            <a:r>
              <a:rPr lang="zh-CN" altLang="en-US" dirty="0" smtClean="0">
                <a:latin typeface="Arial" charset="0"/>
              </a:rPr>
              <a:t>减少创建和维护系统所需的时间</a:t>
            </a:r>
          </a:p>
          <a:p>
            <a:pPr marL="19076" lvl="1" indent="-171450" eaLnBrk="1" hangingPunct="1">
              <a:spcBef>
                <a:spcPts val="100"/>
              </a:spcBef>
              <a:buFont typeface="Arial" panose="020B0604020202020204" pitchFamily="34" charset="0"/>
              <a:buChar char="•"/>
            </a:pPr>
            <a:r>
              <a:rPr lang="zh-CN" altLang="en-US" dirty="0" smtClean="0">
                <a:latin typeface="Arial" charset="0"/>
              </a:rPr>
              <a:t>是一种类似英语的语言</a:t>
            </a:r>
          </a:p>
          <a:p>
            <a:pPr marL="0" lvl="1" indent="-152374" eaLnBrk="1" hangingPunct="1">
              <a:spcBef>
                <a:spcPts val="100"/>
              </a:spcBef>
              <a:buNone/>
            </a:pPr>
            <a:r>
              <a:rPr lang="en-US" altLang="zh-CN" dirty="0" smtClean="0">
                <a:latin typeface="Arial" charset="0"/>
              </a:rPr>
              <a:t>SQL * Plus</a:t>
            </a:r>
            <a:r>
              <a:rPr lang="zh-CN" altLang="en-US" dirty="0" smtClean="0">
                <a:latin typeface="Arial" charset="0"/>
              </a:rPr>
              <a:t>的特性</a:t>
            </a:r>
          </a:p>
          <a:p>
            <a:pPr marL="19076" lvl="1" indent="-171450" eaLnBrk="1" hangingPunct="1">
              <a:spcBef>
                <a:spcPts val="100"/>
              </a:spcBef>
              <a:buFont typeface="Arial" panose="020B0604020202020204" pitchFamily="34" charset="0"/>
              <a:buChar char="•"/>
            </a:pPr>
            <a:r>
              <a:rPr lang="zh-CN" altLang="en-US" dirty="0" smtClean="0">
                <a:latin typeface="Arial" charset="0"/>
              </a:rPr>
              <a:t>接受特别的声明</a:t>
            </a:r>
          </a:p>
          <a:p>
            <a:pPr marL="19076" lvl="1" indent="-171450" eaLnBrk="1" hangingPunct="1">
              <a:spcBef>
                <a:spcPts val="100"/>
              </a:spcBef>
              <a:buFont typeface="Arial" panose="020B0604020202020204" pitchFamily="34" charset="0"/>
              <a:buChar char="•"/>
            </a:pPr>
            <a:r>
              <a:rPr lang="zh-CN" altLang="en-US" dirty="0" smtClean="0">
                <a:latin typeface="Arial" charset="0"/>
              </a:rPr>
              <a:t>从文件接受</a:t>
            </a:r>
            <a:r>
              <a:rPr lang="en-US" altLang="zh-CN" dirty="0" smtClean="0">
                <a:latin typeface="Arial" charset="0"/>
              </a:rPr>
              <a:t>SQL</a:t>
            </a:r>
            <a:r>
              <a:rPr lang="zh-CN" altLang="en-US" dirty="0" smtClean="0">
                <a:latin typeface="Arial" charset="0"/>
              </a:rPr>
              <a:t>输入</a:t>
            </a:r>
          </a:p>
          <a:p>
            <a:pPr marL="19076" lvl="1" indent="-171450" eaLnBrk="1" hangingPunct="1">
              <a:spcBef>
                <a:spcPts val="100"/>
              </a:spcBef>
              <a:buFont typeface="Arial" panose="020B0604020202020204" pitchFamily="34" charset="0"/>
              <a:buChar char="•"/>
            </a:pPr>
            <a:r>
              <a:rPr lang="zh-CN" altLang="en-US" dirty="0" smtClean="0">
                <a:latin typeface="Arial" charset="0"/>
              </a:rPr>
              <a:t>提供用于修改</a:t>
            </a:r>
            <a:r>
              <a:rPr lang="en-US" altLang="zh-CN" dirty="0" smtClean="0">
                <a:latin typeface="Arial" charset="0"/>
              </a:rPr>
              <a:t>SQL</a:t>
            </a:r>
            <a:r>
              <a:rPr lang="zh-CN" altLang="en-US" dirty="0" smtClean="0">
                <a:latin typeface="Arial" charset="0"/>
              </a:rPr>
              <a:t>语句的行编辑器</a:t>
            </a:r>
          </a:p>
          <a:p>
            <a:pPr marL="19076" lvl="1" indent="-171450" eaLnBrk="1" hangingPunct="1">
              <a:spcBef>
                <a:spcPts val="100"/>
              </a:spcBef>
              <a:buFont typeface="Arial" panose="020B0604020202020204" pitchFamily="34" charset="0"/>
              <a:buChar char="•"/>
            </a:pPr>
            <a:r>
              <a:rPr lang="zh-CN" altLang="en-US" dirty="0" smtClean="0">
                <a:latin typeface="Arial" charset="0"/>
              </a:rPr>
              <a:t>控制环境设置</a:t>
            </a:r>
          </a:p>
          <a:p>
            <a:pPr marL="19076" lvl="1" indent="-171450" eaLnBrk="1" hangingPunct="1">
              <a:spcBef>
                <a:spcPts val="100"/>
              </a:spcBef>
              <a:buFont typeface="Arial" panose="020B0604020202020204" pitchFamily="34" charset="0"/>
              <a:buChar char="•"/>
            </a:pPr>
            <a:r>
              <a:rPr lang="zh-CN" altLang="en-US" dirty="0" smtClean="0">
                <a:latin typeface="Arial" charset="0"/>
              </a:rPr>
              <a:t>将查询结果格式化成基本报告</a:t>
            </a:r>
          </a:p>
          <a:p>
            <a:pPr marL="19076" lvl="1" indent="-171450" eaLnBrk="1" hangingPunct="1">
              <a:spcBef>
                <a:spcPts val="100"/>
              </a:spcBef>
              <a:buFont typeface="Arial" panose="020B0604020202020204" pitchFamily="34" charset="0"/>
              <a:buChar char="•"/>
            </a:pPr>
            <a:r>
              <a:rPr lang="zh-CN" altLang="en-US" dirty="0" smtClean="0">
                <a:latin typeface="Arial" charset="0"/>
              </a:rPr>
              <a:t>访问本地和远程数据库</a:t>
            </a:r>
            <a:endParaRPr lang="en-US" altLang="en-US" dirty="0" smtClean="0">
              <a:latin typeface="Arial" charset="0"/>
            </a:endParaRPr>
          </a:p>
        </p:txBody>
      </p:sp>
      <p:sp>
        <p:nvSpPr>
          <p:cNvPr id="1126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720F414E-FB0B-42A7-8DCD-104C884BB2A1}" type="slidenum">
              <a:rPr lang="en-US" altLang="en-US" smtClean="0">
                <a:latin typeface="Arial" charset="0"/>
                <a:cs typeface="Arial" charset="0"/>
              </a:rPr>
              <a:t>3</a:t>
            </a:fld>
            <a:endParaRPr lang="en-US" altLang="en-US" smtClean="0">
              <a:latin typeface="Arial" charset="0"/>
              <a:cs typeface="Arial" charset="0"/>
            </a:endParaRPr>
          </a:p>
        </p:txBody>
      </p:sp>
      <p:sp>
        <p:nvSpPr>
          <p:cNvPr id="11268"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3766867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960813" y="-3175"/>
            <a:ext cx="3030537" cy="465138"/>
          </a:xfrm>
          <a:prstGeom prst="rect">
            <a:avLst/>
          </a:prstGeom>
          <a:noFill/>
          <a:ln w="9525">
            <a:noFill/>
            <a:miter lim="800000"/>
            <a:headEnd/>
            <a:tailEnd/>
          </a:ln>
        </p:spPr>
        <p:txBody>
          <a:bodyPr wrap="none" anchor="ctr"/>
          <a:lstStyle/>
          <a:p>
            <a:pPr eaLnBrk="1" hangingPunct="1"/>
            <a:endParaRPr lang="en-US" altLang="en-US"/>
          </a:p>
        </p:txBody>
      </p:sp>
      <p:sp>
        <p:nvSpPr>
          <p:cNvPr id="15363" name="Rectangle 3"/>
          <p:cNvSpPr>
            <a:spLocks noChangeArrowheads="1"/>
          </p:cNvSpPr>
          <p:nvPr/>
        </p:nvSpPr>
        <p:spPr bwMode="auto">
          <a:xfrm>
            <a:off x="-1588" y="-3175"/>
            <a:ext cx="3028951" cy="465138"/>
          </a:xfrm>
          <a:prstGeom prst="rect">
            <a:avLst/>
          </a:prstGeom>
          <a:noFill/>
          <a:ln w="9525">
            <a:noFill/>
            <a:miter lim="800000"/>
            <a:headEnd/>
            <a:tailEnd/>
          </a:ln>
        </p:spPr>
        <p:txBody>
          <a:bodyPr wrap="none" anchor="ctr"/>
          <a:lstStyle/>
          <a:p>
            <a:pPr eaLnBrk="1" hangingPunct="1"/>
            <a:endParaRPr lang="en-US" altLang="en-US"/>
          </a:p>
        </p:txBody>
      </p:sp>
      <p:sp>
        <p:nvSpPr>
          <p:cNvPr id="15364" name="Rectangle 5"/>
          <p:cNvSpPr>
            <a:spLocks noGrp="1" noChangeArrowheads="1"/>
          </p:cNvSpPr>
          <p:nvPr>
            <p:ph type="body" idx="1"/>
          </p:nvPr>
        </p:nvSpPr>
        <p:spPr>
          <a:noFill/>
          <a:ln/>
        </p:spPr>
        <p:txBody>
          <a:bodyPr/>
          <a:lstStyle/>
          <a:p>
            <a:pPr lvl="1"/>
            <a:r>
              <a:rPr lang="en-US" altLang="en-US" smtClean="0">
                <a:latin typeface="Arial" charset="0"/>
              </a:rPr>
              <a:t>The following table compares SQL and SQL*Plus:</a:t>
            </a:r>
          </a:p>
        </p:txBody>
      </p:sp>
      <p:graphicFrame>
        <p:nvGraphicFramePr>
          <p:cNvPr id="15365" name="Object 6"/>
          <p:cNvGraphicFramePr>
            <a:graphicFrameLocks/>
          </p:cNvGraphicFramePr>
          <p:nvPr/>
        </p:nvGraphicFramePr>
        <p:xfrm>
          <a:off x="609600" y="4736306"/>
          <a:ext cx="5953125" cy="3028950"/>
        </p:xfrm>
        <a:graphic>
          <a:graphicData uri="http://schemas.openxmlformats.org/presentationml/2006/ole">
            <mc:AlternateContent xmlns:mc="http://schemas.openxmlformats.org/markup-compatibility/2006">
              <mc:Choice xmlns:v="urn:schemas-microsoft-com:vml" Requires="v">
                <p:oleObj spid="_x0000_s1066" name="Document" r:id="rId4" imgW="6163928" imgH="3268237" progId="Word.Document.8">
                  <p:embed/>
                </p:oleObj>
              </mc:Choice>
              <mc:Fallback>
                <p:oleObj name="Document" r:id="rId4" imgW="6163928" imgH="3268237" progId="Word.Document.8">
                  <p:embed/>
                  <p:pic>
                    <p:nvPicPr>
                      <p:cNvPr id="0" name="Picture 3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736306"/>
                        <a:ext cx="5953125"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6" name="Footer Placeholder 7"/>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B5D4F2F0-DAB6-4CFD-B1F5-5AB03FEF1F72}" type="slidenum">
              <a:rPr lang="en-US" altLang="en-US" smtClean="0">
                <a:latin typeface="Arial" charset="0"/>
                <a:cs typeface="Arial" charset="0"/>
              </a:rPr>
              <a:t>4</a:t>
            </a:fld>
            <a:endParaRPr lang="en-US" altLang="en-US" smtClean="0">
              <a:latin typeface="Arial" charset="0"/>
              <a:cs typeface="Arial" charset="0"/>
            </a:endParaRPr>
          </a:p>
        </p:txBody>
      </p:sp>
      <p:sp>
        <p:nvSpPr>
          <p:cNvPr id="15367" name="Slide Image Placeholder 9"/>
          <p:cNvSpPr>
            <a:spLocks noGrp="1" noRot="1" noChangeAspect="1" noTextEdit="1"/>
          </p:cNvSpPr>
          <p:nvPr>
            <p:ph type="sldImg"/>
          </p:nvPr>
        </p:nvSpPr>
        <p:spPr>
          <a:ln/>
        </p:spPr>
      </p:sp>
    </p:spTree>
    <p:extLst>
      <p:ext uri="{BB962C8B-B14F-4D97-AF65-F5344CB8AC3E}">
        <p14:creationId xmlns:p14="http://schemas.microsoft.com/office/powerpoint/2010/main" val="3369021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noFill/>
          <a:ln/>
        </p:spPr>
        <p:txBody>
          <a:bodyPr/>
          <a:lstStyle/>
          <a:p>
            <a:r>
              <a:rPr lang="en-US" altLang="en-US" dirty="0" smtClean="0">
                <a:latin typeface="Arial" charset="0"/>
              </a:rPr>
              <a:t>SQL*Plus</a:t>
            </a:r>
          </a:p>
          <a:p>
            <a:pPr lvl="1"/>
            <a:r>
              <a:rPr lang="en-US" altLang="en-US" dirty="0" smtClean="0">
                <a:latin typeface="Arial" charset="0"/>
              </a:rPr>
              <a:t>SQL*Plus is an environment in which you can:</a:t>
            </a:r>
          </a:p>
          <a:p>
            <a:pPr lvl="2"/>
            <a:r>
              <a:rPr lang="en-US" altLang="en-US" dirty="0" smtClean="0">
                <a:latin typeface="Arial" charset="0"/>
              </a:rPr>
              <a:t>Execute SQL statements to retrieve, modify, add, and remove data from the database</a:t>
            </a:r>
          </a:p>
          <a:p>
            <a:pPr lvl="2"/>
            <a:r>
              <a:rPr lang="en-US" altLang="en-US" dirty="0" smtClean="0">
                <a:latin typeface="Arial" charset="0"/>
              </a:rPr>
              <a:t>Format, perform calculations on, store, and print query results in the form of reports</a:t>
            </a:r>
          </a:p>
          <a:p>
            <a:pPr lvl="2"/>
            <a:r>
              <a:rPr lang="en-US" altLang="en-US" dirty="0" smtClean="0">
                <a:latin typeface="Arial" charset="0"/>
              </a:rPr>
              <a:t>Create script files to store SQL statements for repeated use in the future</a:t>
            </a:r>
          </a:p>
          <a:p>
            <a:pPr lvl="1"/>
            <a:r>
              <a:rPr lang="en-US" altLang="en-US" dirty="0" smtClean="0">
                <a:latin typeface="Arial" charset="0"/>
              </a:rPr>
              <a:t>SQL*Plus commands can be divided into the following main categories</a:t>
            </a:r>
            <a:r>
              <a:rPr lang="en-US" altLang="en-US" dirty="0" smtClean="0">
                <a:latin typeface="Arial" charset="0"/>
              </a:rPr>
              <a:t>:</a:t>
            </a:r>
          </a:p>
          <a:p>
            <a:pPr lvl="1"/>
            <a:r>
              <a:rPr lang="zh-CN" altLang="en-US" dirty="0" smtClean="0">
                <a:latin typeface="Arial" charset="0"/>
              </a:rPr>
              <a:t>在</a:t>
            </a:r>
            <a:r>
              <a:rPr lang="en-US" altLang="zh-CN" dirty="0" smtClean="0">
                <a:latin typeface="Arial" charset="0"/>
              </a:rPr>
              <a:t>SQL * Plus</a:t>
            </a:r>
          </a:p>
          <a:p>
            <a:pPr lvl="1"/>
            <a:r>
              <a:rPr lang="en-US" altLang="zh-CN" dirty="0" smtClean="0">
                <a:latin typeface="Arial" charset="0"/>
              </a:rPr>
              <a:t>SQL * Plus</a:t>
            </a:r>
            <a:r>
              <a:rPr lang="zh-CN" altLang="en-US" dirty="0" smtClean="0">
                <a:latin typeface="Arial" charset="0"/>
              </a:rPr>
              <a:t>是一个环境，您可以在其中：</a:t>
            </a:r>
          </a:p>
          <a:p>
            <a:pPr marL="323823" lvl="1" indent="-171450">
              <a:buFont typeface="Arial" panose="020B0604020202020204" pitchFamily="34" charset="0"/>
              <a:buChar char="•"/>
            </a:pPr>
            <a:r>
              <a:rPr lang="zh-CN" altLang="en-US" dirty="0" smtClean="0">
                <a:latin typeface="Arial" charset="0"/>
              </a:rPr>
              <a:t>执行</a:t>
            </a:r>
            <a:r>
              <a:rPr lang="en-US" altLang="zh-CN" dirty="0" smtClean="0">
                <a:latin typeface="Arial" charset="0"/>
              </a:rPr>
              <a:t>SQL</a:t>
            </a:r>
            <a:r>
              <a:rPr lang="zh-CN" altLang="en-US" dirty="0" smtClean="0">
                <a:latin typeface="Arial" charset="0"/>
              </a:rPr>
              <a:t>语句从数据库中检索，修改，添加和删除数据</a:t>
            </a:r>
          </a:p>
          <a:p>
            <a:pPr marL="323823" lvl="1" indent="-171450">
              <a:buFont typeface="Arial" panose="020B0604020202020204" pitchFamily="34" charset="0"/>
              <a:buChar char="•"/>
            </a:pPr>
            <a:r>
              <a:rPr lang="zh-CN" altLang="en-US" dirty="0" smtClean="0">
                <a:latin typeface="Arial" charset="0"/>
              </a:rPr>
              <a:t>格式化，以报表的形式执行计算，存储和打印查询结果</a:t>
            </a:r>
          </a:p>
          <a:p>
            <a:pPr marL="323823" lvl="1" indent="-171450">
              <a:buFont typeface="Arial" panose="020B0604020202020204" pitchFamily="34" charset="0"/>
              <a:buChar char="•"/>
            </a:pPr>
            <a:r>
              <a:rPr lang="zh-CN" altLang="en-US" dirty="0" smtClean="0">
                <a:latin typeface="Arial" charset="0"/>
              </a:rPr>
              <a:t>创建脚本文件以存储</a:t>
            </a:r>
            <a:r>
              <a:rPr lang="en-US" altLang="zh-CN" dirty="0" smtClean="0">
                <a:latin typeface="Arial" charset="0"/>
              </a:rPr>
              <a:t>SQL</a:t>
            </a:r>
            <a:r>
              <a:rPr lang="zh-CN" altLang="en-US" dirty="0" smtClean="0">
                <a:latin typeface="Arial" charset="0"/>
              </a:rPr>
              <a:t>语句以备将来重复使用</a:t>
            </a:r>
          </a:p>
          <a:p>
            <a:pPr lvl="1"/>
            <a:r>
              <a:rPr lang="en-US" altLang="zh-CN" dirty="0" smtClean="0">
                <a:latin typeface="Arial" charset="0"/>
              </a:rPr>
              <a:t>SQL * Plus</a:t>
            </a:r>
            <a:r>
              <a:rPr lang="zh-CN" altLang="en-US" dirty="0" smtClean="0">
                <a:latin typeface="Arial" charset="0"/>
              </a:rPr>
              <a:t>命令可以分为以下主要类别：</a:t>
            </a:r>
            <a:endParaRPr lang="en-US" altLang="en-US" dirty="0" smtClean="0">
              <a:latin typeface="Arial" charset="0"/>
            </a:endParaRPr>
          </a:p>
        </p:txBody>
      </p:sp>
      <p:graphicFrame>
        <p:nvGraphicFramePr>
          <p:cNvPr id="17411" name="Object 4"/>
          <p:cNvGraphicFramePr>
            <a:graphicFrameLocks/>
          </p:cNvGraphicFramePr>
          <p:nvPr/>
        </p:nvGraphicFramePr>
        <p:xfrm>
          <a:off x="666750" y="5936456"/>
          <a:ext cx="5553075" cy="1876425"/>
        </p:xfrm>
        <a:graphic>
          <a:graphicData uri="http://schemas.openxmlformats.org/presentationml/2006/ole">
            <mc:AlternateContent xmlns:mc="http://schemas.openxmlformats.org/markup-compatibility/2006">
              <mc:Choice xmlns:v="urn:schemas-microsoft-com:vml" Requires="v">
                <p:oleObj spid="_x0000_s2090" name="Document" r:id="rId4" imgW="5750152" imgH="2068053" progId="Word.Document.8">
                  <p:embed/>
                </p:oleObj>
              </mc:Choice>
              <mc:Fallback>
                <p:oleObj name="Document" r:id="rId4" imgW="5750152" imgH="2068053" progId="Word.Document.8">
                  <p:embed/>
                  <p:pic>
                    <p:nvPicPr>
                      <p:cNvPr id="0" name="Picture 3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750" y="5936456"/>
                        <a:ext cx="5553075"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2"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4A71250D-C8B8-4973-B766-1B80DC4BD254}" type="slidenum">
              <a:rPr lang="en-US" altLang="en-US" smtClean="0">
                <a:latin typeface="Arial" charset="0"/>
                <a:cs typeface="Arial" charset="0"/>
              </a:rPr>
              <a:t>5</a:t>
            </a:fld>
            <a:endParaRPr lang="en-US" altLang="en-US" smtClean="0">
              <a:latin typeface="Arial" charset="0"/>
              <a:cs typeface="Arial" charset="0"/>
            </a:endParaRPr>
          </a:p>
        </p:txBody>
      </p:sp>
      <p:sp>
        <p:nvSpPr>
          <p:cNvPr id="17413" name="Slide Image Placeholder 7"/>
          <p:cNvSpPr>
            <a:spLocks noGrp="1" noRot="1" noChangeAspect="1" noTextEdit="1"/>
          </p:cNvSpPr>
          <p:nvPr>
            <p:ph type="sldImg"/>
          </p:nvPr>
        </p:nvSpPr>
        <p:spPr>
          <a:ln/>
        </p:spPr>
      </p:sp>
    </p:spTree>
    <p:extLst>
      <p:ext uri="{BB962C8B-B14F-4D97-AF65-F5344CB8AC3E}">
        <p14:creationId xmlns:p14="http://schemas.microsoft.com/office/powerpoint/2010/main" val="1775131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noFill/>
          <a:ln/>
        </p:spPr>
        <p:txBody>
          <a:bodyPr/>
          <a:lstStyle/>
          <a:p>
            <a:pPr lvl="1" eaLnBrk="1" hangingPunct="1"/>
            <a:r>
              <a:rPr lang="en-US" altLang="en-US" dirty="0" smtClean="0">
                <a:latin typeface="Arial" charset="0"/>
              </a:rPr>
              <a:t>How you invoke SQL*Plus depends on the type of operating system that you are running Oracle Database on.</a:t>
            </a:r>
          </a:p>
          <a:p>
            <a:pPr lvl="1" eaLnBrk="1" hangingPunct="1"/>
            <a:r>
              <a:rPr lang="en-US" altLang="en-US" dirty="0" smtClean="0">
                <a:latin typeface="Arial" charset="0"/>
              </a:rPr>
              <a:t>To log in from a Linux environment, perform the following steps:</a:t>
            </a:r>
          </a:p>
          <a:p>
            <a:pPr lvl="2" eaLnBrk="1" hangingPunct="1">
              <a:buFont typeface="Times New Roman" pitchFamily="18" charset="0"/>
              <a:buNone/>
            </a:pPr>
            <a:r>
              <a:rPr lang="en-US" altLang="en-US" dirty="0" smtClean="0">
                <a:latin typeface="Arial" charset="0"/>
              </a:rPr>
              <a:t>1.	Right-click your Linux desktop and select terminal. </a:t>
            </a:r>
          </a:p>
          <a:p>
            <a:pPr lvl="2" eaLnBrk="1" hangingPunct="1">
              <a:buFont typeface="Times New Roman" pitchFamily="18" charset="0"/>
              <a:buNone/>
            </a:pPr>
            <a:r>
              <a:rPr lang="en-US" altLang="en-US" dirty="0" smtClean="0">
                <a:latin typeface="Arial" charset="0"/>
              </a:rPr>
              <a:t>2.	Enter the </a:t>
            </a:r>
            <a:r>
              <a:rPr lang="en-US" altLang="en-US" dirty="0" err="1" smtClean="0">
                <a:latin typeface="Courier New" pitchFamily="49" charset="0"/>
              </a:rPr>
              <a:t>sqlplus</a:t>
            </a:r>
            <a:r>
              <a:rPr lang="en-US" altLang="en-US" dirty="0" smtClean="0">
                <a:latin typeface="Arial" charset="0"/>
              </a:rPr>
              <a:t> command shown in the slide. </a:t>
            </a:r>
          </a:p>
          <a:p>
            <a:pPr lvl="2" eaLnBrk="1" hangingPunct="1">
              <a:buFont typeface="Times New Roman" pitchFamily="18" charset="0"/>
              <a:buNone/>
            </a:pPr>
            <a:r>
              <a:rPr lang="en-US" altLang="en-US" dirty="0" smtClean="0">
                <a:latin typeface="Arial" charset="0"/>
              </a:rPr>
              <a:t>3.	Enter the username, password, and database name.</a:t>
            </a:r>
          </a:p>
          <a:p>
            <a:pPr lvl="1" eaLnBrk="1" hangingPunct="1"/>
            <a:r>
              <a:rPr lang="en-US" altLang="en-US" dirty="0" smtClean="0">
                <a:latin typeface="Arial" charset="0"/>
              </a:rPr>
              <a:t>In the syntax:</a:t>
            </a:r>
            <a:endParaRPr lang="en-US" altLang="en-US" b="1" dirty="0" smtClean="0">
              <a:latin typeface="Arial" charset="0"/>
            </a:endParaRPr>
          </a:p>
          <a:p>
            <a:pPr lvl="1" eaLnBrk="1" hangingPunct="1">
              <a:lnSpc>
                <a:spcPct val="65000"/>
              </a:lnSpc>
            </a:pPr>
            <a:r>
              <a:rPr lang="en-US" altLang="en-US" dirty="0" smtClean="0">
                <a:latin typeface="Arial" charset="0"/>
              </a:rPr>
              <a:t>	</a:t>
            </a:r>
            <a:r>
              <a:rPr lang="en-US" altLang="en-US" i="1" dirty="0" smtClean="0">
                <a:latin typeface="Courier New" pitchFamily="49" charset="0"/>
              </a:rPr>
              <a:t>username</a:t>
            </a:r>
            <a:r>
              <a:rPr lang="en-US" altLang="en-US" i="1" dirty="0" smtClean="0">
                <a:latin typeface="Arial" charset="0"/>
              </a:rPr>
              <a:t> 	</a:t>
            </a:r>
            <a:r>
              <a:rPr lang="en-US" altLang="en-US" dirty="0" smtClean="0">
                <a:latin typeface="Arial" charset="0"/>
              </a:rPr>
              <a:t>Your database username</a:t>
            </a:r>
          </a:p>
          <a:p>
            <a:pPr lvl="1" eaLnBrk="1" hangingPunct="1">
              <a:lnSpc>
                <a:spcPct val="65000"/>
              </a:lnSpc>
            </a:pPr>
            <a:r>
              <a:rPr lang="en-US" altLang="en-US" i="1" dirty="0" smtClean="0">
                <a:latin typeface="Arial" charset="0"/>
              </a:rPr>
              <a:t>	</a:t>
            </a:r>
            <a:r>
              <a:rPr lang="en-US" altLang="en-US" i="1" dirty="0" smtClean="0">
                <a:latin typeface="Courier New" pitchFamily="49" charset="0"/>
              </a:rPr>
              <a:t>password</a:t>
            </a:r>
            <a:r>
              <a:rPr lang="en-US" altLang="en-US" dirty="0" smtClean="0">
                <a:latin typeface="Arial" charset="0"/>
              </a:rPr>
              <a:t>	Your database password (Your password is visible if you enter it here.)</a:t>
            </a:r>
          </a:p>
          <a:p>
            <a:pPr lvl="1" eaLnBrk="1" hangingPunct="1">
              <a:lnSpc>
                <a:spcPct val="65000"/>
              </a:lnSpc>
            </a:pPr>
            <a:r>
              <a:rPr lang="en-US" altLang="en-US" dirty="0" smtClean="0">
                <a:latin typeface="Arial" charset="0"/>
              </a:rPr>
              <a:t>	</a:t>
            </a:r>
            <a:r>
              <a:rPr lang="en-US" altLang="en-US" i="1" dirty="0" smtClean="0">
                <a:latin typeface="Courier New" pitchFamily="49" charset="0"/>
              </a:rPr>
              <a:t>@database</a:t>
            </a:r>
            <a:r>
              <a:rPr lang="en-US" altLang="en-US" i="1" dirty="0" smtClean="0">
                <a:latin typeface="Arial" charset="0"/>
              </a:rPr>
              <a:t>	</a:t>
            </a:r>
            <a:r>
              <a:rPr lang="en-US" altLang="en-US" dirty="0" smtClean="0">
                <a:latin typeface="Arial" charset="0"/>
              </a:rPr>
              <a:t>The database connect string</a:t>
            </a:r>
          </a:p>
          <a:p>
            <a:pPr lvl="1" eaLnBrk="1" hangingPunct="1">
              <a:lnSpc>
                <a:spcPct val="65000"/>
              </a:lnSpc>
            </a:pPr>
            <a:endParaRPr lang="en-US" altLang="en-US" dirty="0" smtClean="0">
              <a:latin typeface="Arial" charset="0"/>
            </a:endParaRPr>
          </a:p>
          <a:p>
            <a:pPr lvl="1" eaLnBrk="1" hangingPunct="1">
              <a:spcBef>
                <a:spcPct val="45000"/>
              </a:spcBef>
            </a:pPr>
            <a:r>
              <a:rPr lang="en-US" altLang="en-US" b="1" dirty="0" smtClean="0">
                <a:latin typeface="Arial" charset="0"/>
              </a:rPr>
              <a:t>Note:</a:t>
            </a:r>
            <a:r>
              <a:rPr lang="en-US" altLang="en-US" dirty="0" smtClean="0">
                <a:latin typeface="Arial" charset="0"/>
              </a:rPr>
              <a:t> To ensure the integrity of your password, do not enter it at the operating system prompt. Instead, enter only your username. Enter your password at the password prompt</a:t>
            </a:r>
            <a:r>
              <a:rPr lang="en-US" altLang="en-US" dirty="0" smtClean="0">
                <a:latin typeface="Arial" charset="0"/>
              </a:rPr>
              <a:t>.</a:t>
            </a:r>
          </a:p>
          <a:p>
            <a:pPr lvl="1" eaLnBrk="1" hangingPunct="1">
              <a:spcBef>
                <a:spcPct val="45000"/>
              </a:spcBef>
            </a:pPr>
            <a:r>
              <a:rPr lang="zh-CN" altLang="en-US" dirty="0" smtClean="0">
                <a:latin typeface="Arial" charset="0"/>
              </a:rPr>
              <a:t>您如何调用</a:t>
            </a:r>
            <a:r>
              <a:rPr lang="en-US" altLang="zh-CN" dirty="0" smtClean="0">
                <a:latin typeface="Arial" charset="0"/>
              </a:rPr>
              <a:t>SQL * Plus</a:t>
            </a:r>
            <a:r>
              <a:rPr lang="zh-CN" altLang="en-US" dirty="0" smtClean="0">
                <a:latin typeface="Arial" charset="0"/>
              </a:rPr>
              <a:t>取决于您正在运行</a:t>
            </a:r>
            <a:r>
              <a:rPr lang="en-US" altLang="zh-CN" dirty="0" smtClean="0">
                <a:latin typeface="Arial" charset="0"/>
              </a:rPr>
              <a:t>Oracle Database on</a:t>
            </a:r>
            <a:r>
              <a:rPr lang="zh-CN" altLang="en-US" dirty="0" smtClean="0">
                <a:latin typeface="Arial" charset="0"/>
              </a:rPr>
              <a:t>的操作系统的类型。</a:t>
            </a:r>
          </a:p>
          <a:p>
            <a:pPr lvl="1" eaLnBrk="1" hangingPunct="1">
              <a:spcBef>
                <a:spcPct val="45000"/>
              </a:spcBef>
            </a:pPr>
            <a:r>
              <a:rPr lang="zh-CN" altLang="en-US" dirty="0" smtClean="0">
                <a:latin typeface="Arial" charset="0"/>
              </a:rPr>
              <a:t>要从</a:t>
            </a:r>
            <a:r>
              <a:rPr lang="en-US" altLang="zh-CN" dirty="0" smtClean="0">
                <a:latin typeface="Arial" charset="0"/>
              </a:rPr>
              <a:t>Linux</a:t>
            </a:r>
            <a:r>
              <a:rPr lang="zh-CN" altLang="en-US" dirty="0" smtClean="0">
                <a:latin typeface="Arial" charset="0"/>
              </a:rPr>
              <a:t>环境登录，请执行以下步骤：</a:t>
            </a:r>
          </a:p>
          <a:p>
            <a:pPr lvl="1" eaLnBrk="1" hangingPunct="1">
              <a:spcBef>
                <a:spcPct val="45000"/>
              </a:spcBef>
            </a:pPr>
            <a:r>
              <a:rPr lang="en-US" altLang="zh-CN" dirty="0" smtClean="0">
                <a:latin typeface="Arial" charset="0"/>
              </a:rPr>
              <a:t>1.</a:t>
            </a:r>
            <a:r>
              <a:rPr lang="zh-CN" altLang="en-US" dirty="0" smtClean="0">
                <a:latin typeface="Arial" charset="0"/>
              </a:rPr>
              <a:t>右键单击您的</a:t>
            </a:r>
            <a:r>
              <a:rPr lang="en-US" altLang="zh-CN" dirty="0" smtClean="0">
                <a:latin typeface="Arial" charset="0"/>
              </a:rPr>
              <a:t>Linux</a:t>
            </a:r>
            <a:r>
              <a:rPr lang="zh-CN" altLang="en-US" dirty="0" smtClean="0">
                <a:latin typeface="Arial" charset="0"/>
              </a:rPr>
              <a:t>桌面并选择终端。</a:t>
            </a:r>
          </a:p>
          <a:p>
            <a:pPr lvl="1" eaLnBrk="1" hangingPunct="1">
              <a:spcBef>
                <a:spcPct val="45000"/>
              </a:spcBef>
            </a:pPr>
            <a:r>
              <a:rPr lang="en-US" altLang="zh-CN" dirty="0" smtClean="0">
                <a:latin typeface="Arial" charset="0"/>
              </a:rPr>
              <a:t>2.</a:t>
            </a:r>
            <a:r>
              <a:rPr lang="zh-CN" altLang="en-US" dirty="0" smtClean="0">
                <a:latin typeface="Arial" charset="0"/>
              </a:rPr>
              <a:t>输入幻灯片中显示的</a:t>
            </a:r>
            <a:r>
              <a:rPr lang="en-US" altLang="zh-CN" dirty="0" err="1" smtClean="0">
                <a:latin typeface="Arial" charset="0"/>
              </a:rPr>
              <a:t>sqlplus</a:t>
            </a:r>
            <a:r>
              <a:rPr lang="zh-CN" altLang="en-US" dirty="0" smtClean="0">
                <a:latin typeface="Arial" charset="0"/>
              </a:rPr>
              <a:t>命令。</a:t>
            </a:r>
          </a:p>
          <a:p>
            <a:pPr lvl="1" eaLnBrk="1" hangingPunct="1">
              <a:spcBef>
                <a:spcPct val="45000"/>
              </a:spcBef>
            </a:pPr>
            <a:r>
              <a:rPr lang="en-US" altLang="zh-CN" dirty="0" smtClean="0">
                <a:latin typeface="Arial" charset="0"/>
              </a:rPr>
              <a:t>3.</a:t>
            </a:r>
            <a:r>
              <a:rPr lang="zh-CN" altLang="en-US" dirty="0" smtClean="0">
                <a:latin typeface="Arial" charset="0"/>
              </a:rPr>
              <a:t>输入用户名，密码和数据库名称。</a:t>
            </a:r>
            <a:endParaRPr lang="en-US" altLang="zh-CN" dirty="0" smtClean="0">
              <a:latin typeface="Arial" charset="0"/>
            </a:endParaRPr>
          </a:p>
          <a:p>
            <a:pPr lvl="1" eaLnBrk="1" hangingPunct="1">
              <a:spcBef>
                <a:spcPct val="45000"/>
              </a:spcBef>
            </a:pPr>
            <a:r>
              <a:rPr lang="zh-CN" altLang="en-US" dirty="0" smtClean="0">
                <a:latin typeface="Arial" charset="0"/>
              </a:rPr>
              <a:t>注意：为确保密码的完整性，请勿在操作系统提示符下输入密码。 而只能输入您的用户名。 在密码提示下输入密码。</a:t>
            </a:r>
            <a:endParaRPr lang="en-US" altLang="en-US" dirty="0" smtClean="0">
              <a:latin typeface="Arial" charset="0"/>
            </a:endParaRPr>
          </a:p>
        </p:txBody>
      </p:sp>
      <p:sp>
        <p:nvSpPr>
          <p:cNvPr id="1945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BA476D5B-62B8-4273-AC7D-222212CE31E6}" type="slidenum">
              <a:rPr lang="en-US" altLang="en-US" smtClean="0">
                <a:latin typeface="Arial" charset="0"/>
                <a:cs typeface="Arial" charset="0"/>
              </a:rPr>
              <a:t>6</a:t>
            </a:fld>
            <a:endParaRPr lang="en-US" altLang="en-US" smtClean="0">
              <a:latin typeface="Arial" charset="0"/>
              <a:cs typeface="Arial" charset="0"/>
            </a:endParaRPr>
          </a:p>
        </p:txBody>
      </p:sp>
      <p:sp>
        <p:nvSpPr>
          <p:cNvPr id="19460"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4222351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noFill/>
          <a:ln/>
        </p:spPr>
        <p:txBody>
          <a:bodyPr/>
          <a:lstStyle/>
          <a:p>
            <a:pPr lvl="1" eaLnBrk="1" hangingPunct="1"/>
            <a:r>
              <a:rPr lang="en-US" altLang="en-US" dirty="0" smtClean="0">
                <a:latin typeface="Arial" charset="0"/>
              </a:rPr>
              <a:t>In SQL*Plus, you can display the structure of a table by </a:t>
            </a:r>
            <a:r>
              <a:rPr lang="en-US" altLang="en-US" dirty="0" smtClean="0">
                <a:solidFill>
                  <a:schemeClr val="tx1"/>
                </a:solidFill>
                <a:latin typeface="Arial" charset="0"/>
              </a:rPr>
              <a:t>using the </a:t>
            </a:r>
            <a:r>
              <a:rPr lang="en-US" altLang="en-US" dirty="0" smtClean="0">
                <a:solidFill>
                  <a:schemeClr val="tx1"/>
                </a:solidFill>
                <a:latin typeface="Courier New" pitchFamily="49" charset="0"/>
              </a:rPr>
              <a:t>DESCRIBE</a:t>
            </a:r>
            <a:r>
              <a:rPr lang="en-US" altLang="en-US" dirty="0" smtClean="0">
                <a:latin typeface="Arial" charset="0"/>
              </a:rPr>
              <a:t> command. The result of the command is a display of column names and data types, as well as an indication if a column must contain data</a:t>
            </a:r>
            <a:r>
              <a:rPr lang="en-US" altLang="en-US" dirty="0" smtClean="0">
                <a:latin typeface="Arial" charset="0"/>
              </a:rPr>
              <a:t>.</a:t>
            </a:r>
          </a:p>
          <a:p>
            <a:pPr lvl="1" eaLnBrk="1" hangingPunct="1"/>
            <a:r>
              <a:rPr lang="zh-CN" altLang="en-US" dirty="0" smtClean="0">
                <a:latin typeface="Arial" charset="0"/>
              </a:rPr>
              <a:t>在</a:t>
            </a:r>
            <a:r>
              <a:rPr lang="en-US" altLang="zh-CN" dirty="0" smtClean="0">
                <a:latin typeface="Arial" charset="0"/>
              </a:rPr>
              <a:t>SQL * Plus</a:t>
            </a:r>
            <a:r>
              <a:rPr lang="zh-CN" altLang="en-US" dirty="0" smtClean="0">
                <a:latin typeface="Arial" charset="0"/>
              </a:rPr>
              <a:t>中，您可以使用</a:t>
            </a:r>
            <a:r>
              <a:rPr lang="en-US" altLang="zh-CN" dirty="0" smtClean="0">
                <a:latin typeface="Arial" charset="0"/>
              </a:rPr>
              <a:t>DESCRIBE</a:t>
            </a:r>
            <a:r>
              <a:rPr lang="zh-CN" altLang="en-US" dirty="0" smtClean="0">
                <a:latin typeface="Arial" charset="0"/>
              </a:rPr>
              <a:t>命令显示表的结构。 命令的结果是列名和数据类型的显示，以及列是否必须包含数据的指示。</a:t>
            </a:r>
            <a:endParaRPr lang="en-US" altLang="en-US" dirty="0" smtClean="0">
              <a:latin typeface="Arial" charset="0"/>
            </a:endParaRPr>
          </a:p>
          <a:p>
            <a:pPr lvl="1" eaLnBrk="1" hangingPunct="1"/>
            <a:r>
              <a:rPr lang="en-US" altLang="en-US" dirty="0" smtClean="0">
                <a:latin typeface="Arial" charset="0"/>
              </a:rPr>
              <a:t>In the syntax:</a:t>
            </a:r>
          </a:p>
          <a:p>
            <a:pPr lvl="1" eaLnBrk="1" hangingPunct="1"/>
            <a:r>
              <a:rPr lang="en-US" altLang="en-US" b="1" i="1" dirty="0" smtClean="0">
                <a:latin typeface="Arial" charset="0"/>
              </a:rPr>
              <a:t>	</a:t>
            </a:r>
            <a:r>
              <a:rPr lang="en-US" altLang="en-US" b="1" i="1" dirty="0" err="1" smtClean="0">
                <a:latin typeface="Courier New" pitchFamily="49" charset="0"/>
              </a:rPr>
              <a:t>tablename</a:t>
            </a:r>
            <a:r>
              <a:rPr lang="en-US" altLang="en-US" b="1" i="1" dirty="0" smtClean="0">
                <a:latin typeface="Arial" charset="0"/>
              </a:rPr>
              <a:t>	</a:t>
            </a:r>
            <a:r>
              <a:rPr lang="en-US" altLang="en-US" dirty="0" smtClean="0">
                <a:latin typeface="Arial" charset="0"/>
              </a:rPr>
              <a:t>The name of any existing table, view, or synonym that is accessible to   </a:t>
            </a:r>
            <a:br>
              <a:rPr lang="en-US" altLang="en-US" dirty="0" smtClean="0">
                <a:latin typeface="Arial" charset="0"/>
              </a:rPr>
            </a:br>
            <a:r>
              <a:rPr lang="en-US" altLang="en-US" dirty="0" smtClean="0">
                <a:latin typeface="Arial" charset="0"/>
              </a:rPr>
              <a:t>			the user</a:t>
            </a:r>
          </a:p>
          <a:p>
            <a:pPr lvl="1" eaLnBrk="1" hangingPunct="1"/>
            <a:r>
              <a:rPr lang="en-US" altLang="en-US" dirty="0" smtClean="0">
                <a:latin typeface="Arial" charset="0"/>
              </a:rPr>
              <a:t>To describe the </a:t>
            </a:r>
            <a:r>
              <a:rPr lang="en-US" altLang="en-US" dirty="0" smtClean="0">
                <a:latin typeface="Courier New" pitchFamily="49" charset="0"/>
              </a:rPr>
              <a:t>DEPARTMENTS</a:t>
            </a:r>
            <a:r>
              <a:rPr lang="en-US" altLang="en-US" dirty="0" smtClean="0">
                <a:latin typeface="Arial" charset="0"/>
              </a:rPr>
              <a:t> table, use the following command:</a:t>
            </a:r>
          </a:p>
          <a:p>
            <a:pPr lvl="4" eaLnBrk="1" hangingPunct="1"/>
            <a:r>
              <a:rPr lang="en-US" altLang="en-US" b="1" dirty="0" smtClean="0"/>
              <a:t> SQL&gt; DESCRIBE DEPARTMENTS</a:t>
            </a:r>
          </a:p>
          <a:p>
            <a:pPr lvl="4" eaLnBrk="1" hangingPunct="1"/>
            <a:r>
              <a:rPr lang="en-US" altLang="en-US" b="1" dirty="0" smtClean="0"/>
              <a:t> Name                    Null     Type</a:t>
            </a:r>
          </a:p>
          <a:p>
            <a:pPr lvl="4" eaLnBrk="1" hangingPunct="1"/>
            <a:r>
              <a:rPr lang="en-US" altLang="en-US" b="1" dirty="0" smtClean="0"/>
              <a:t> ----------------------- -------- ---------------</a:t>
            </a:r>
          </a:p>
          <a:p>
            <a:pPr lvl="4" eaLnBrk="1" hangingPunct="1"/>
            <a:endParaRPr lang="en-US" altLang="en-US" b="1" dirty="0" smtClean="0"/>
          </a:p>
          <a:p>
            <a:pPr lvl="4" eaLnBrk="1" hangingPunct="1"/>
            <a:r>
              <a:rPr lang="en-US" altLang="en-US" b="1" dirty="0" smtClean="0"/>
              <a:t> </a:t>
            </a:r>
            <a:r>
              <a:rPr lang="en-US" altLang="en-US" b="1" dirty="0" err="1" smtClean="0"/>
              <a:t>DEPARTMENT_ID</a:t>
            </a:r>
            <a:r>
              <a:rPr lang="en-US" altLang="en-US" b="1" dirty="0" smtClean="0"/>
              <a:t>           NOT NULL NUMBER(4)</a:t>
            </a:r>
          </a:p>
          <a:p>
            <a:pPr lvl="4" eaLnBrk="1" hangingPunct="1"/>
            <a:r>
              <a:rPr lang="en-US" altLang="en-US" b="1" dirty="0" smtClean="0"/>
              <a:t> </a:t>
            </a:r>
            <a:r>
              <a:rPr lang="en-US" altLang="en-US" b="1" dirty="0" err="1" smtClean="0"/>
              <a:t>DEPARTMENT_NAME</a:t>
            </a:r>
            <a:r>
              <a:rPr lang="en-US" altLang="en-US" b="1" dirty="0" smtClean="0"/>
              <a:t>         NOT NULL </a:t>
            </a:r>
            <a:r>
              <a:rPr lang="en-US" altLang="en-US" b="1" dirty="0" err="1" smtClean="0"/>
              <a:t>VARCHAR2</a:t>
            </a:r>
            <a:r>
              <a:rPr lang="en-US" altLang="en-US" b="1" dirty="0" smtClean="0"/>
              <a:t>(30)</a:t>
            </a:r>
          </a:p>
          <a:p>
            <a:pPr lvl="4" eaLnBrk="1" hangingPunct="1"/>
            <a:r>
              <a:rPr lang="en-US" altLang="en-US" b="1" dirty="0" smtClean="0"/>
              <a:t> </a:t>
            </a:r>
            <a:r>
              <a:rPr lang="en-US" altLang="en-US" b="1" dirty="0" err="1" smtClean="0"/>
              <a:t>MANAGER_ID</a:t>
            </a:r>
            <a:r>
              <a:rPr lang="en-US" altLang="en-US" b="1" dirty="0" smtClean="0"/>
              <a:t>              	    NUMBER(6)</a:t>
            </a:r>
          </a:p>
          <a:p>
            <a:pPr lvl="4" eaLnBrk="1" hangingPunct="1"/>
            <a:r>
              <a:rPr lang="en-US" altLang="en-US" b="1" dirty="0" smtClean="0"/>
              <a:t> </a:t>
            </a:r>
            <a:r>
              <a:rPr lang="en-US" altLang="en-US" b="1" dirty="0" err="1" smtClean="0"/>
              <a:t>LOCATION_ID</a:t>
            </a:r>
            <a:r>
              <a:rPr lang="en-US" altLang="en-US" b="1" dirty="0" smtClean="0"/>
              <a:t>                      NUMBER(4)</a:t>
            </a:r>
          </a:p>
        </p:txBody>
      </p:sp>
      <p:sp>
        <p:nvSpPr>
          <p:cNvPr id="2150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67466633-C3F4-426A-A03B-1ABD187430AC}" type="slidenum">
              <a:rPr lang="en-US" altLang="en-US" smtClean="0">
                <a:latin typeface="Arial" charset="0"/>
                <a:cs typeface="Arial" charset="0"/>
              </a:rPr>
              <a:t>7</a:t>
            </a:fld>
            <a:endParaRPr lang="en-US" altLang="en-US" smtClean="0">
              <a:latin typeface="Arial" charset="0"/>
              <a:cs typeface="Arial" charset="0"/>
            </a:endParaRPr>
          </a:p>
        </p:txBody>
      </p:sp>
      <p:sp>
        <p:nvSpPr>
          <p:cNvPr id="21508"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213299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pPr lvl="1" eaLnBrk="1" hangingPunct="1"/>
            <a:r>
              <a:rPr lang="en-US" altLang="en-US" dirty="0" smtClean="0">
                <a:latin typeface="Arial" charset="0"/>
              </a:rPr>
              <a:t>The example in the slide displays information about the structure of the </a:t>
            </a:r>
            <a:r>
              <a:rPr lang="en-US" altLang="en-US" dirty="0" smtClean="0">
                <a:latin typeface="Courier New" pitchFamily="49" charset="0"/>
              </a:rPr>
              <a:t>DEPARTMENTS</a:t>
            </a:r>
            <a:r>
              <a:rPr lang="en-US" altLang="en-US" dirty="0" smtClean="0">
                <a:latin typeface="Arial" charset="0"/>
              </a:rPr>
              <a:t> table. In the result:</a:t>
            </a:r>
          </a:p>
          <a:p>
            <a:pPr marL="742950" lvl="2" indent="-514350" eaLnBrk="1" hangingPunct="1">
              <a:buFont typeface="Times New Roman" pitchFamily="18" charset="0"/>
              <a:buNone/>
            </a:pPr>
            <a:r>
              <a:rPr lang="en-US" altLang="en-US" dirty="0" smtClean="0">
                <a:latin typeface="Courier New" pitchFamily="49" charset="0"/>
              </a:rPr>
              <a:t>Null</a:t>
            </a:r>
            <a:r>
              <a:rPr lang="en-US" altLang="en-US" dirty="0" smtClean="0">
                <a:latin typeface="Arial" charset="0"/>
              </a:rPr>
              <a:t>: 	Specifies whether a column must contain data (</a:t>
            </a:r>
            <a:r>
              <a:rPr lang="en-US" altLang="en-US" dirty="0" smtClean="0">
                <a:latin typeface="Courier New" pitchFamily="49" charset="0"/>
              </a:rPr>
              <a:t>NOT</a:t>
            </a:r>
            <a:r>
              <a:rPr lang="en-US" altLang="en-US" dirty="0" smtClean="0">
                <a:latin typeface="Arial" charset="0"/>
              </a:rPr>
              <a:t> </a:t>
            </a:r>
            <a:r>
              <a:rPr lang="en-US" altLang="en-US" dirty="0" smtClean="0">
                <a:latin typeface="Courier New" pitchFamily="49" charset="0"/>
              </a:rPr>
              <a:t>NULL</a:t>
            </a:r>
            <a:r>
              <a:rPr lang="en-US" altLang="en-US" dirty="0" smtClean="0">
                <a:latin typeface="Arial" charset="0"/>
              </a:rPr>
              <a:t> indicates that a column must contain data.)</a:t>
            </a:r>
          </a:p>
          <a:p>
            <a:pPr marL="742950" lvl="2" indent="-514350" eaLnBrk="1" hangingPunct="1">
              <a:buFont typeface="Times New Roman" pitchFamily="18" charset="0"/>
              <a:buNone/>
            </a:pPr>
            <a:r>
              <a:rPr lang="en-US" altLang="en-US" dirty="0" smtClean="0">
                <a:latin typeface="Courier New" pitchFamily="49" charset="0"/>
              </a:rPr>
              <a:t>Type</a:t>
            </a:r>
            <a:r>
              <a:rPr lang="en-US" altLang="en-US" dirty="0" smtClean="0">
                <a:latin typeface="Arial" charset="0"/>
              </a:rPr>
              <a:t>: 	Displays the data type for a </a:t>
            </a:r>
            <a:r>
              <a:rPr lang="en-US" altLang="en-US" dirty="0" smtClean="0">
                <a:latin typeface="Arial" charset="0"/>
              </a:rPr>
              <a:t>column</a:t>
            </a:r>
          </a:p>
          <a:p>
            <a:pPr marL="285830" lvl="1" indent="-514350" eaLnBrk="1" hangingPunct="1">
              <a:buFont typeface="Times New Roman" pitchFamily="18" charset="0"/>
              <a:buNone/>
            </a:pPr>
            <a:r>
              <a:rPr lang="zh-CN" altLang="en-US" dirty="0" smtClean="0">
                <a:latin typeface="Arial" charset="0"/>
              </a:rPr>
              <a:t>幻灯片中的示例显示有关</a:t>
            </a:r>
            <a:r>
              <a:rPr lang="en-US" altLang="zh-CN" dirty="0" smtClean="0">
                <a:latin typeface="Arial" charset="0"/>
              </a:rPr>
              <a:t>DEPARTMENTS</a:t>
            </a:r>
            <a:r>
              <a:rPr lang="zh-CN" altLang="en-US" dirty="0" smtClean="0">
                <a:latin typeface="Arial" charset="0"/>
              </a:rPr>
              <a:t>表结构的信息。 结果：</a:t>
            </a:r>
          </a:p>
          <a:p>
            <a:pPr marL="285830" lvl="1" indent="-514350" eaLnBrk="1" hangingPunct="1">
              <a:buFont typeface="Times New Roman" pitchFamily="18" charset="0"/>
              <a:buNone/>
            </a:pPr>
            <a:r>
              <a:rPr lang="en-US" altLang="zh-CN" dirty="0" smtClean="0">
                <a:latin typeface="Arial" charset="0"/>
              </a:rPr>
              <a:t>Null</a:t>
            </a:r>
            <a:r>
              <a:rPr lang="zh-CN" altLang="en-US" dirty="0" smtClean="0">
                <a:latin typeface="Arial" charset="0"/>
              </a:rPr>
              <a:t>：指定列是否必须包含数据（</a:t>
            </a:r>
            <a:r>
              <a:rPr lang="en-US" altLang="zh-CN" dirty="0" smtClean="0">
                <a:latin typeface="Arial" charset="0"/>
              </a:rPr>
              <a:t>NOT NULL</a:t>
            </a:r>
            <a:r>
              <a:rPr lang="zh-CN" altLang="en-US" dirty="0" smtClean="0">
                <a:latin typeface="Arial" charset="0"/>
              </a:rPr>
              <a:t>表示列必须包含数据）。</a:t>
            </a:r>
          </a:p>
          <a:p>
            <a:pPr marL="285830" lvl="1" indent="-514350" eaLnBrk="1" hangingPunct="1">
              <a:buFont typeface="Times New Roman" pitchFamily="18" charset="0"/>
              <a:buNone/>
            </a:pPr>
            <a:r>
              <a:rPr lang="zh-CN" altLang="en-US" dirty="0" smtClean="0">
                <a:latin typeface="Arial" charset="0"/>
              </a:rPr>
              <a:t>类型：显示列的数据类型</a:t>
            </a:r>
            <a:endParaRPr lang="en-US" altLang="en-US" dirty="0" smtClean="0">
              <a:latin typeface="Arial" charset="0"/>
            </a:endParaRPr>
          </a:p>
        </p:txBody>
      </p:sp>
      <p:sp>
        <p:nvSpPr>
          <p:cNvPr id="2355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86FB1D97-3A79-451E-B756-EB84E18C1CAA}" type="slidenum">
              <a:rPr lang="en-US" altLang="en-US" smtClean="0">
                <a:latin typeface="Arial" charset="0"/>
                <a:cs typeface="Arial" charset="0"/>
              </a:rPr>
              <a:t>8</a:t>
            </a:fld>
            <a:endParaRPr lang="en-US" altLang="en-US" smtClean="0">
              <a:latin typeface="Arial" charset="0"/>
              <a:cs typeface="Arial" charset="0"/>
            </a:endParaRPr>
          </a:p>
        </p:txBody>
      </p:sp>
    </p:spTree>
    <p:extLst>
      <p:ext uri="{BB962C8B-B14F-4D97-AF65-F5344CB8AC3E}">
        <p14:creationId xmlns:p14="http://schemas.microsoft.com/office/powerpoint/2010/main" val="2521685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lvl="1" eaLnBrk="1" hangingPunct="1"/>
            <a:r>
              <a:rPr lang="en-US" altLang="en-US" dirty="0" smtClean="0">
                <a:latin typeface="Arial" charset="0"/>
              </a:rPr>
              <a:t>SQL*Plus commands are entered one line at a time and are not stored in the SQL buffer.</a:t>
            </a:r>
          </a:p>
          <a:p>
            <a:pPr lvl="1" eaLnBrk="1" hangingPunct="1"/>
            <a:r>
              <a:rPr lang="en-US" altLang="en-US" dirty="0" smtClean="0">
                <a:latin typeface="Arial" charset="0"/>
              </a:rPr>
              <a:t/>
            </a:r>
            <a:br>
              <a:rPr lang="en-US" altLang="en-US" dirty="0" smtClean="0">
                <a:latin typeface="Arial" charset="0"/>
              </a:rPr>
            </a:br>
            <a:endParaRPr lang="en-US" altLang="en-US" dirty="0" smtClean="0">
              <a:latin typeface="Arial" charset="0"/>
            </a:endParaRPr>
          </a:p>
          <a:p>
            <a:pPr lvl="1" eaLnBrk="1" hangingPunct="1"/>
            <a:r>
              <a:rPr lang="en-US" altLang="en-US" b="1" dirty="0" smtClean="0">
                <a:latin typeface="Arial" charset="0"/>
              </a:rPr>
              <a:t>Guidelines</a:t>
            </a:r>
          </a:p>
          <a:p>
            <a:pPr lvl="2" eaLnBrk="1" hangingPunct="1">
              <a:spcBef>
                <a:spcPct val="25000"/>
              </a:spcBef>
            </a:pPr>
            <a:r>
              <a:rPr lang="en-US" altLang="en-US" dirty="0" smtClean="0">
                <a:latin typeface="Arial" charset="0"/>
              </a:rPr>
              <a:t>If you press Enter before completing a command, SQL*Plus prompts you with a line number.</a:t>
            </a:r>
          </a:p>
          <a:p>
            <a:pPr lvl="2" eaLnBrk="1" hangingPunct="1"/>
            <a:r>
              <a:rPr lang="en-US" altLang="en-US" dirty="0" smtClean="0">
                <a:latin typeface="Arial" charset="0"/>
              </a:rPr>
              <a:t>You terminate the SQL buffer either by entering one of the terminator characters (semicolon or slash) or by pressing Enter twice. The SQL prompt appears</a:t>
            </a:r>
            <a:r>
              <a:rPr lang="en-US" altLang="en-US" dirty="0" smtClean="0">
                <a:latin typeface="Arial" charset="0"/>
              </a:rPr>
              <a:t>.</a:t>
            </a:r>
          </a:p>
          <a:p>
            <a:pPr marL="304746" lvl="2" indent="0" eaLnBrk="1" hangingPunct="1">
              <a:buNone/>
            </a:pPr>
            <a:r>
              <a:rPr lang="zh-CN" altLang="en-US" dirty="0" smtClean="0">
                <a:latin typeface="Arial" charset="0"/>
              </a:rPr>
              <a:t>方针</a:t>
            </a:r>
          </a:p>
          <a:p>
            <a:pPr marL="304746" lvl="2" indent="0" eaLnBrk="1" hangingPunct="1">
              <a:buNone/>
            </a:pPr>
            <a:r>
              <a:rPr lang="zh-CN" altLang="en-US" dirty="0" smtClean="0">
                <a:latin typeface="Arial" charset="0"/>
              </a:rPr>
              <a:t>如果在完成命令之前按</a:t>
            </a:r>
            <a:r>
              <a:rPr lang="en-US" altLang="zh-CN" dirty="0" smtClean="0">
                <a:latin typeface="Arial" charset="0"/>
              </a:rPr>
              <a:t>Enter</a:t>
            </a:r>
            <a:r>
              <a:rPr lang="zh-CN" altLang="en-US" dirty="0" smtClean="0">
                <a:latin typeface="Arial" charset="0"/>
              </a:rPr>
              <a:t>键，</a:t>
            </a:r>
            <a:r>
              <a:rPr lang="en-US" altLang="zh-CN" dirty="0" smtClean="0">
                <a:latin typeface="Arial" charset="0"/>
              </a:rPr>
              <a:t>SQL * Plus</a:t>
            </a:r>
            <a:r>
              <a:rPr lang="zh-CN" altLang="en-US" dirty="0" smtClean="0">
                <a:latin typeface="Arial" charset="0"/>
              </a:rPr>
              <a:t>将提示您输入一个行号。</a:t>
            </a:r>
          </a:p>
          <a:p>
            <a:pPr marL="304746" lvl="2" indent="0" eaLnBrk="1" hangingPunct="1">
              <a:buNone/>
            </a:pPr>
            <a:r>
              <a:rPr lang="zh-CN" altLang="en-US" dirty="0" smtClean="0">
                <a:latin typeface="Arial" charset="0"/>
              </a:rPr>
              <a:t>您可以通过输入终止符字符（分号或斜杠）或按</a:t>
            </a:r>
            <a:r>
              <a:rPr lang="en-US" altLang="zh-CN" dirty="0" smtClean="0">
                <a:latin typeface="Arial" charset="0"/>
              </a:rPr>
              <a:t>Enter</a:t>
            </a:r>
            <a:r>
              <a:rPr lang="zh-CN" altLang="en-US" dirty="0" smtClean="0">
                <a:latin typeface="Arial" charset="0"/>
              </a:rPr>
              <a:t>两次来终止</a:t>
            </a:r>
            <a:r>
              <a:rPr lang="en-US" altLang="zh-CN" dirty="0" smtClean="0">
                <a:latin typeface="Arial" charset="0"/>
              </a:rPr>
              <a:t>SQL</a:t>
            </a:r>
            <a:r>
              <a:rPr lang="zh-CN" altLang="en-US" dirty="0" smtClean="0">
                <a:latin typeface="Arial" charset="0"/>
              </a:rPr>
              <a:t>缓冲区。 出现</a:t>
            </a:r>
            <a:r>
              <a:rPr lang="en-US" altLang="zh-CN" dirty="0" smtClean="0">
                <a:latin typeface="Arial" charset="0"/>
              </a:rPr>
              <a:t>SQL</a:t>
            </a:r>
            <a:r>
              <a:rPr lang="zh-CN" altLang="en-US" dirty="0" smtClean="0">
                <a:latin typeface="Arial" charset="0"/>
              </a:rPr>
              <a:t>提示符。</a:t>
            </a:r>
            <a:endParaRPr lang="en-US" altLang="en-US" dirty="0" smtClean="0">
              <a:latin typeface="Arial" charset="0"/>
            </a:endParaRPr>
          </a:p>
        </p:txBody>
      </p:sp>
      <p:graphicFrame>
        <p:nvGraphicFramePr>
          <p:cNvPr id="25604" name="Object 4"/>
          <p:cNvGraphicFramePr>
            <a:graphicFrameLocks/>
          </p:cNvGraphicFramePr>
          <p:nvPr/>
        </p:nvGraphicFramePr>
        <p:xfrm>
          <a:off x="676275" y="4688556"/>
          <a:ext cx="5810250" cy="1628900"/>
        </p:xfrm>
        <a:graphic>
          <a:graphicData uri="http://schemas.openxmlformats.org/presentationml/2006/ole">
            <mc:AlternateContent xmlns:mc="http://schemas.openxmlformats.org/markup-compatibility/2006">
              <mc:Choice xmlns:v="urn:schemas-microsoft-com:vml" Requires="v">
                <p:oleObj spid="_x0000_s3114" name="Document" r:id="rId4" imgW="5971335" imgH="1605621" progId="Word.Document.8">
                  <p:embed/>
                </p:oleObj>
              </mc:Choice>
              <mc:Fallback>
                <p:oleObj name="Document" r:id="rId4" imgW="5971335" imgH="1605621" progId="Word.Document.8">
                  <p:embed/>
                  <p:pic>
                    <p:nvPicPr>
                      <p:cNvPr id="0" name="Picture 3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275" y="4688556"/>
                        <a:ext cx="5810250" cy="1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5"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9E30E797-1FE1-4EFC-9D0A-B0580C07F484}" type="slidenum">
              <a:rPr lang="en-US" altLang="en-US" smtClean="0">
                <a:latin typeface="Arial" charset="0"/>
                <a:cs typeface="Arial" charset="0"/>
              </a:rPr>
              <a:t>9</a:t>
            </a:fld>
            <a:endParaRPr lang="en-US" altLang="en-US" smtClean="0">
              <a:latin typeface="Arial" charset="0"/>
              <a:cs typeface="Arial" charset="0"/>
            </a:endParaRPr>
          </a:p>
        </p:txBody>
      </p:sp>
    </p:spTree>
    <p:extLst>
      <p:ext uri="{BB962C8B-B14F-4D97-AF65-F5344CB8AC3E}">
        <p14:creationId xmlns:p14="http://schemas.microsoft.com/office/powerpoint/2010/main" val="15725998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CE3E4"/>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2" y="0"/>
            <a:ext cx="12184380" cy="6858000"/>
          </a:xfrm>
          <a:prstGeom prst="rect">
            <a:avLst/>
          </a:prstGeom>
        </p:spPr>
      </p:pic>
      <p:sp>
        <p:nvSpPr>
          <p:cNvPr id="4" name="Title_Gray_Number"/>
          <p:cNvSpPr>
            <a:spLocks noChangeArrowheads="1"/>
          </p:cNvSpPr>
          <p:nvPr/>
        </p:nvSpPr>
        <p:spPr bwMode="gray">
          <a:xfrm>
            <a:off x="9751061" y="-8600"/>
            <a:ext cx="1656919" cy="1468967"/>
          </a:xfrm>
          <a:prstGeom prst="rect">
            <a:avLst/>
          </a:prstGeom>
          <a:solidFill>
            <a:srgbClr val="8DA6B1"/>
          </a:solidFill>
          <a:ln w="9525">
            <a:noFill/>
            <a:miter lim="800000"/>
            <a:headEnd/>
            <a:tailEnd/>
          </a:ln>
        </p:spPr>
        <p:txBody>
          <a:bodyPr lIns="16930" tIns="16930" rIns="16930" bIns="16930"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9300" b="1" smtClean="0">
                <a:solidFill>
                  <a:srgbClr val="DCE3E4"/>
                </a:solidFill>
                <a:latin typeface="+mn-lt"/>
                <a:cs typeface="Calibri" pitchFamily="34" charset="0"/>
              </a:rPr>
              <a:t>C</a:t>
            </a:r>
            <a:endParaRPr lang="en-US" sz="9300" b="1" dirty="0" smtClean="0">
              <a:solidFill>
                <a:srgbClr val="DCE3E4"/>
              </a:solidFill>
              <a:latin typeface="+mn-lt"/>
              <a:cs typeface="Calibri" pitchFamily="34" charset="0"/>
            </a:endParaRPr>
          </a:p>
        </p:txBody>
      </p:sp>
      <p:grpSp>
        <p:nvGrpSpPr>
          <p:cNvPr id="5" name="Group 16" hidden="1"/>
          <p:cNvGrpSpPr>
            <a:grpSpLocks/>
          </p:cNvGrpSpPr>
          <p:nvPr userDrawn="1"/>
        </p:nvGrpSpPr>
        <p:grpSpPr bwMode="auto">
          <a:xfrm>
            <a:off x="203147" y="302685"/>
            <a:ext cx="11799460"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12"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2017, Oracle and/or its affiliates. All rights reserved.</a:t>
            </a:r>
            <a:endParaRPr lang="en-US" sz="1100" dirty="0">
              <a:solidFill>
                <a:srgbClr val="9F9F9F"/>
              </a:solidFill>
              <a:latin typeface="Arial" pitchFamily="34" charset="0"/>
              <a:cs typeface="+mn-cs"/>
            </a:endParaRPr>
          </a:p>
        </p:txBody>
      </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276483" name="Default_Title"/>
          <p:cNvSpPr>
            <a:spLocks noGrp="1" noChangeArrowheads="1"/>
          </p:cNvSpPr>
          <p:nvPr>
            <p:ph type="ctrTitle"/>
          </p:nvPr>
        </p:nvSpPr>
        <p:spPr>
          <a:xfrm>
            <a:off x="938540" y="3209544"/>
            <a:ext cx="10311746" cy="694944"/>
          </a:xfrm>
        </p:spPr>
        <p:txBody>
          <a:bodyPr anchor="b"/>
          <a:lstStyle>
            <a:lvl1pPr>
              <a:spcBef>
                <a:spcPct val="0"/>
              </a:spcBef>
              <a:defRPr sz="4800" baseline="0">
                <a:solidFill>
                  <a:schemeClr val="tx1"/>
                </a:solidFill>
              </a:defRPr>
            </a:lvl1pPr>
          </a:lstStyle>
          <a:p>
            <a:r>
              <a:rPr lang="en-US" smtClean="0"/>
              <a:t>Click to edit Master title style</a:t>
            </a:r>
            <a:endParaRPr lang="en-US" dirty="0"/>
          </a:p>
        </p:txBody>
      </p:sp>
      <p:sp>
        <p:nvSpPr>
          <p:cNvPr id="276484" name="Title_PlaceholderSubtitle"/>
          <p:cNvSpPr>
            <a:spLocks noGrp="1" noChangeArrowheads="1"/>
          </p:cNvSpPr>
          <p:nvPr>
            <p:ph type="subTitle" idx="1"/>
          </p:nvPr>
        </p:nvSpPr>
        <p:spPr bwMode="auto">
          <a:xfrm>
            <a:off x="950729" y="4096512"/>
            <a:ext cx="10287368" cy="465078"/>
          </a:xfrm>
        </p:spPr>
        <p:txBody>
          <a:bodyPr/>
          <a:lstStyle>
            <a:lvl1pPr algn="l">
              <a:defRPr sz="2800" b="1" i="0" baseline="0">
                <a:solidFill>
                  <a:schemeClr val="tx1"/>
                </a:solidFill>
              </a:defRPr>
            </a:lvl1pPr>
          </a:lstStyle>
          <a:p>
            <a:r>
              <a:rPr lang="en-US" smtClean="0"/>
              <a:t>Click to edit Master subtitle style</a:t>
            </a:r>
            <a:endParaRPr lang="en-US" dirty="0"/>
          </a:p>
        </p:txBody>
      </p:sp>
      <p:pic>
        <p:nvPicPr>
          <p:cNvPr id="16" name="Picture 1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2138" y="1242485"/>
            <a:ext cx="10944549" cy="1831606"/>
          </a:xfrm>
        </p:spPr>
        <p:txBody>
          <a:bodyPr/>
          <a:lstStyle>
            <a:lvl1pPr>
              <a:spcBef>
                <a:spcPts val="900"/>
              </a:spcBef>
              <a:defRPr/>
            </a:lvl1pPr>
            <a:lvl2pPr>
              <a:spcBef>
                <a:spcPts val="900"/>
              </a:spcBef>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630" y="1243585"/>
            <a:ext cx="10945565" cy="834410"/>
          </a:xfrm>
        </p:spPr>
        <p:txBody>
          <a:bodyPr/>
          <a:lstStyle>
            <a:lvl1pPr marL="0" indent="-9525">
              <a:defRPr/>
            </a:lvl1pPr>
            <a:lvl2pPr marL="457200" indent="-365760">
              <a:buFont typeface="+mj-lt"/>
              <a:buAutoNum type="alphaLcPeriod"/>
              <a:defRPr/>
            </a:lvl2pPr>
            <a:lvl3pPr>
              <a:buNone/>
              <a:defRPr/>
            </a:lvl3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grpSp>
        <p:nvGrpSpPr>
          <p:cNvPr id="8" name="Group 7"/>
          <p:cNvGrpSpPr/>
          <p:nvPr userDrawn="1"/>
        </p:nvGrpSpPr>
        <p:grpSpPr>
          <a:xfrm>
            <a:off x="10818812" y="-19594"/>
            <a:ext cx="960120" cy="1157141"/>
            <a:chOff x="10818812" y="-19594"/>
            <a:chExt cx="960120" cy="1157141"/>
          </a:xfrm>
        </p:grpSpPr>
        <p:sp>
          <p:nvSpPr>
            <p:cNvPr id="15" name="Chevron 5"/>
            <p:cNvSpPr>
              <a:spLocks noChangeArrowheads="1"/>
            </p:cNvSpPr>
            <p:nvPr/>
          </p:nvSpPr>
          <p:spPr bwMode="auto">
            <a:xfrm rot="16200000">
              <a:off x="10947288" y="305903"/>
              <a:ext cx="703168" cy="960120"/>
            </a:xfrm>
            <a:prstGeom prst="chevron">
              <a:avLst>
                <a:gd name="adj" fmla="val 50000"/>
              </a:avLst>
            </a:prstGeom>
            <a:solidFill>
              <a:srgbClr val="DCE3E4"/>
            </a:solidFill>
            <a:ln w="28575" algn="ctr">
              <a:noFill/>
              <a:round/>
              <a:headEnd type="none" w="sm" len="sm"/>
              <a:tailEnd type="none" w="sm" len="sm"/>
            </a:ln>
          </p:spPr>
          <p:txBody>
            <a:bodyPr/>
            <a:lstStyle/>
            <a:p>
              <a:pPr algn="ctr" defTabSz="304747">
                <a:spcBef>
                  <a:spcPct val="20000"/>
                </a:spcBef>
                <a:buClr>
                  <a:srgbClr val="FF0000"/>
                </a:buClr>
                <a:buFont typeface="Arial" charset="0"/>
                <a:buNone/>
              </a:pPr>
              <a:endParaRPr lang="en-US" dirty="0"/>
            </a:p>
          </p:txBody>
        </p:sp>
        <p:sp>
          <p:nvSpPr>
            <p:cNvPr id="16" name="Title_Gray_Number"/>
            <p:cNvSpPr>
              <a:spLocks noChangeArrowheads="1"/>
            </p:cNvSpPr>
            <p:nvPr/>
          </p:nvSpPr>
          <p:spPr bwMode="gray">
            <a:xfrm>
              <a:off x="10818812" y="-19594"/>
              <a:ext cx="960120" cy="804672"/>
            </a:xfrm>
            <a:prstGeom prst="rect">
              <a:avLst/>
            </a:prstGeom>
            <a:solidFill>
              <a:srgbClr val="DCE3E4"/>
            </a:solidFill>
            <a:ln w="9525">
              <a:noFill/>
              <a:miter lim="800000"/>
              <a:headEnd/>
              <a:tailEnd/>
            </a:ln>
          </p:spPr>
          <p:txBody>
            <a:bodyPr lIns="12700" tIns="12700" rIns="12700" bIns="12700" anchor="b">
              <a:spAutoFit/>
            </a:bodyPr>
            <a:lstStyle/>
            <a:p>
              <a:pPr algn="ctr" defTabSz="304747">
                <a:buClr>
                  <a:srgbClr val="000000"/>
                </a:buClr>
                <a:buFont typeface="Arial" charset="0"/>
                <a:buNone/>
              </a:pPr>
              <a:endParaRPr lang="en-US" sz="13300" b="1" dirty="0">
                <a:solidFill>
                  <a:srgbClr val="DCE3E4"/>
                </a:solidFill>
                <a:latin typeface="Arial Black" pitchFamily="34" charset="0"/>
                <a:cs typeface="Calibri" pitchFamily="34" charset="0"/>
              </a:endParaRPr>
            </a:p>
          </p:txBody>
        </p:sp>
      </p:grpSp>
      <p:sp>
        <p:nvSpPr>
          <p:cNvPr id="14" name="Rectangle 4"/>
          <p:cNvSpPr>
            <a:spLocks noChangeArrowheads="1"/>
          </p:cNvSpPr>
          <p:nvPr/>
        </p:nvSpPr>
        <p:spPr bwMode="auto">
          <a:xfrm>
            <a:off x="10828391" y="-119744"/>
            <a:ext cx="887380" cy="1046418"/>
          </a:xfrm>
          <a:prstGeom prst="rect">
            <a:avLst/>
          </a:prstGeom>
          <a:noFill/>
          <a:ln w="9525">
            <a:noFill/>
            <a:miter lim="800000"/>
            <a:headEnd/>
            <a:tailEnd/>
          </a:ln>
        </p:spPr>
        <p:txBody>
          <a:bodyPr wrap="none" lIns="121899" tIns="60949" rIns="121899" bIns="60949">
            <a:spAutoFit/>
          </a:bodyPr>
          <a:lstStyle/>
          <a:p>
            <a:pPr algn="ctr"/>
            <a:r>
              <a:rPr lang="en-US" sz="6000" dirty="0">
                <a:solidFill>
                  <a:schemeClr val="bg1"/>
                </a:solidFill>
                <a:latin typeface="Arial Black" pitchFamily="34" charset="0"/>
              </a:rPr>
              <a:t>Q</a:t>
            </a:r>
          </a:p>
        </p:txBody>
      </p:sp>
    </p:spTree>
    <p:custDataLst>
      <p:tags r:id="rId1"/>
    </p:custData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44332"/>
            <a:ext cx="5269635" cy="18316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6297559" y="1244332"/>
            <a:ext cx="5383398" cy="18870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bwMode="gray">
          <a:xfrm>
            <a:off x="11994142" y="-23284"/>
            <a:ext cx="194683" cy="6853768"/>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2" name="Rectangle 11"/>
          <p:cNvSpPr/>
          <p:nvPr/>
        </p:nvSpPr>
        <p:spPr bwMode="gray">
          <a:xfrm>
            <a:off x="0" y="-27518"/>
            <a:ext cx="194683" cy="6851651"/>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grpSp>
        <p:nvGrpSpPr>
          <p:cNvPr id="1028" name="Group 16" hidden="1"/>
          <p:cNvGrpSpPr>
            <a:grpSpLocks/>
          </p:cNvGrpSpPr>
          <p:nvPr/>
        </p:nvGrpSpPr>
        <p:grpSpPr bwMode="auto">
          <a:xfrm>
            <a:off x="184103" y="302685"/>
            <a:ext cx="11822736" cy="6004983"/>
            <a:chOff x="138075" y="301084"/>
            <a:chExt cx="8868925" cy="6005136"/>
          </a:xfrm>
        </p:grpSpPr>
        <p:grpSp>
          <p:nvGrpSpPr>
            <p:cNvPr id="1036" name="Group 24" hidden="1"/>
            <p:cNvGrpSpPr>
              <a:grpSpLocks/>
            </p:cNvGrpSpPr>
            <p:nvPr/>
          </p:nvGrpSpPr>
          <p:grpSpPr bwMode="auto">
            <a:xfrm>
              <a:off x="140650" y="301084"/>
              <a:ext cx="8850238" cy="6005136"/>
              <a:chOff x="375" y="336"/>
              <a:chExt cx="4971" cy="3635"/>
            </a:xfrm>
          </p:grpSpPr>
          <p:sp>
            <p:nvSpPr>
              <p:cNvPr id="275470" name="Rectangle 14" hidden="1"/>
              <p:cNvSpPr>
                <a:spLocks noChangeArrowheads="1"/>
              </p:cNvSpPr>
              <p:nvPr/>
            </p:nvSpPr>
            <p:spPr bwMode="auto">
              <a:xfrm>
                <a:off x="375" y="336"/>
                <a:ext cx="4971"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275465" name="Delete_Instruction_Box" hidden="1"/>
              <p:cNvSpPr>
                <a:spLocks noChangeArrowheads="1"/>
              </p:cNvSpPr>
              <p:nvPr/>
            </p:nvSpPr>
            <p:spPr bwMode="gray">
              <a:xfrm>
                <a:off x="2521" y="3927"/>
                <a:ext cx="2720" cy="44"/>
              </a:xfrm>
              <a:prstGeom prst="rect">
                <a:avLst/>
              </a:prstGeom>
              <a:solidFill>
                <a:srgbClr val="FFFFFF"/>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cs typeface="+mn-cs"/>
                  </a:rPr>
                  <a:t>[ Use "CD Tools &gt; Guides" macro to hide and show otherwise go to the Slide Master and hide the shape]</a:t>
                </a:r>
              </a:p>
            </p:txBody>
          </p:sp>
        </p:grpSp>
        <p:sp>
          <p:nvSpPr>
            <p:cNvPr id="275484" name="Line 28" hidden="1"/>
            <p:cNvSpPr>
              <a:spLocks noChangeShapeType="1"/>
            </p:cNvSpPr>
            <p:nvPr/>
          </p:nvSpPr>
          <p:spPr bwMode="auto">
            <a:xfrm>
              <a:off x="138075" y="1279009"/>
              <a:ext cx="8868925"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dirty="0">
                <a:latin typeface="Arial" pitchFamily="34" charset="0"/>
                <a:cs typeface="+mn-cs"/>
              </a:endParaRPr>
            </a:p>
          </p:txBody>
        </p:sp>
      </p:grpSp>
      <p:sp>
        <p:nvSpPr>
          <p:cNvPr id="15" name="Rectangle 14"/>
          <p:cNvSpPr/>
          <p:nvPr/>
        </p:nvSpPr>
        <p:spPr bwMode="gray">
          <a:xfrm>
            <a:off x="0" y="6400800"/>
            <a:ext cx="12188825" cy="457200"/>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6" name="Rectangle 15"/>
          <p:cNvSpPr/>
          <p:nvPr/>
        </p:nvSpPr>
        <p:spPr bwMode="gray">
          <a:xfrm>
            <a:off x="0" y="-27516"/>
            <a:ext cx="12188825" cy="192617"/>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031" name="Slide_PlaceholderText"/>
          <p:cNvSpPr>
            <a:spLocks noGrp="1" noChangeArrowheads="1"/>
          </p:cNvSpPr>
          <p:nvPr>
            <p:ph type="body" idx="1"/>
          </p:nvPr>
        </p:nvSpPr>
        <p:spPr bwMode="gray">
          <a:xfrm>
            <a:off x="622138" y="1242485"/>
            <a:ext cx="10944549" cy="1831606"/>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2" name="Slide_PlaceholderTitle"/>
          <p:cNvSpPr>
            <a:spLocks noGrp="1" noChangeArrowheads="1"/>
          </p:cNvSpPr>
          <p:nvPr>
            <p:ph type="title"/>
          </p:nvPr>
        </p:nvSpPr>
        <p:spPr bwMode="auto">
          <a:xfrm>
            <a:off x="622138" y="264585"/>
            <a:ext cx="10944549" cy="876300"/>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p>
            <a:pPr lvl="0"/>
            <a:r>
              <a:rPr lang="en-US" smtClean="0"/>
              <a:t>Click to edit Master title style</a:t>
            </a:r>
            <a:endParaRPr lang="en-US" dirty="0" smtClean="0"/>
          </a:p>
        </p:txBody>
      </p:sp>
      <p:sp>
        <p:nvSpPr>
          <p:cNvPr id="17" name="Slide_Page_Number"/>
          <p:cNvSpPr>
            <a:spLocks noChangeArrowheads="1"/>
          </p:cNvSpPr>
          <p:nvPr/>
        </p:nvSpPr>
        <p:spPr bwMode="auto">
          <a:xfrm>
            <a:off x="11094794" y="6553201"/>
            <a:ext cx="1083451" cy="182033"/>
          </a:xfrm>
          <a:prstGeom prst="rect">
            <a:avLst/>
          </a:prstGeom>
          <a:noFill/>
          <a:ln w="9525">
            <a:noFill/>
            <a:miter lim="800000"/>
            <a:headEnd/>
            <a:tailEnd/>
          </a:ln>
          <a:effectLst/>
        </p:spPr>
        <p:txBody>
          <a:bodyPr wrap="none" lIns="121899" tIns="60949" rIns="121899" bIns="60949" anchor="ctr"/>
          <a:lstStyle/>
          <a:p>
            <a:pPr algn="just">
              <a:defRPr/>
            </a:pPr>
            <a:r>
              <a:rPr lang="en-US" sz="1100" smtClean="0">
                <a:solidFill>
                  <a:srgbClr val="9F9F9F"/>
                </a:solidFill>
                <a:latin typeface="Arial" pitchFamily="34" charset="0"/>
                <a:cs typeface="+mn-cs"/>
              </a:rPr>
              <a:t>C - </a:t>
            </a:r>
            <a:fld id="{5B5A8192-607B-4F65-A46A-439006F80F8E}" type="slidenum">
              <a:rPr lang="en-US" sz="1100" smtClean="0">
                <a:solidFill>
                  <a:srgbClr val="9F9F9F"/>
                </a:solidFill>
                <a:latin typeface="Arial" pitchFamily="34" charset="0"/>
                <a:cs typeface="+mn-cs"/>
              </a:rPr>
              <a:t>‹#›</a:t>
            </a:fld>
            <a:endParaRPr lang="en-US" sz="1100" dirty="0">
              <a:solidFill>
                <a:srgbClr val="9F9F9F"/>
              </a:solidFill>
              <a:latin typeface="Arial" pitchFamily="34" charset="0"/>
              <a:cs typeface="+mn-cs"/>
            </a:endParaRPr>
          </a:p>
        </p:txBody>
      </p:sp>
      <p:sp>
        <p:nvSpPr>
          <p:cNvPr id="18"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2017, Oracle and/or its affiliates. All rights reserved.</a:t>
            </a:r>
            <a:endParaRPr lang="en-US" sz="1100" dirty="0">
              <a:solidFill>
                <a:srgbClr val="9F9F9F"/>
              </a:solidFill>
              <a:latin typeface="Arial" pitchFamily="34" charset="0"/>
              <a:cs typeface="+mn-cs"/>
            </a:endParaRPr>
          </a:p>
        </p:txBody>
      </p:sp>
      <p:pic>
        <p:nvPicPr>
          <p:cNvPr id="19" name="Picture 18" descr="Oracle logo in white on red staging background"/>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custDataLst>
      <p:tags r:id="rId10"/>
    </p:custDataLst>
  </p:cSld>
  <p:clrMap bg1="lt1" tx1="dk1" bg2="lt2" tx2="dk2" accent1="accent1" accent2="accent2" accent3="accent3" accent4="accent4" accent5="accent5" accent6="accent6" hlink="hlink" folHlink="folHlink"/>
  <p:sldLayoutIdLst>
    <p:sldLayoutId id="2147484111" r:id="rId1"/>
    <p:sldLayoutId id="2147484105" r:id="rId2"/>
    <p:sldLayoutId id="2147484106" r:id="rId3"/>
    <p:sldLayoutId id="2147484107" r:id="rId4"/>
    <p:sldLayoutId id="2147484112" r:id="rId5"/>
    <p:sldLayoutId id="2147484108" r:id="rId6"/>
    <p:sldLayoutId id="2147484114" r:id="rId7"/>
    <p:sldLayoutId id="2147484113" r:id="rId8"/>
  </p:sldLayoutIdLst>
  <p:timing>
    <p:tnLst>
      <p:par>
        <p:cTn id="1" dur="indefinite" restart="never" nodeType="tmRoot"/>
      </p:par>
    </p:tnLst>
  </p:timing>
  <p:txStyles>
    <p:titleStyle>
      <a:lvl1pPr algn="l" defTabSz="304747" rtl="0" eaLnBrk="1" fontAlgn="base" hangingPunct="1">
        <a:spcBef>
          <a:spcPct val="20000"/>
        </a:spcBef>
        <a:spcAft>
          <a:spcPct val="0"/>
        </a:spcAft>
        <a:buClr>
          <a:srgbClr val="000000"/>
        </a:buClr>
        <a:buFont typeface="Arial" charset="0"/>
        <a:defRPr sz="2800">
          <a:solidFill>
            <a:srgbClr val="5F5F5F"/>
          </a:solidFill>
          <a:latin typeface="+mj-lt"/>
          <a:ea typeface="+mj-ea"/>
          <a:cs typeface="+mj-cs"/>
        </a:defRPr>
      </a:lvl1pPr>
      <a:lvl2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2pPr>
      <a:lvl3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3pPr>
      <a:lvl4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4pPr>
      <a:lvl5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5pPr>
      <a:lvl6pPr marL="60949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6pPr>
      <a:lvl7pPr marL="1218987"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7pPr>
      <a:lvl8pPr marL="1828480"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8pPr>
      <a:lvl9pPr marL="243797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9pPr>
    </p:titleStyle>
    <p:bodyStyle>
      <a:lvl1pPr marL="0" indent="10582" algn="l" defTabSz="304747" rtl="0" eaLnBrk="1" fontAlgn="base" hangingPunct="1">
        <a:spcBef>
          <a:spcPts val="900"/>
        </a:spcBef>
        <a:spcAft>
          <a:spcPct val="0"/>
        </a:spcAft>
        <a:buClr>
          <a:srgbClr val="000000"/>
        </a:buClr>
        <a:buFont typeface="Arial" charset="0"/>
        <a:defRPr sz="2100">
          <a:solidFill>
            <a:srgbClr val="5F5F5F"/>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5F5F5F"/>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5F5F5F"/>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5F5F5F"/>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5F5F5F"/>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r>
              <a:rPr lang="en-US" altLang="en-US" smtClean="0"/>
              <a:t>Using SQL*Plus</a:t>
            </a:r>
            <a:endParaRPr lang="en-US" altLang="en-US" dirty="0" smtClean="0"/>
          </a:p>
        </p:txBody>
      </p:sp>
      <p:sp>
        <p:nvSpPr>
          <p:cNvPr id="4" name="Subtitle 3"/>
          <p:cNvSpPr>
            <a:spLocks noGrp="1"/>
          </p:cNvSpPr>
          <p:nvPr>
            <p:ph type="subTitle" idx="1"/>
          </p:nvPr>
        </p:nvSpPr>
        <p:spPr/>
        <p:txBody>
          <a:bodyPr/>
          <a:lstStyle/>
          <a:p>
            <a:endParaRPr lang="en-US"/>
          </a:p>
        </p:txBody>
      </p:sp>
    </p:spTree>
    <p:custDataLst>
      <p:tags r:id="rId1"/>
    </p:custData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mtClean="0"/>
              <a:t>SQL*Plus Editing Commands</a:t>
            </a:r>
          </a:p>
        </p:txBody>
      </p:sp>
      <p:sp>
        <p:nvSpPr>
          <p:cNvPr id="26627" name="Rectangle 3"/>
          <p:cNvSpPr>
            <a:spLocks noGrp="1" noChangeArrowheads="1"/>
          </p:cNvSpPr>
          <p:nvPr>
            <p:ph idx="1"/>
          </p:nvPr>
        </p:nvSpPr>
        <p:spPr/>
        <p:txBody>
          <a:bodyPr/>
          <a:lstStyle/>
          <a:p>
            <a:pPr lvl="1" eaLnBrk="1" hangingPunct="1"/>
            <a:r>
              <a:rPr lang="en-US" altLang="en-US" smtClean="0">
                <a:latin typeface="Courier New" pitchFamily="49" charset="0"/>
              </a:rPr>
              <a:t>I[NPUT]</a:t>
            </a:r>
          </a:p>
          <a:p>
            <a:pPr lvl="1" eaLnBrk="1" hangingPunct="1"/>
            <a:r>
              <a:rPr lang="en-US" altLang="en-US" smtClean="0">
                <a:latin typeface="Courier New" pitchFamily="49" charset="0"/>
              </a:rPr>
              <a:t>I[NPUT] </a:t>
            </a:r>
            <a:r>
              <a:rPr lang="en-US" altLang="en-US" i="1" smtClean="0">
                <a:latin typeface="Courier New" pitchFamily="49" charset="0"/>
              </a:rPr>
              <a:t>text</a:t>
            </a:r>
            <a:endParaRPr lang="en-US" altLang="en-US" smtClean="0">
              <a:latin typeface="Courier New" pitchFamily="49" charset="0"/>
            </a:endParaRPr>
          </a:p>
          <a:p>
            <a:pPr lvl="1" eaLnBrk="1" hangingPunct="1"/>
            <a:r>
              <a:rPr lang="en-US" altLang="en-US" smtClean="0">
                <a:latin typeface="Courier New" pitchFamily="49" charset="0"/>
              </a:rPr>
              <a:t>L[IST]</a:t>
            </a:r>
          </a:p>
          <a:p>
            <a:pPr lvl="1" eaLnBrk="1" hangingPunct="1"/>
            <a:r>
              <a:rPr lang="en-US" altLang="en-US" smtClean="0">
                <a:latin typeface="Courier New" pitchFamily="49" charset="0"/>
              </a:rPr>
              <a:t>L[IST] </a:t>
            </a:r>
            <a:r>
              <a:rPr lang="en-US" altLang="en-US" i="1" smtClean="0">
                <a:latin typeface="Courier New" pitchFamily="49" charset="0"/>
              </a:rPr>
              <a:t>n</a:t>
            </a:r>
            <a:endParaRPr lang="en-US" altLang="en-US" smtClean="0">
              <a:latin typeface="Courier New" pitchFamily="49" charset="0"/>
            </a:endParaRPr>
          </a:p>
          <a:p>
            <a:pPr lvl="1" eaLnBrk="1" hangingPunct="1"/>
            <a:r>
              <a:rPr lang="en-US" altLang="en-US" smtClean="0">
                <a:latin typeface="Courier New" pitchFamily="49" charset="0"/>
              </a:rPr>
              <a:t>L[IST]</a:t>
            </a:r>
            <a:r>
              <a:rPr lang="en-US" altLang="en-US" i="1" smtClean="0">
                <a:latin typeface="Courier New" pitchFamily="49" charset="0"/>
              </a:rPr>
              <a:t> m n </a:t>
            </a:r>
          </a:p>
          <a:p>
            <a:pPr lvl="1" eaLnBrk="1" hangingPunct="1"/>
            <a:r>
              <a:rPr lang="en-US" altLang="en-US" smtClean="0">
                <a:latin typeface="Courier New" pitchFamily="49" charset="0"/>
              </a:rPr>
              <a:t>R[UN]</a:t>
            </a:r>
          </a:p>
          <a:p>
            <a:pPr lvl="1" eaLnBrk="1" hangingPunct="1"/>
            <a:r>
              <a:rPr lang="en-US" altLang="en-US" i="1" smtClean="0">
                <a:latin typeface="Courier New" pitchFamily="49" charset="0"/>
              </a:rPr>
              <a:t>n</a:t>
            </a:r>
            <a:endParaRPr lang="en-US" altLang="en-US" smtClean="0">
              <a:latin typeface="Courier New" pitchFamily="49" charset="0"/>
            </a:endParaRPr>
          </a:p>
          <a:p>
            <a:pPr lvl="1" eaLnBrk="1" hangingPunct="1"/>
            <a:r>
              <a:rPr lang="en-US" altLang="en-US" i="1" smtClean="0">
                <a:latin typeface="Courier New" pitchFamily="49" charset="0"/>
              </a:rPr>
              <a:t>n text</a:t>
            </a:r>
            <a:endParaRPr lang="en-US" altLang="en-US" smtClean="0">
              <a:latin typeface="Courier New" pitchFamily="49" charset="0"/>
            </a:endParaRPr>
          </a:p>
          <a:p>
            <a:pPr lvl="1" eaLnBrk="1" hangingPunct="1"/>
            <a:r>
              <a:rPr lang="en-US" altLang="en-US" smtClean="0">
                <a:latin typeface="Courier New" pitchFamily="49" charset="0"/>
              </a:rPr>
              <a:t>0 </a:t>
            </a:r>
            <a:r>
              <a:rPr lang="en-US" altLang="en-US" i="1" smtClean="0">
                <a:latin typeface="Courier New" pitchFamily="49" charset="0"/>
              </a:rPr>
              <a:t>text</a:t>
            </a:r>
            <a:endParaRPr lang="en-US" altLang="en-US" smtClean="0"/>
          </a:p>
        </p:txBody>
      </p:sp>
      <p:pic>
        <p:nvPicPr>
          <p:cNvPr id="12" name="Picture 11"/>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456612" y="3074091"/>
            <a:ext cx="3529012" cy="2859605"/>
          </a:xfrm>
          <a:prstGeom prst="rect">
            <a:avLst/>
          </a:prstGeom>
        </p:spPr>
      </p:pic>
      <p:sp>
        <p:nvSpPr>
          <p:cNvPr id="13" name="Rectangle 12"/>
          <p:cNvSpPr/>
          <p:nvPr/>
        </p:nvSpPr>
        <p:spPr bwMode="auto">
          <a:xfrm flipH="1">
            <a:off x="5561011" y="3074091"/>
            <a:ext cx="2757370" cy="2859605"/>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grpSp>
        <p:nvGrpSpPr>
          <p:cNvPr id="19" name="Group 18"/>
          <p:cNvGrpSpPr/>
          <p:nvPr/>
        </p:nvGrpSpPr>
        <p:grpSpPr>
          <a:xfrm>
            <a:off x="5879981" y="3450065"/>
            <a:ext cx="2438400" cy="2118944"/>
            <a:chOff x="8913812" y="4170171"/>
            <a:chExt cx="1977076" cy="1718058"/>
          </a:xfrm>
        </p:grpSpPr>
        <p:grpSp>
          <p:nvGrpSpPr>
            <p:cNvPr id="20" name="Group 19"/>
            <p:cNvGrpSpPr/>
            <p:nvPr/>
          </p:nvGrpSpPr>
          <p:grpSpPr>
            <a:xfrm>
              <a:off x="9004224" y="4170171"/>
              <a:ext cx="1719804" cy="1718058"/>
              <a:chOff x="9924358" y="4170171"/>
              <a:chExt cx="1719804" cy="1718058"/>
            </a:xfrm>
          </p:grpSpPr>
          <p:sp>
            <p:nvSpPr>
              <p:cNvPr id="22" name="Oval 21"/>
              <p:cNvSpPr>
                <a:spLocks noChangeAspect="1"/>
              </p:cNvSpPr>
              <p:nvPr/>
            </p:nvSpPr>
            <p:spPr bwMode="auto">
              <a:xfrm>
                <a:off x="9924358" y="4170171"/>
                <a:ext cx="1719804" cy="1718058"/>
              </a:xfrm>
              <a:prstGeom prst="ellipse">
                <a:avLst/>
              </a:prstGeom>
              <a:solidFill>
                <a:schemeClr val="bg1"/>
              </a:solidFill>
              <a:ln w="50800" cap="flat" cmpd="sng" algn="ctr">
                <a:solidFill>
                  <a:schemeClr val="bg1"/>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23" name="Oval 22"/>
              <p:cNvSpPr>
                <a:spLocks noChangeAspect="1"/>
              </p:cNvSpPr>
              <p:nvPr/>
            </p:nvSpPr>
            <p:spPr bwMode="auto">
              <a:xfrm>
                <a:off x="10001834" y="4247568"/>
                <a:ext cx="1564853" cy="1563263"/>
              </a:xfrm>
              <a:prstGeom prst="ellipse">
                <a:avLst/>
              </a:prstGeom>
              <a:solidFill>
                <a:schemeClr val="bg1"/>
              </a:solidFill>
              <a:ln w="28575" cap="flat" cmpd="sng" algn="ctr">
                <a:solidFill>
                  <a:srgbClr val="C1E0FF"/>
                </a:solidFill>
                <a:prstDash val="solid"/>
                <a:round/>
                <a:headEnd type="none" w="sm" len="sm"/>
                <a:tailEnd type="none" w="sm" len="sm"/>
              </a:ln>
              <a:effectLst>
                <a:innerShdw blurRad="114300">
                  <a:srgbClr val="51C14C"/>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grpSp>
        <p:pic>
          <p:nvPicPr>
            <p:cNvPr id="21" name="Picture 20"/>
            <p:cNvPicPr>
              <a:picLocks noChangeAspect="1"/>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8913812" y="4572000"/>
              <a:ext cx="1977076" cy="914398"/>
            </a:xfrm>
            <a:prstGeom prst="rect">
              <a:avLst/>
            </a:prstGeom>
          </p:spPr>
        </p:pic>
      </p:gr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t>Using </a:t>
            </a:r>
            <a:r>
              <a:rPr lang="en-US" altLang="en-US" smtClean="0">
                <a:latin typeface="Courier New" pitchFamily="49" charset="0"/>
              </a:rPr>
              <a:t>LIST</a:t>
            </a:r>
            <a:r>
              <a:rPr lang="en-US" altLang="en-US" smtClean="0"/>
              <a:t>, </a:t>
            </a:r>
            <a:r>
              <a:rPr lang="en-US" altLang="en-US" smtClean="0">
                <a:latin typeface="Courier New" pitchFamily="49" charset="0"/>
              </a:rPr>
              <a:t>n</a:t>
            </a:r>
            <a:r>
              <a:rPr lang="en-US" altLang="en-US" smtClean="0"/>
              <a:t>, and </a:t>
            </a:r>
            <a:r>
              <a:rPr lang="en-US" altLang="en-US" smtClean="0">
                <a:latin typeface="Courier New" pitchFamily="49" charset="0"/>
              </a:rPr>
              <a:t>APPEND</a:t>
            </a:r>
          </a:p>
        </p:txBody>
      </p:sp>
      <p:sp>
        <p:nvSpPr>
          <p:cNvPr id="8" name="Content Placeholder 2"/>
          <p:cNvSpPr txBox="1">
            <a:spLocks/>
          </p:cNvSpPr>
          <p:nvPr/>
        </p:nvSpPr>
        <p:spPr bwMode="gray">
          <a:xfrm>
            <a:off x="2428550" y="1157492"/>
            <a:ext cx="7331724" cy="96492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LIST</a:t>
            </a:r>
          </a:p>
          <a:p>
            <a:pPr eaLnBrk="1" hangingPunct="1">
              <a:lnSpc>
                <a:spcPct val="90000"/>
              </a:lnSpc>
              <a:defRPr/>
            </a:pPr>
            <a:r>
              <a:rPr lang="en-US" altLang="en-US" b="1" dirty="0">
                <a:solidFill>
                  <a:schemeClr val="tx1">
                    <a:lumMod val="75000"/>
                  </a:schemeClr>
                </a:solidFill>
                <a:latin typeface="Courier New" panose="02070309020205020404" pitchFamily="49" charset="0"/>
                <a:cs typeface="Arial" panose="020B0604020202020204" pitchFamily="34" charset="0"/>
              </a:rPr>
              <a:t>  1  SELECT </a:t>
            </a:r>
            <a:r>
              <a:rPr lang="en-US" altLang="en-US" b="1" dirty="0" err="1">
                <a:solidFill>
                  <a:schemeClr val="tx1">
                    <a:lumMod val="75000"/>
                  </a:schemeClr>
                </a:solidFill>
                <a:latin typeface="Courier New" panose="02070309020205020404" pitchFamily="49" charset="0"/>
                <a:cs typeface="Arial" panose="020B0604020202020204" pitchFamily="34" charset="0"/>
              </a:rPr>
              <a:t>last_name</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2* FROM   employees</a:t>
            </a:r>
          </a:p>
        </p:txBody>
      </p:sp>
      <p:sp>
        <p:nvSpPr>
          <p:cNvPr id="9" name="Content Placeholder 2"/>
          <p:cNvSpPr txBox="1">
            <a:spLocks/>
          </p:cNvSpPr>
          <p:nvPr/>
        </p:nvSpPr>
        <p:spPr bwMode="gray">
          <a:xfrm>
            <a:off x="2428550" y="2519301"/>
            <a:ext cx="7331724"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1</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1* SELECT </a:t>
            </a:r>
            <a:r>
              <a:rPr lang="en-US" altLang="en-US" b="1" dirty="0" err="1">
                <a:solidFill>
                  <a:schemeClr val="tx1">
                    <a:lumMod val="75000"/>
                  </a:schemeClr>
                </a:solidFill>
                <a:latin typeface="Courier New" panose="02070309020205020404" pitchFamily="49" charset="0"/>
                <a:cs typeface="Arial" panose="020B0604020202020204" pitchFamily="34" charset="0"/>
              </a:rPr>
              <a:t>last_name</a:t>
            </a: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sp>
        <p:nvSpPr>
          <p:cNvPr id="10" name="Content Placeholder 2"/>
          <p:cNvSpPr txBox="1">
            <a:spLocks/>
          </p:cNvSpPr>
          <p:nvPr/>
        </p:nvSpPr>
        <p:spPr bwMode="gray">
          <a:xfrm>
            <a:off x="2428550" y="3612522"/>
            <a:ext cx="7331724"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A , </a:t>
            </a:r>
            <a:r>
              <a:rPr lang="en-US" altLang="en-US" b="1" dirty="0" err="1">
                <a:solidFill>
                  <a:schemeClr val="tx1">
                    <a:lumMod val="75000"/>
                  </a:schemeClr>
                </a:solidFill>
                <a:latin typeface="Courier New" panose="02070309020205020404" pitchFamily="49" charset="0"/>
                <a:cs typeface="Arial" panose="020B0604020202020204" pitchFamily="34" charset="0"/>
              </a:rPr>
              <a:t>job_id</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1* SELECT </a:t>
            </a:r>
            <a:r>
              <a:rPr lang="en-US" altLang="en-US" b="1" dirty="0" err="1">
                <a:solidFill>
                  <a:schemeClr val="tx1">
                    <a:lumMod val="75000"/>
                  </a:schemeClr>
                </a:solidFill>
                <a:latin typeface="Courier New" panose="02070309020205020404" pitchFamily="49" charset="0"/>
                <a:cs typeface="Arial" panose="020B0604020202020204" pitchFamily="34" charset="0"/>
              </a:rPr>
              <a:t>last_name</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err="1">
                <a:solidFill>
                  <a:schemeClr val="tx1">
                    <a:lumMod val="75000"/>
                  </a:schemeClr>
                </a:solidFill>
                <a:latin typeface="Courier New" panose="02070309020205020404" pitchFamily="49" charset="0"/>
                <a:cs typeface="Arial" panose="020B0604020202020204" pitchFamily="34" charset="0"/>
              </a:rPr>
              <a:t>job_id</a:t>
            </a: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sp>
        <p:nvSpPr>
          <p:cNvPr id="11" name="Content Placeholder 2"/>
          <p:cNvSpPr txBox="1">
            <a:spLocks/>
          </p:cNvSpPr>
          <p:nvPr/>
        </p:nvSpPr>
        <p:spPr bwMode="gray">
          <a:xfrm>
            <a:off x="2428550" y="4705742"/>
            <a:ext cx="7331724"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LIST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1  SELECT </a:t>
            </a:r>
            <a:r>
              <a:rPr lang="en-US" altLang="en-US" b="1" dirty="0" err="1">
                <a:solidFill>
                  <a:schemeClr val="tx1">
                    <a:lumMod val="75000"/>
                  </a:schemeClr>
                </a:solidFill>
                <a:latin typeface="Courier New" panose="02070309020205020404" pitchFamily="49" charset="0"/>
                <a:cs typeface="Arial" panose="020B0604020202020204" pitchFamily="34" charset="0"/>
              </a:rPr>
              <a:t>last_name</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err="1">
                <a:solidFill>
                  <a:schemeClr val="tx1">
                    <a:lumMod val="75000"/>
                  </a:schemeClr>
                </a:solidFill>
                <a:latin typeface="Courier New" panose="02070309020205020404" pitchFamily="49" charset="0"/>
                <a:cs typeface="Arial" panose="020B0604020202020204" pitchFamily="34" charset="0"/>
              </a:rPr>
              <a:t>job_id</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2* FROM   employees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mtClean="0"/>
              <a:t>Using the </a:t>
            </a:r>
            <a:r>
              <a:rPr lang="en-US" altLang="en-US" smtClean="0">
                <a:latin typeface="Courier New" pitchFamily="49" charset="0"/>
              </a:rPr>
              <a:t>CHANGE</a:t>
            </a:r>
            <a:r>
              <a:rPr lang="en-US" altLang="en-US" smtClean="0"/>
              <a:t> Command</a:t>
            </a:r>
          </a:p>
        </p:txBody>
      </p:sp>
      <p:sp>
        <p:nvSpPr>
          <p:cNvPr id="6" name="Content Placeholder 2"/>
          <p:cNvSpPr txBox="1">
            <a:spLocks/>
          </p:cNvSpPr>
          <p:nvPr/>
        </p:nvSpPr>
        <p:spPr bwMode="gray">
          <a:xfrm>
            <a:off x="2763221" y="1981201"/>
            <a:ext cx="6665204"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LIST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1* SELECT * from employees</a:t>
            </a:r>
          </a:p>
        </p:txBody>
      </p:sp>
      <p:sp>
        <p:nvSpPr>
          <p:cNvPr id="7" name="Content Placeholder 2"/>
          <p:cNvSpPr txBox="1">
            <a:spLocks/>
          </p:cNvSpPr>
          <p:nvPr/>
        </p:nvSpPr>
        <p:spPr bwMode="gray">
          <a:xfrm>
            <a:off x="2760399" y="2930020"/>
            <a:ext cx="6665204"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c/employees/departments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1* SELECT * from departments</a:t>
            </a:r>
          </a:p>
        </p:txBody>
      </p:sp>
      <p:sp>
        <p:nvSpPr>
          <p:cNvPr id="9" name="Content Placeholder 2"/>
          <p:cNvSpPr txBox="1">
            <a:spLocks/>
          </p:cNvSpPr>
          <p:nvPr/>
        </p:nvSpPr>
        <p:spPr bwMode="gray">
          <a:xfrm>
            <a:off x="2760399" y="3878839"/>
            <a:ext cx="6665204"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LIST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1* SELECT * from departments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3"/>
          <p:cNvSpPr/>
          <p:nvPr/>
        </p:nvSpPr>
        <p:spPr bwMode="auto">
          <a:xfrm>
            <a:off x="4403725" y="242888"/>
            <a:ext cx="7493000" cy="6157912"/>
          </a:xfrm>
          <a:custGeom>
            <a:avLst/>
            <a:gdLst>
              <a:gd name="connsiteX0" fmla="*/ 4967111 w 6773333"/>
              <a:gd name="connsiteY0" fmla="*/ 6197600 h 6208889"/>
              <a:gd name="connsiteX1" fmla="*/ 4560711 w 6773333"/>
              <a:gd name="connsiteY1" fmla="*/ 6197600 h 6208889"/>
              <a:gd name="connsiteX2" fmla="*/ 6773333 w 6773333"/>
              <a:gd name="connsiteY2" fmla="*/ 6208889 h 6208889"/>
              <a:gd name="connsiteX3" fmla="*/ 6750755 w 6773333"/>
              <a:gd name="connsiteY3" fmla="*/ 4786489 h 6208889"/>
              <a:gd name="connsiteX4" fmla="*/ 4933244 w 6773333"/>
              <a:gd name="connsiteY4" fmla="*/ 11289 h 6208889"/>
              <a:gd name="connsiteX5" fmla="*/ 0 w 6773333"/>
              <a:gd name="connsiteY5" fmla="*/ 0 h 6208889"/>
              <a:gd name="connsiteX6" fmla="*/ 4888089 w 6773333"/>
              <a:gd name="connsiteY6" fmla="*/ 6197600 h 620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73333" h="6208889">
                <a:moveTo>
                  <a:pt x="4967111" y="6197600"/>
                </a:moveTo>
                <a:lnTo>
                  <a:pt x="4560711" y="6197600"/>
                </a:lnTo>
                <a:lnTo>
                  <a:pt x="6773333" y="6208889"/>
                </a:lnTo>
                <a:lnTo>
                  <a:pt x="6750755" y="4786489"/>
                </a:lnTo>
                <a:lnTo>
                  <a:pt x="4933244" y="11289"/>
                </a:lnTo>
                <a:lnTo>
                  <a:pt x="0" y="0"/>
                </a:lnTo>
                <a:lnTo>
                  <a:pt x="4888089" y="6197600"/>
                </a:lnTo>
              </a:path>
            </a:pathLst>
          </a:custGeom>
          <a:gradFill flip="none" rotWithShape="1">
            <a:gsLst>
              <a:gs pos="2655">
                <a:schemeClr val="bg1"/>
              </a:gs>
              <a:gs pos="20000">
                <a:srgbClr val="FBFBFB"/>
              </a:gs>
              <a:gs pos="64000">
                <a:srgbClr val="FCFCFC"/>
              </a:gs>
              <a:gs pos="42000">
                <a:srgbClr val="F1F4F5"/>
              </a:gs>
              <a:gs pos="85000">
                <a:schemeClr val="bg1"/>
              </a:gs>
            </a:gsLst>
            <a:lin ang="15600000" scaled="0"/>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a:p>
        </p:txBody>
      </p:sp>
      <p:sp>
        <p:nvSpPr>
          <p:cNvPr id="32770" name="Rectangle 2"/>
          <p:cNvSpPr>
            <a:spLocks noGrp="1" noChangeArrowheads="1"/>
          </p:cNvSpPr>
          <p:nvPr>
            <p:ph type="title"/>
          </p:nvPr>
        </p:nvSpPr>
        <p:spPr/>
        <p:txBody>
          <a:bodyPr/>
          <a:lstStyle/>
          <a:p>
            <a:pPr eaLnBrk="1" hangingPunct="1"/>
            <a:r>
              <a:rPr lang="en-US" altLang="en-US" smtClean="0"/>
              <a:t>SQL*Plus File Commands</a:t>
            </a:r>
          </a:p>
        </p:txBody>
      </p:sp>
      <p:sp>
        <p:nvSpPr>
          <p:cNvPr id="32771" name="Rectangle 3"/>
          <p:cNvSpPr>
            <a:spLocks noGrp="1" noChangeArrowheads="1"/>
          </p:cNvSpPr>
          <p:nvPr>
            <p:ph idx="1"/>
          </p:nvPr>
        </p:nvSpPr>
        <p:spPr/>
        <p:txBody>
          <a:bodyPr/>
          <a:lstStyle/>
          <a:p>
            <a:pPr lvl="1" eaLnBrk="1" hangingPunct="1"/>
            <a:r>
              <a:rPr lang="en-US" altLang="en-US" smtClean="0">
                <a:latin typeface="Courier New" pitchFamily="49" charset="0"/>
              </a:rPr>
              <a:t>SAVE </a:t>
            </a:r>
            <a:r>
              <a:rPr lang="en-US" altLang="en-US" i="1" smtClean="0">
                <a:latin typeface="Courier New" pitchFamily="49" charset="0"/>
              </a:rPr>
              <a:t>filename</a:t>
            </a:r>
          </a:p>
          <a:p>
            <a:pPr lvl="1" eaLnBrk="1" hangingPunct="1"/>
            <a:r>
              <a:rPr lang="en-US" altLang="en-US" smtClean="0">
                <a:latin typeface="Courier New" pitchFamily="49" charset="0"/>
              </a:rPr>
              <a:t>GET </a:t>
            </a:r>
            <a:r>
              <a:rPr lang="en-US" altLang="en-US" i="1" smtClean="0">
                <a:latin typeface="Courier New" pitchFamily="49" charset="0"/>
              </a:rPr>
              <a:t>filename</a:t>
            </a:r>
          </a:p>
          <a:p>
            <a:pPr lvl="1" eaLnBrk="1" hangingPunct="1"/>
            <a:r>
              <a:rPr lang="en-US" altLang="en-US" smtClean="0">
                <a:latin typeface="Courier New" pitchFamily="49" charset="0"/>
              </a:rPr>
              <a:t>START </a:t>
            </a:r>
            <a:r>
              <a:rPr lang="en-US" altLang="en-US" i="1" smtClean="0">
                <a:latin typeface="Courier New" pitchFamily="49" charset="0"/>
              </a:rPr>
              <a:t>filename</a:t>
            </a:r>
            <a:endParaRPr lang="en-US" altLang="en-US" smtClean="0">
              <a:latin typeface="Courier New" pitchFamily="49" charset="0"/>
            </a:endParaRPr>
          </a:p>
          <a:p>
            <a:pPr lvl="1" eaLnBrk="1" hangingPunct="1"/>
            <a:r>
              <a:rPr lang="en-US" altLang="en-US" smtClean="0">
                <a:latin typeface="Courier New" pitchFamily="49" charset="0"/>
              </a:rPr>
              <a:t>@ </a:t>
            </a:r>
            <a:r>
              <a:rPr lang="en-US" altLang="en-US" i="1" smtClean="0">
                <a:latin typeface="Courier New" pitchFamily="49" charset="0"/>
              </a:rPr>
              <a:t>filename</a:t>
            </a:r>
            <a:endParaRPr lang="en-US" altLang="en-US" smtClean="0">
              <a:latin typeface="Courier New" pitchFamily="49" charset="0"/>
            </a:endParaRPr>
          </a:p>
          <a:p>
            <a:pPr lvl="1" eaLnBrk="1" hangingPunct="1"/>
            <a:r>
              <a:rPr lang="en-US" altLang="en-US" smtClean="0">
                <a:latin typeface="Courier New" pitchFamily="49" charset="0"/>
              </a:rPr>
              <a:t>EDIT </a:t>
            </a:r>
            <a:r>
              <a:rPr lang="en-US" altLang="en-US" i="1" smtClean="0">
                <a:latin typeface="Courier New" pitchFamily="49" charset="0"/>
              </a:rPr>
              <a:t>filename</a:t>
            </a:r>
            <a:endParaRPr lang="en-US" altLang="en-US" smtClean="0">
              <a:latin typeface="Courier New" pitchFamily="49" charset="0"/>
            </a:endParaRPr>
          </a:p>
          <a:p>
            <a:pPr lvl="1" eaLnBrk="1" hangingPunct="1"/>
            <a:r>
              <a:rPr lang="en-US" altLang="en-US" smtClean="0">
                <a:latin typeface="Courier New" pitchFamily="49" charset="0"/>
              </a:rPr>
              <a:t>SPOOL </a:t>
            </a:r>
            <a:r>
              <a:rPr lang="en-US" altLang="en-US" i="1" smtClean="0">
                <a:latin typeface="Courier New" pitchFamily="49" charset="0"/>
              </a:rPr>
              <a:t>filename</a:t>
            </a:r>
            <a:endParaRPr lang="en-US" altLang="en-US" smtClean="0">
              <a:latin typeface="Courier New" pitchFamily="49" charset="0"/>
            </a:endParaRPr>
          </a:p>
          <a:p>
            <a:pPr lvl="1" eaLnBrk="1" hangingPunct="1"/>
            <a:r>
              <a:rPr lang="en-US" altLang="en-US" smtClean="0">
                <a:latin typeface="Courier New" pitchFamily="49" charset="0"/>
              </a:rPr>
              <a:t>EXIT</a:t>
            </a:r>
            <a:endParaRPr lang="en-US" altLang="en-US" smtClean="0"/>
          </a:p>
        </p:txBody>
      </p:sp>
      <p:grpSp>
        <p:nvGrpSpPr>
          <p:cNvPr id="2" name="Group 1"/>
          <p:cNvGrpSpPr/>
          <p:nvPr/>
        </p:nvGrpSpPr>
        <p:grpSpPr>
          <a:xfrm>
            <a:off x="9675812" y="4343400"/>
            <a:ext cx="1719804" cy="1718058"/>
            <a:chOff x="9924358" y="4170171"/>
            <a:chExt cx="1719804" cy="1718058"/>
          </a:xfrm>
        </p:grpSpPr>
        <p:sp>
          <p:nvSpPr>
            <p:cNvPr id="16" name="Oval 15"/>
            <p:cNvSpPr>
              <a:spLocks noChangeAspect="1"/>
            </p:cNvSpPr>
            <p:nvPr/>
          </p:nvSpPr>
          <p:spPr bwMode="auto">
            <a:xfrm>
              <a:off x="9924358" y="4170171"/>
              <a:ext cx="1719804" cy="1718058"/>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7" name="Oval 16"/>
            <p:cNvSpPr>
              <a:spLocks noChangeAspect="1"/>
            </p:cNvSpPr>
            <p:nvPr/>
          </p:nvSpPr>
          <p:spPr bwMode="auto">
            <a:xfrm>
              <a:off x="10001834" y="4247568"/>
              <a:ext cx="1564853" cy="1563263"/>
            </a:xfrm>
            <a:prstGeom prst="ellipse">
              <a:avLst/>
            </a:prstGeom>
            <a:solidFill>
              <a:schemeClr val="bg1"/>
            </a:solidFill>
            <a:ln w="28575" cap="flat" cmpd="sng" algn="ctr">
              <a:solidFill>
                <a:srgbClr val="C1E0FF"/>
              </a:solidFill>
              <a:prstDash val="solid"/>
              <a:round/>
              <a:headEnd type="none" w="sm" len="sm"/>
              <a:tailEnd type="none" w="sm" len="sm"/>
            </a:ln>
            <a:effectLst>
              <a:innerShdw blurRad="114300">
                <a:srgbClr val="51C14C"/>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8" name="Action Button: Document 4099">
              <a:hlinkClick r:id="" action="ppaction://noaction" highlightClick="1"/>
            </p:cNvPr>
            <p:cNvSpPr/>
            <p:nvPr/>
          </p:nvSpPr>
          <p:spPr bwMode="auto">
            <a:xfrm>
              <a:off x="10339631" y="4499160"/>
              <a:ext cx="696068" cy="922321"/>
            </a:xfrm>
            <a:custGeom>
              <a:avLst/>
              <a:gdLst>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0 w 2286000"/>
                <a:gd name="connsiteY0" fmla="*/ 1507703 h 1507703"/>
                <a:gd name="connsiteX1" fmla="*/ 2286000 w 2286000"/>
                <a:gd name="connsiteY1" fmla="*/ 0 h 1507703"/>
                <a:gd name="connsiteX2" fmla="*/ 2286000 w 2286000"/>
                <a:gd name="connsiteY2" fmla="*/ 1507703 h 1507703"/>
                <a:gd name="connsiteX3" fmla="*/ 0 w 2286000"/>
                <a:gd name="connsiteY3" fmla="*/ 1507703 h 150770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0 w 2286000"/>
                <a:gd name="connsiteY0" fmla="*/ 1507703 h 1507703"/>
                <a:gd name="connsiteX1" fmla="*/ 2286000 w 2286000"/>
                <a:gd name="connsiteY1" fmla="*/ 1507703 h 1507703"/>
                <a:gd name="connsiteX2" fmla="*/ 0 w 2286000"/>
                <a:gd name="connsiteY2" fmla="*/ 1507703 h 1507703"/>
                <a:gd name="connsiteX0" fmla="*/ 0 w 2377440"/>
                <a:gd name="connsiteY0" fmla="*/ 0 h 1599143"/>
                <a:gd name="connsiteX1" fmla="*/ 2286000 w 2377440"/>
                <a:gd name="connsiteY1" fmla="*/ 0 h 1599143"/>
                <a:gd name="connsiteX2" fmla="*/ 2286000 w 2377440"/>
                <a:gd name="connsiteY2" fmla="*/ 1507703 h 1599143"/>
                <a:gd name="connsiteX3" fmla="*/ 0 w 2377440"/>
                <a:gd name="connsiteY3" fmla="*/ 1507703 h 1599143"/>
                <a:gd name="connsiteX4" fmla="*/ 0 w 2377440"/>
                <a:gd name="connsiteY4" fmla="*/ 0 h 1599143"/>
                <a:gd name="connsiteX5" fmla="*/ 718959 w 2377440"/>
                <a:gd name="connsiteY5" fmla="*/ 188463 h 1599143"/>
                <a:gd name="connsiteX6" fmla="*/ 1284347 w 2377440"/>
                <a:gd name="connsiteY6" fmla="*/ 188463 h 1599143"/>
                <a:gd name="connsiteX7" fmla="*/ 1567041 w 2377440"/>
                <a:gd name="connsiteY7" fmla="*/ 471157 h 1599143"/>
                <a:gd name="connsiteX8" fmla="*/ 1567041 w 2377440"/>
                <a:gd name="connsiteY8" fmla="*/ 1319240 h 1599143"/>
                <a:gd name="connsiteX9" fmla="*/ 718959 w 2377440"/>
                <a:gd name="connsiteY9" fmla="*/ 1319240 h 1599143"/>
                <a:gd name="connsiteX10" fmla="*/ 718959 w 2377440"/>
                <a:gd name="connsiteY10" fmla="*/ 188463 h 1599143"/>
                <a:gd name="connsiteX0" fmla="*/ 718959 w 2377440"/>
                <a:gd name="connsiteY0" fmla="*/ 188463 h 1599143"/>
                <a:gd name="connsiteX1" fmla="*/ 1284347 w 2377440"/>
                <a:gd name="connsiteY1" fmla="*/ 188463 h 1599143"/>
                <a:gd name="connsiteX2" fmla="*/ 1284347 w 2377440"/>
                <a:gd name="connsiteY2" fmla="*/ 471157 h 1599143"/>
                <a:gd name="connsiteX3" fmla="*/ 1567041 w 2377440"/>
                <a:gd name="connsiteY3" fmla="*/ 471157 h 1599143"/>
                <a:gd name="connsiteX4" fmla="*/ 1567041 w 2377440"/>
                <a:gd name="connsiteY4" fmla="*/ 1319240 h 1599143"/>
                <a:gd name="connsiteX5" fmla="*/ 718959 w 2377440"/>
                <a:gd name="connsiteY5" fmla="*/ 1319240 h 1599143"/>
                <a:gd name="connsiteX6" fmla="*/ 718959 w 2377440"/>
                <a:gd name="connsiteY6" fmla="*/ 188463 h 1599143"/>
                <a:gd name="connsiteX0" fmla="*/ 1284347 w 2377440"/>
                <a:gd name="connsiteY0" fmla="*/ 188463 h 1599143"/>
                <a:gd name="connsiteX1" fmla="*/ 1284347 w 2377440"/>
                <a:gd name="connsiteY1" fmla="*/ 471157 h 1599143"/>
                <a:gd name="connsiteX2" fmla="*/ 1567041 w 2377440"/>
                <a:gd name="connsiteY2" fmla="*/ 471157 h 1599143"/>
                <a:gd name="connsiteX3" fmla="*/ 1284347 w 2377440"/>
                <a:gd name="connsiteY3" fmla="*/ 188463 h 1599143"/>
                <a:gd name="connsiteX0" fmla="*/ 718959 w 2377440"/>
                <a:gd name="connsiteY0" fmla="*/ 188463 h 1599143"/>
                <a:gd name="connsiteX1" fmla="*/ 1284347 w 2377440"/>
                <a:gd name="connsiteY1" fmla="*/ 188463 h 1599143"/>
                <a:gd name="connsiteX2" fmla="*/ 1567041 w 2377440"/>
                <a:gd name="connsiteY2" fmla="*/ 471157 h 1599143"/>
                <a:gd name="connsiteX3" fmla="*/ 1567041 w 2377440"/>
                <a:gd name="connsiteY3" fmla="*/ 1319240 h 1599143"/>
                <a:gd name="connsiteX4" fmla="*/ 718959 w 2377440"/>
                <a:gd name="connsiteY4" fmla="*/ 1319240 h 1599143"/>
                <a:gd name="connsiteX5" fmla="*/ 718959 w 2377440"/>
                <a:gd name="connsiteY5" fmla="*/ 188463 h 1599143"/>
                <a:gd name="connsiteX6" fmla="*/ 1567041 w 2377440"/>
                <a:gd name="connsiteY6" fmla="*/ 471157 h 1599143"/>
                <a:gd name="connsiteX7" fmla="*/ 1284347 w 2377440"/>
                <a:gd name="connsiteY7" fmla="*/ 471157 h 1599143"/>
                <a:gd name="connsiteX8" fmla="*/ 1284347 w 2377440"/>
                <a:gd name="connsiteY8" fmla="*/ 188463 h 1599143"/>
                <a:gd name="connsiteX0" fmla="*/ 2286000 w 2377440"/>
                <a:gd name="connsiteY0" fmla="*/ 1507703 h 1599143"/>
                <a:gd name="connsiteX1" fmla="*/ 0 w 2377440"/>
                <a:gd name="connsiteY1" fmla="*/ 1507703 h 1599143"/>
                <a:gd name="connsiteX2" fmla="*/ 2377440 w 2377440"/>
                <a:gd name="connsiteY2" fmla="*/ 1599143 h 159914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2286000 w 2286000"/>
                <a:gd name="connsiteY0" fmla="*/ 1507703 h 1507703"/>
                <a:gd name="connsiteX1" fmla="*/ 0 w 2286000"/>
                <a:gd name="connsiteY1" fmla="*/ 1507703 h 150770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2286000 w 2286000"/>
                <a:gd name="connsiteY0" fmla="*/ 1507703 h 1507703"/>
                <a:gd name="connsiteX1" fmla="*/ 0 w 2286000"/>
                <a:gd name="connsiteY1" fmla="*/ 1507703 h 1507703"/>
                <a:gd name="connsiteX0" fmla="*/ 0 w 2286000"/>
                <a:gd name="connsiteY0" fmla="*/ 1507703 h 1507703"/>
                <a:gd name="connsiteX1" fmla="*/ 2286000 w 2286000"/>
                <a:gd name="connsiteY1" fmla="*/ 0 h 1507703"/>
                <a:gd name="connsiteX2" fmla="*/ 2286000 w 2286000"/>
                <a:gd name="connsiteY2" fmla="*/ 1507703 h 1507703"/>
                <a:gd name="connsiteX3" fmla="*/ 0 w 2286000"/>
                <a:gd name="connsiteY3" fmla="*/ 1507703 h 1507703"/>
                <a:gd name="connsiteX4" fmla="*/ 718959 w 2286000"/>
                <a:gd name="connsiteY4" fmla="*/ 188463 h 1507703"/>
                <a:gd name="connsiteX5" fmla="*/ 1284347 w 2286000"/>
                <a:gd name="connsiteY5" fmla="*/ 188463 h 1507703"/>
                <a:gd name="connsiteX6" fmla="*/ 1567041 w 2286000"/>
                <a:gd name="connsiteY6" fmla="*/ 471157 h 1507703"/>
                <a:gd name="connsiteX7" fmla="*/ 1567041 w 2286000"/>
                <a:gd name="connsiteY7" fmla="*/ 1319240 h 1507703"/>
                <a:gd name="connsiteX8" fmla="*/ 718959 w 2286000"/>
                <a:gd name="connsiteY8" fmla="*/ 1319240 h 1507703"/>
                <a:gd name="connsiteX9" fmla="*/ 718959 w 2286000"/>
                <a:gd name="connsiteY9"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2286000 w 2286000"/>
                <a:gd name="connsiteY0" fmla="*/ 1507703 h 1507703"/>
                <a:gd name="connsiteX1" fmla="*/ 0 w 2286000"/>
                <a:gd name="connsiteY1" fmla="*/ 1507703 h 1507703"/>
                <a:gd name="connsiteX0" fmla="*/ 0 w 2286000"/>
                <a:gd name="connsiteY0" fmla="*/ 1319240 h 1319240"/>
                <a:gd name="connsiteX1" fmla="*/ 2286000 w 2286000"/>
                <a:gd name="connsiteY1" fmla="*/ 1319240 h 1319240"/>
                <a:gd name="connsiteX2" fmla="*/ 0 w 2286000"/>
                <a:gd name="connsiteY2" fmla="*/ 1319240 h 1319240"/>
                <a:gd name="connsiteX3" fmla="*/ 718959 w 2286000"/>
                <a:gd name="connsiteY3" fmla="*/ 0 h 1319240"/>
                <a:gd name="connsiteX4" fmla="*/ 1284347 w 2286000"/>
                <a:gd name="connsiteY4" fmla="*/ 0 h 1319240"/>
                <a:gd name="connsiteX5" fmla="*/ 1567041 w 2286000"/>
                <a:gd name="connsiteY5" fmla="*/ 282694 h 1319240"/>
                <a:gd name="connsiteX6" fmla="*/ 1567041 w 2286000"/>
                <a:gd name="connsiteY6" fmla="*/ 1130777 h 1319240"/>
                <a:gd name="connsiteX7" fmla="*/ 718959 w 2286000"/>
                <a:gd name="connsiteY7" fmla="*/ 1130777 h 1319240"/>
                <a:gd name="connsiteX8" fmla="*/ 718959 w 2286000"/>
                <a:gd name="connsiteY8" fmla="*/ 0 h 1319240"/>
                <a:gd name="connsiteX0" fmla="*/ 718959 w 2286000"/>
                <a:gd name="connsiteY0" fmla="*/ 0 h 1319240"/>
                <a:gd name="connsiteX1" fmla="*/ 1284347 w 2286000"/>
                <a:gd name="connsiteY1" fmla="*/ 0 h 1319240"/>
                <a:gd name="connsiteX2" fmla="*/ 1284347 w 2286000"/>
                <a:gd name="connsiteY2" fmla="*/ 282694 h 1319240"/>
                <a:gd name="connsiteX3" fmla="*/ 1567041 w 2286000"/>
                <a:gd name="connsiteY3" fmla="*/ 282694 h 1319240"/>
                <a:gd name="connsiteX4" fmla="*/ 1567041 w 2286000"/>
                <a:gd name="connsiteY4" fmla="*/ 1130777 h 1319240"/>
                <a:gd name="connsiteX5" fmla="*/ 718959 w 2286000"/>
                <a:gd name="connsiteY5" fmla="*/ 1130777 h 1319240"/>
                <a:gd name="connsiteX6" fmla="*/ 718959 w 2286000"/>
                <a:gd name="connsiteY6" fmla="*/ 0 h 1319240"/>
                <a:gd name="connsiteX0" fmla="*/ 1284347 w 2286000"/>
                <a:gd name="connsiteY0" fmla="*/ 0 h 1319240"/>
                <a:gd name="connsiteX1" fmla="*/ 1284347 w 2286000"/>
                <a:gd name="connsiteY1" fmla="*/ 282694 h 1319240"/>
                <a:gd name="connsiteX2" fmla="*/ 1567041 w 2286000"/>
                <a:gd name="connsiteY2" fmla="*/ 282694 h 1319240"/>
                <a:gd name="connsiteX3" fmla="*/ 1284347 w 2286000"/>
                <a:gd name="connsiteY3" fmla="*/ 0 h 1319240"/>
                <a:gd name="connsiteX0" fmla="*/ 718959 w 2286000"/>
                <a:gd name="connsiteY0" fmla="*/ 0 h 1319240"/>
                <a:gd name="connsiteX1" fmla="*/ 1284347 w 2286000"/>
                <a:gd name="connsiteY1" fmla="*/ 0 h 1319240"/>
                <a:gd name="connsiteX2" fmla="*/ 1567041 w 2286000"/>
                <a:gd name="connsiteY2" fmla="*/ 282694 h 1319240"/>
                <a:gd name="connsiteX3" fmla="*/ 1567041 w 2286000"/>
                <a:gd name="connsiteY3" fmla="*/ 1130777 h 1319240"/>
                <a:gd name="connsiteX4" fmla="*/ 718959 w 2286000"/>
                <a:gd name="connsiteY4" fmla="*/ 1130777 h 1319240"/>
                <a:gd name="connsiteX5" fmla="*/ 718959 w 2286000"/>
                <a:gd name="connsiteY5" fmla="*/ 0 h 1319240"/>
                <a:gd name="connsiteX6" fmla="*/ 1567041 w 2286000"/>
                <a:gd name="connsiteY6" fmla="*/ 282694 h 1319240"/>
                <a:gd name="connsiteX7" fmla="*/ 1284347 w 2286000"/>
                <a:gd name="connsiteY7" fmla="*/ 282694 h 1319240"/>
                <a:gd name="connsiteX8" fmla="*/ 1284347 w 2286000"/>
                <a:gd name="connsiteY8" fmla="*/ 0 h 1319240"/>
                <a:gd name="connsiteX0" fmla="*/ 2286000 w 2286000"/>
                <a:gd name="connsiteY0" fmla="*/ 1319240 h 1319240"/>
                <a:gd name="connsiteX1" fmla="*/ 0 w 2286000"/>
                <a:gd name="connsiteY1" fmla="*/ 1319240 h 1319240"/>
                <a:gd name="connsiteX0" fmla="*/ 0 w 2286000"/>
                <a:gd name="connsiteY0" fmla="*/ 1319240 h 1319240"/>
                <a:gd name="connsiteX1" fmla="*/ 2286000 w 2286000"/>
                <a:gd name="connsiteY1" fmla="*/ 1319240 h 1319240"/>
                <a:gd name="connsiteX2" fmla="*/ 0 w 2286000"/>
                <a:gd name="connsiteY2" fmla="*/ 1319240 h 1319240"/>
                <a:gd name="connsiteX3" fmla="*/ 718959 w 2286000"/>
                <a:gd name="connsiteY3" fmla="*/ 0 h 1319240"/>
                <a:gd name="connsiteX4" fmla="*/ 1284347 w 2286000"/>
                <a:gd name="connsiteY4" fmla="*/ 0 h 1319240"/>
                <a:gd name="connsiteX5" fmla="*/ 1567041 w 2286000"/>
                <a:gd name="connsiteY5" fmla="*/ 282694 h 1319240"/>
                <a:gd name="connsiteX6" fmla="*/ 1567041 w 2286000"/>
                <a:gd name="connsiteY6" fmla="*/ 1130777 h 1319240"/>
                <a:gd name="connsiteX7" fmla="*/ 718959 w 2286000"/>
                <a:gd name="connsiteY7" fmla="*/ 1130777 h 1319240"/>
                <a:gd name="connsiteX8" fmla="*/ 718959 w 2286000"/>
                <a:gd name="connsiteY8" fmla="*/ 0 h 1319240"/>
                <a:gd name="connsiteX0" fmla="*/ 718959 w 2286000"/>
                <a:gd name="connsiteY0" fmla="*/ 0 h 1319240"/>
                <a:gd name="connsiteX1" fmla="*/ 1284347 w 2286000"/>
                <a:gd name="connsiteY1" fmla="*/ 0 h 1319240"/>
                <a:gd name="connsiteX2" fmla="*/ 1284347 w 2286000"/>
                <a:gd name="connsiteY2" fmla="*/ 282694 h 1319240"/>
                <a:gd name="connsiteX3" fmla="*/ 1567041 w 2286000"/>
                <a:gd name="connsiteY3" fmla="*/ 282694 h 1319240"/>
                <a:gd name="connsiteX4" fmla="*/ 1567041 w 2286000"/>
                <a:gd name="connsiteY4" fmla="*/ 1130777 h 1319240"/>
                <a:gd name="connsiteX5" fmla="*/ 718959 w 2286000"/>
                <a:gd name="connsiteY5" fmla="*/ 1130777 h 1319240"/>
                <a:gd name="connsiteX6" fmla="*/ 718959 w 2286000"/>
                <a:gd name="connsiteY6" fmla="*/ 0 h 1319240"/>
                <a:gd name="connsiteX0" fmla="*/ 1284347 w 2286000"/>
                <a:gd name="connsiteY0" fmla="*/ 0 h 1319240"/>
                <a:gd name="connsiteX1" fmla="*/ 1284347 w 2286000"/>
                <a:gd name="connsiteY1" fmla="*/ 282694 h 1319240"/>
                <a:gd name="connsiteX2" fmla="*/ 1567041 w 2286000"/>
                <a:gd name="connsiteY2" fmla="*/ 282694 h 1319240"/>
                <a:gd name="connsiteX3" fmla="*/ 1284347 w 2286000"/>
                <a:gd name="connsiteY3" fmla="*/ 0 h 1319240"/>
                <a:gd name="connsiteX0" fmla="*/ 718959 w 2286000"/>
                <a:gd name="connsiteY0" fmla="*/ 0 h 1319240"/>
                <a:gd name="connsiteX1" fmla="*/ 1284347 w 2286000"/>
                <a:gd name="connsiteY1" fmla="*/ 0 h 1319240"/>
                <a:gd name="connsiteX2" fmla="*/ 1567041 w 2286000"/>
                <a:gd name="connsiteY2" fmla="*/ 282694 h 1319240"/>
                <a:gd name="connsiteX3" fmla="*/ 1567041 w 2286000"/>
                <a:gd name="connsiteY3" fmla="*/ 1130777 h 1319240"/>
                <a:gd name="connsiteX4" fmla="*/ 718959 w 2286000"/>
                <a:gd name="connsiteY4" fmla="*/ 1130777 h 1319240"/>
                <a:gd name="connsiteX5" fmla="*/ 718959 w 2286000"/>
                <a:gd name="connsiteY5" fmla="*/ 0 h 1319240"/>
                <a:gd name="connsiteX6" fmla="*/ 1567041 w 2286000"/>
                <a:gd name="connsiteY6" fmla="*/ 282694 h 1319240"/>
                <a:gd name="connsiteX7" fmla="*/ 1284347 w 2286000"/>
                <a:gd name="connsiteY7" fmla="*/ 282694 h 1319240"/>
                <a:gd name="connsiteX8" fmla="*/ 1284347 w 2286000"/>
                <a:gd name="connsiteY8" fmla="*/ 0 h 1319240"/>
                <a:gd name="connsiteX0" fmla="*/ 2286000 w 2286000"/>
                <a:gd name="connsiteY0" fmla="*/ 1319240 h 1319240"/>
                <a:gd name="connsiteX1" fmla="*/ 0 w 2286000"/>
                <a:gd name="connsiteY1" fmla="*/ 1319240 h 1319240"/>
                <a:gd name="connsiteX2" fmla="*/ 2286000 w 2286000"/>
                <a:gd name="connsiteY2" fmla="*/ 1319240 h 1319240"/>
                <a:gd name="connsiteX0" fmla="*/ 0 w 2286000"/>
                <a:gd name="connsiteY0" fmla="*/ 1319240 h 1519931"/>
                <a:gd name="connsiteX1" fmla="*/ 2286000 w 2286000"/>
                <a:gd name="connsiteY1" fmla="*/ 1319240 h 1519931"/>
                <a:gd name="connsiteX2" fmla="*/ 0 w 2286000"/>
                <a:gd name="connsiteY2" fmla="*/ 1319240 h 1519931"/>
                <a:gd name="connsiteX3" fmla="*/ 718959 w 2286000"/>
                <a:gd name="connsiteY3" fmla="*/ 0 h 1519931"/>
                <a:gd name="connsiteX4" fmla="*/ 1284347 w 2286000"/>
                <a:gd name="connsiteY4" fmla="*/ 0 h 1519931"/>
                <a:gd name="connsiteX5" fmla="*/ 1567041 w 2286000"/>
                <a:gd name="connsiteY5" fmla="*/ 282694 h 1519931"/>
                <a:gd name="connsiteX6" fmla="*/ 1567041 w 2286000"/>
                <a:gd name="connsiteY6" fmla="*/ 1130777 h 1519931"/>
                <a:gd name="connsiteX7" fmla="*/ 718959 w 2286000"/>
                <a:gd name="connsiteY7" fmla="*/ 1130777 h 1519931"/>
                <a:gd name="connsiteX8" fmla="*/ 718959 w 2286000"/>
                <a:gd name="connsiteY8" fmla="*/ 0 h 1519931"/>
                <a:gd name="connsiteX0" fmla="*/ 718959 w 2286000"/>
                <a:gd name="connsiteY0" fmla="*/ 0 h 1519931"/>
                <a:gd name="connsiteX1" fmla="*/ 1284347 w 2286000"/>
                <a:gd name="connsiteY1" fmla="*/ 0 h 1519931"/>
                <a:gd name="connsiteX2" fmla="*/ 1284347 w 2286000"/>
                <a:gd name="connsiteY2" fmla="*/ 282694 h 1519931"/>
                <a:gd name="connsiteX3" fmla="*/ 1567041 w 2286000"/>
                <a:gd name="connsiteY3" fmla="*/ 282694 h 1519931"/>
                <a:gd name="connsiteX4" fmla="*/ 1567041 w 2286000"/>
                <a:gd name="connsiteY4" fmla="*/ 1130777 h 1519931"/>
                <a:gd name="connsiteX5" fmla="*/ 718959 w 2286000"/>
                <a:gd name="connsiteY5" fmla="*/ 1130777 h 1519931"/>
                <a:gd name="connsiteX6" fmla="*/ 718959 w 2286000"/>
                <a:gd name="connsiteY6" fmla="*/ 0 h 1519931"/>
                <a:gd name="connsiteX0" fmla="*/ 1284347 w 2286000"/>
                <a:gd name="connsiteY0" fmla="*/ 0 h 1519931"/>
                <a:gd name="connsiteX1" fmla="*/ 1284347 w 2286000"/>
                <a:gd name="connsiteY1" fmla="*/ 282694 h 1519931"/>
                <a:gd name="connsiteX2" fmla="*/ 1567041 w 2286000"/>
                <a:gd name="connsiteY2" fmla="*/ 282694 h 1519931"/>
                <a:gd name="connsiteX3" fmla="*/ 1284347 w 2286000"/>
                <a:gd name="connsiteY3" fmla="*/ 0 h 1519931"/>
                <a:gd name="connsiteX0" fmla="*/ 718959 w 2286000"/>
                <a:gd name="connsiteY0" fmla="*/ 0 h 1519931"/>
                <a:gd name="connsiteX1" fmla="*/ 1284347 w 2286000"/>
                <a:gd name="connsiteY1" fmla="*/ 0 h 1519931"/>
                <a:gd name="connsiteX2" fmla="*/ 1567041 w 2286000"/>
                <a:gd name="connsiteY2" fmla="*/ 282694 h 1519931"/>
                <a:gd name="connsiteX3" fmla="*/ 1567041 w 2286000"/>
                <a:gd name="connsiteY3" fmla="*/ 1130777 h 1519931"/>
                <a:gd name="connsiteX4" fmla="*/ 718959 w 2286000"/>
                <a:gd name="connsiteY4" fmla="*/ 1130777 h 1519931"/>
                <a:gd name="connsiteX5" fmla="*/ 718959 w 2286000"/>
                <a:gd name="connsiteY5" fmla="*/ 0 h 1519931"/>
                <a:gd name="connsiteX6" fmla="*/ 1567041 w 2286000"/>
                <a:gd name="connsiteY6" fmla="*/ 282694 h 1519931"/>
                <a:gd name="connsiteX7" fmla="*/ 1284347 w 2286000"/>
                <a:gd name="connsiteY7" fmla="*/ 282694 h 1519931"/>
                <a:gd name="connsiteX8" fmla="*/ 1284347 w 2286000"/>
                <a:gd name="connsiteY8" fmla="*/ 0 h 1519931"/>
                <a:gd name="connsiteX0" fmla="*/ 2286000 w 2286000"/>
                <a:gd name="connsiteY0" fmla="*/ 1319240 h 1519931"/>
                <a:gd name="connsiteX1" fmla="*/ 0 w 2286000"/>
                <a:gd name="connsiteY1" fmla="*/ 1319240 h 1519931"/>
                <a:gd name="connsiteX2" fmla="*/ 2286000 w 2286000"/>
                <a:gd name="connsiteY2" fmla="*/ 1319240 h 1519931"/>
                <a:gd name="connsiteX0" fmla="*/ 0 w 2286000"/>
                <a:gd name="connsiteY0" fmla="*/ 1319240 h 1519931"/>
                <a:gd name="connsiteX1" fmla="*/ 2286000 w 2286000"/>
                <a:gd name="connsiteY1" fmla="*/ 1319240 h 1519931"/>
                <a:gd name="connsiteX2" fmla="*/ 0 w 2286000"/>
                <a:gd name="connsiteY2" fmla="*/ 1319240 h 1519931"/>
                <a:gd name="connsiteX3" fmla="*/ 718959 w 2286000"/>
                <a:gd name="connsiteY3" fmla="*/ 0 h 1519931"/>
                <a:gd name="connsiteX4" fmla="*/ 1284347 w 2286000"/>
                <a:gd name="connsiteY4" fmla="*/ 0 h 1519931"/>
                <a:gd name="connsiteX5" fmla="*/ 1567041 w 2286000"/>
                <a:gd name="connsiteY5" fmla="*/ 282694 h 1519931"/>
                <a:gd name="connsiteX6" fmla="*/ 1567041 w 2286000"/>
                <a:gd name="connsiteY6" fmla="*/ 1130777 h 1519931"/>
                <a:gd name="connsiteX7" fmla="*/ 718959 w 2286000"/>
                <a:gd name="connsiteY7" fmla="*/ 1130777 h 1519931"/>
                <a:gd name="connsiteX8" fmla="*/ 718959 w 2286000"/>
                <a:gd name="connsiteY8" fmla="*/ 0 h 1519931"/>
                <a:gd name="connsiteX0" fmla="*/ 718959 w 2286000"/>
                <a:gd name="connsiteY0" fmla="*/ 0 h 1519931"/>
                <a:gd name="connsiteX1" fmla="*/ 1284347 w 2286000"/>
                <a:gd name="connsiteY1" fmla="*/ 0 h 1519931"/>
                <a:gd name="connsiteX2" fmla="*/ 1284347 w 2286000"/>
                <a:gd name="connsiteY2" fmla="*/ 282694 h 1519931"/>
                <a:gd name="connsiteX3" fmla="*/ 1567041 w 2286000"/>
                <a:gd name="connsiteY3" fmla="*/ 282694 h 1519931"/>
                <a:gd name="connsiteX4" fmla="*/ 1567041 w 2286000"/>
                <a:gd name="connsiteY4" fmla="*/ 1130777 h 1519931"/>
                <a:gd name="connsiteX5" fmla="*/ 718959 w 2286000"/>
                <a:gd name="connsiteY5" fmla="*/ 1130777 h 1519931"/>
                <a:gd name="connsiteX6" fmla="*/ 718959 w 2286000"/>
                <a:gd name="connsiteY6" fmla="*/ 0 h 1519931"/>
                <a:gd name="connsiteX0" fmla="*/ 1284347 w 2286000"/>
                <a:gd name="connsiteY0" fmla="*/ 0 h 1519931"/>
                <a:gd name="connsiteX1" fmla="*/ 1284347 w 2286000"/>
                <a:gd name="connsiteY1" fmla="*/ 282694 h 1519931"/>
                <a:gd name="connsiteX2" fmla="*/ 1567041 w 2286000"/>
                <a:gd name="connsiteY2" fmla="*/ 282694 h 1519931"/>
                <a:gd name="connsiteX3" fmla="*/ 1284347 w 2286000"/>
                <a:gd name="connsiteY3" fmla="*/ 0 h 1519931"/>
                <a:gd name="connsiteX0" fmla="*/ 718959 w 2286000"/>
                <a:gd name="connsiteY0" fmla="*/ 0 h 1519931"/>
                <a:gd name="connsiteX1" fmla="*/ 1284347 w 2286000"/>
                <a:gd name="connsiteY1" fmla="*/ 0 h 1519931"/>
                <a:gd name="connsiteX2" fmla="*/ 1567041 w 2286000"/>
                <a:gd name="connsiteY2" fmla="*/ 282694 h 1519931"/>
                <a:gd name="connsiteX3" fmla="*/ 1567041 w 2286000"/>
                <a:gd name="connsiteY3" fmla="*/ 1130777 h 1519931"/>
                <a:gd name="connsiteX4" fmla="*/ 718959 w 2286000"/>
                <a:gd name="connsiteY4" fmla="*/ 1130777 h 1519931"/>
                <a:gd name="connsiteX5" fmla="*/ 718959 w 2286000"/>
                <a:gd name="connsiteY5" fmla="*/ 0 h 1519931"/>
                <a:gd name="connsiteX6" fmla="*/ 1567041 w 2286000"/>
                <a:gd name="connsiteY6" fmla="*/ 282694 h 1519931"/>
                <a:gd name="connsiteX7" fmla="*/ 1284347 w 2286000"/>
                <a:gd name="connsiteY7" fmla="*/ 282694 h 1519931"/>
                <a:gd name="connsiteX8" fmla="*/ 1284347 w 2286000"/>
                <a:gd name="connsiteY8" fmla="*/ 0 h 1519931"/>
                <a:gd name="connsiteX0" fmla="*/ 2286000 w 2286000"/>
                <a:gd name="connsiteY0" fmla="*/ 1319240 h 1519931"/>
                <a:gd name="connsiteX1" fmla="*/ 0 w 2286000"/>
                <a:gd name="connsiteY1" fmla="*/ 1319240 h 1519931"/>
                <a:gd name="connsiteX2" fmla="*/ 2286000 w 2286000"/>
                <a:gd name="connsiteY2" fmla="*/ 1319240 h 1519931"/>
                <a:gd name="connsiteX0" fmla="*/ 0 w 2292654"/>
                <a:gd name="connsiteY0" fmla="*/ 1319240 h 1430494"/>
                <a:gd name="connsiteX1" fmla="*/ 2286000 w 2292654"/>
                <a:gd name="connsiteY1" fmla="*/ 1319240 h 1430494"/>
                <a:gd name="connsiteX2" fmla="*/ 1957838 w 2292654"/>
                <a:gd name="connsiteY2" fmla="*/ 1360983 h 1430494"/>
                <a:gd name="connsiteX3" fmla="*/ 0 w 2292654"/>
                <a:gd name="connsiteY3" fmla="*/ 1319240 h 1430494"/>
                <a:gd name="connsiteX4" fmla="*/ 718959 w 2292654"/>
                <a:gd name="connsiteY4" fmla="*/ 0 h 1430494"/>
                <a:gd name="connsiteX5" fmla="*/ 1284347 w 2292654"/>
                <a:gd name="connsiteY5" fmla="*/ 0 h 1430494"/>
                <a:gd name="connsiteX6" fmla="*/ 1567041 w 2292654"/>
                <a:gd name="connsiteY6" fmla="*/ 282694 h 1430494"/>
                <a:gd name="connsiteX7" fmla="*/ 1567041 w 2292654"/>
                <a:gd name="connsiteY7" fmla="*/ 1130777 h 1430494"/>
                <a:gd name="connsiteX8" fmla="*/ 718959 w 2292654"/>
                <a:gd name="connsiteY8" fmla="*/ 1130777 h 1430494"/>
                <a:gd name="connsiteX9" fmla="*/ 718959 w 2292654"/>
                <a:gd name="connsiteY9" fmla="*/ 0 h 1430494"/>
                <a:gd name="connsiteX0" fmla="*/ 718959 w 2292654"/>
                <a:gd name="connsiteY0" fmla="*/ 0 h 1430494"/>
                <a:gd name="connsiteX1" fmla="*/ 1284347 w 2292654"/>
                <a:gd name="connsiteY1" fmla="*/ 0 h 1430494"/>
                <a:gd name="connsiteX2" fmla="*/ 1284347 w 2292654"/>
                <a:gd name="connsiteY2" fmla="*/ 282694 h 1430494"/>
                <a:gd name="connsiteX3" fmla="*/ 1567041 w 2292654"/>
                <a:gd name="connsiteY3" fmla="*/ 282694 h 1430494"/>
                <a:gd name="connsiteX4" fmla="*/ 1567041 w 2292654"/>
                <a:gd name="connsiteY4" fmla="*/ 1130777 h 1430494"/>
                <a:gd name="connsiteX5" fmla="*/ 718959 w 2292654"/>
                <a:gd name="connsiteY5" fmla="*/ 1130777 h 1430494"/>
                <a:gd name="connsiteX6" fmla="*/ 718959 w 2292654"/>
                <a:gd name="connsiteY6" fmla="*/ 0 h 1430494"/>
                <a:gd name="connsiteX0" fmla="*/ 1284347 w 2292654"/>
                <a:gd name="connsiteY0" fmla="*/ 0 h 1430494"/>
                <a:gd name="connsiteX1" fmla="*/ 1284347 w 2292654"/>
                <a:gd name="connsiteY1" fmla="*/ 282694 h 1430494"/>
                <a:gd name="connsiteX2" fmla="*/ 1567041 w 2292654"/>
                <a:gd name="connsiteY2" fmla="*/ 282694 h 1430494"/>
                <a:gd name="connsiteX3" fmla="*/ 1284347 w 2292654"/>
                <a:gd name="connsiteY3" fmla="*/ 0 h 1430494"/>
                <a:gd name="connsiteX0" fmla="*/ 718959 w 2292654"/>
                <a:gd name="connsiteY0" fmla="*/ 0 h 1430494"/>
                <a:gd name="connsiteX1" fmla="*/ 1284347 w 2292654"/>
                <a:gd name="connsiteY1" fmla="*/ 0 h 1430494"/>
                <a:gd name="connsiteX2" fmla="*/ 1567041 w 2292654"/>
                <a:gd name="connsiteY2" fmla="*/ 282694 h 1430494"/>
                <a:gd name="connsiteX3" fmla="*/ 1567041 w 2292654"/>
                <a:gd name="connsiteY3" fmla="*/ 1130777 h 1430494"/>
                <a:gd name="connsiteX4" fmla="*/ 718959 w 2292654"/>
                <a:gd name="connsiteY4" fmla="*/ 1130777 h 1430494"/>
                <a:gd name="connsiteX5" fmla="*/ 718959 w 2292654"/>
                <a:gd name="connsiteY5" fmla="*/ 0 h 1430494"/>
                <a:gd name="connsiteX6" fmla="*/ 1567041 w 2292654"/>
                <a:gd name="connsiteY6" fmla="*/ 282694 h 1430494"/>
                <a:gd name="connsiteX7" fmla="*/ 1284347 w 2292654"/>
                <a:gd name="connsiteY7" fmla="*/ 282694 h 1430494"/>
                <a:gd name="connsiteX8" fmla="*/ 1284347 w 2292654"/>
                <a:gd name="connsiteY8" fmla="*/ 0 h 1430494"/>
                <a:gd name="connsiteX0" fmla="*/ 2286000 w 2292654"/>
                <a:gd name="connsiteY0" fmla="*/ 1319240 h 1430494"/>
                <a:gd name="connsiteX1" fmla="*/ 0 w 2292654"/>
                <a:gd name="connsiteY1" fmla="*/ 1319240 h 1430494"/>
                <a:gd name="connsiteX2" fmla="*/ 2286000 w 2292654"/>
                <a:gd name="connsiteY2" fmla="*/ 1319240 h 1430494"/>
                <a:gd name="connsiteX0" fmla="*/ 0 w 2292654"/>
                <a:gd name="connsiteY0" fmla="*/ 1319240 h 1488573"/>
                <a:gd name="connsiteX1" fmla="*/ 2286000 w 2292654"/>
                <a:gd name="connsiteY1" fmla="*/ 1319240 h 1488573"/>
                <a:gd name="connsiteX2" fmla="*/ 1957838 w 2292654"/>
                <a:gd name="connsiteY2" fmla="*/ 1360983 h 1488573"/>
                <a:gd name="connsiteX3" fmla="*/ 0 w 2292654"/>
                <a:gd name="connsiteY3" fmla="*/ 1319240 h 1488573"/>
                <a:gd name="connsiteX4" fmla="*/ 718959 w 2292654"/>
                <a:gd name="connsiteY4" fmla="*/ 0 h 1488573"/>
                <a:gd name="connsiteX5" fmla="*/ 1284347 w 2292654"/>
                <a:gd name="connsiteY5" fmla="*/ 0 h 1488573"/>
                <a:gd name="connsiteX6" fmla="*/ 1567041 w 2292654"/>
                <a:gd name="connsiteY6" fmla="*/ 282694 h 1488573"/>
                <a:gd name="connsiteX7" fmla="*/ 1567041 w 2292654"/>
                <a:gd name="connsiteY7" fmla="*/ 1130777 h 1488573"/>
                <a:gd name="connsiteX8" fmla="*/ 718959 w 2292654"/>
                <a:gd name="connsiteY8" fmla="*/ 1130777 h 1488573"/>
                <a:gd name="connsiteX9" fmla="*/ 718959 w 2292654"/>
                <a:gd name="connsiteY9" fmla="*/ 0 h 1488573"/>
                <a:gd name="connsiteX0" fmla="*/ 718959 w 2292654"/>
                <a:gd name="connsiteY0" fmla="*/ 0 h 1488573"/>
                <a:gd name="connsiteX1" fmla="*/ 1284347 w 2292654"/>
                <a:gd name="connsiteY1" fmla="*/ 0 h 1488573"/>
                <a:gd name="connsiteX2" fmla="*/ 1284347 w 2292654"/>
                <a:gd name="connsiteY2" fmla="*/ 282694 h 1488573"/>
                <a:gd name="connsiteX3" fmla="*/ 1567041 w 2292654"/>
                <a:gd name="connsiteY3" fmla="*/ 282694 h 1488573"/>
                <a:gd name="connsiteX4" fmla="*/ 1567041 w 2292654"/>
                <a:gd name="connsiteY4" fmla="*/ 1130777 h 1488573"/>
                <a:gd name="connsiteX5" fmla="*/ 718959 w 2292654"/>
                <a:gd name="connsiteY5" fmla="*/ 1130777 h 1488573"/>
                <a:gd name="connsiteX6" fmla="*/ 718959 w 2292654"/>
                <a:gd name="connsiteY6" fmla="*/ 0 h 1488573"/>
                <a:gd name="connsiteX0" fmla="*/ 1284347 w 2292654"/>
                <a:gd name="connsiteY0" fmla="*/ 0 h 1488573"/>
                <a:gd name="connsiteX1" fmla="*/ 1284347 w 2292654"/>
                <a:gd name="connsiteY1" fmla="*/ 282694 h 1488573"/>
                <a:gd name="connsiteX2" fmla="*/ 1567041 w 2292654"/>
                <a:gd name="connsiteY2" fmla="*/ 282694 h 1488573"/>
                <a:gd name="connsiteX3" fmla="*/ 1284347 w 2292654"/>
                <a:gd name="connsiteY3" fmla="*/ 0 h 1488573"/>
                <a:gd name="connsiteX0" fmla="*/ 718959 w 2292654"/>
                <a:gd name="connsiteY0" fmla="*/ 0 h 1488573"/>
                <a:gd name="connsiteX1" fmla="*/ 1284347 w 2292654"/>
                <a:gd name="connsiteY1" fmla="*/ 0 h 1488573"/>
                <a:gd name="connsiteX2" fmla="*/ 1567041 w 2292654"/>
                <a:gd name="connsiteY2" fmla="*/ 282694 h 1488573"/>
                <a:gd name="connsiteX3" fmla="*/ 1567041 w 2292654"/>
                <a:gd name="connsiteY3" fmla="*/ 1130777 h 1488573"/>
                <a:gd name="connsiteX4" fmla="*/ 718959 w 2292654"/>
                <a:gd name="connsiteY4" fmla="*/ 1130777 h 1488573"/>
                <a:gd name="connsiteX5" fmla="*/ 718959 w 2292654"/>
                <a:gd name="connsiteY5" fmla="*/ 0 h 1488573"/>
                <a:gd name="connsiteX6" fmla="*/ 1567041 w 2292654"/>
                <a:gd name="connsiteY6" fmla="*/ 282694 h 1488573"/>
                <a:gd name="connsiteX7" fmla="*/ 1284347 w 2292654"/>
                <a:gd name="connsiteY7" fmla="*/ 282694 h 1488573"/>
                <a:gd name="connsiteX8" fmla="*/ 1284347 w 2292654"/>
                <a:gd name="connsiteY8" fmla="*/ 0 h 1488573"/>
                <a:gd name="connsiteX0" fmla="*/ 2286000 w 2292654"/>
                <a:gd name="connsiteY0" fmla="*/ 1319240 h 1488573"/>
                <a:gd name="connsiteX1" fmla="*/ 1490133 w 2292654"/>
                <a:gd name="connsiteY1" fmla="*/ 1488573 h 1488573"/>
                <a:gd name="connsiteX2" fmla="*/ 2286000 w 2292654"/>
                <a:gd name="connsiteY2" fmla="*/ 1319240 h 1488573"/>
                <a:gd name="connsiteX0" fmla="*/ 1238879 w 1567267"/>
                <a:gd name="connsiteY0" fmla="*/ 1360983 h 1488573"/>
                <a:gd name="connsiteX1" fmla="*/ 1567041 w 1567267"/>
                <a:gd name="connsiteY1" fmla="*/ 1319240 h 1488573"/>
                <a:gd name="connsiteX2" fmla="*/ 1238879 w 1567267"/>
                <a:gd name="connsiteY2" fmla="*/ 1360983 h 1488573"/>
                <a:gd name="connsiteX3" fmla="*/ 0 w 1567267"/>
                <a:gd name="connsiteY3" fmla="*/ 0 h 1488573"/>
                <a:gd name="connsiteX4" fmla="*/ 565388 w 1567267"/>
                <a:gd name="connsiteY4" fmla="*/ 0 h 1488573"/>
                <a:gd name="connsiteX5" fmla="*/ 848082 w 1567267"/>
                <a:gd name="connsiteY5" fmla="*/ 282694 h 1488573"/>
                <a:gd name="connsiteX6" fmla="*/ 848082 w 1567267"/>
                <a:gd name="connsiteY6" fmla="*/ 1130777 h 1488573"/>
                <a:gd name="connsiteX7" fmla="*/ 0 w 1567267"/>
                <a:gd name="connsiteY7" fmla="*/ 1130777 h 1488573"/>
                <a:gd name="connsiteX8" fmla="*/ 0 w 1567267"/>
                <a:gd name="connsiteY8" fmla="*/ 0 h 1488573"/>
                <a:gd name="connsiteX0" fmla="*/ 0 w 1567267"/>
                <a:gd name="connsiteY0" fmla="*/ 0 h 1488573"/>
                <a:gd name="connsiteX1" fmla="*/ 565388 w 1567267"/>
                <a:gd name="connsiteY1" fmla="*/ 0 h 1488573"/>
                <a:gd name="connsiteX2" fmla="*/ 565388 w 1567267"/>
                <a:gd name="connsiteY2" fmla="*/ 282694 h 1488573"/>
                <a:gd name="connsiteX3" fmla="*/ 848082 w 1567267"/>
                <a:gd name="connsiteY3" fmla="*/ 282694 h 1488573"/>
                <a:gd name="connsiteX4" fmla="*/ 848082 w 1567267"/>
                <a:gd name="connsiteY4" fmla="*/ 1130777 h 1488573"/>
                <a:gd name="connsiteX5" fmla="*/ 0 w 1567267"/>
                <a:gd name="connsiteY5" fmla="*/ 1130777 h 1488573"/>
                <a:gd name="connsiteX6" fmla="*/ 0 w 1567267"/>
                <a:gd name="connsiteY6" fmla="*/ 0 h 1488573"/>
                <a:gd name="connsiteX0" fmla="*/ 565388 w 1567267"/>
                <a:gd name="connsiteY0" fmla="*/ 0 h 1488573"/>
                <a:gd name="connsiteX1" fmla="*/ 565388 w 1567267"/>
                <a:gd name="connsiteY1" fmla="*/ 282694 h 1488573"/>
                <a:gd name="connsiteX2" fmla="*/ 848082 w 1567267"/>
                <a:gd name="connsiteY2" fmla="*/ 282694 h 1488573"/>
                <a:gd name="connsiteX3" fmla="*/ 565388 w 1567267"/>
                <a:gd name="connsiteY3" fmla="*/ 0 h 1488573"/>
                <a:gd name="connsiteX0" fmla="*/ 0 w 1567267"/>
                <a:gd name="connsiteY0" fmla="*/ 0 h 1488573"/>
                <a:gd name="connsiteX1" fmla="*/ 565388 w 1567267"/>
                <a:gd name="connsiteY1" fmla="*/ 0 h 1488573"/>
                <a:gd name="connsiteX2" fmla="*/ 848082 w 1567267"/>
                <a:gd name="connsiteY2" fmla="*/ 282694 h 1488573"/>
                <a:gd name="connsiteX3" fmla="*/ 848082 w 1567267"/>
                <a:gd name="connsiteY3" fmla="*/ 1130777 h 1488573"/>
                <a:gd name="connsiteX4" fmla="*/ 0 w 1567267"/>
                <a:gd name="connsiteY4" fmla="*/ 1130777 h 1488573"/>
                <a:gd name="connsiteX5" fmla="*/ 0 w 1567267"/>
                <a:gd name="connsiteY5" fmla="*/ 0 h 1488573"/>
                <a:gd name="connsiteX6" fmla="*/ 848082 w 1567267"/>
                <a:gd name="connsiteY6" fmla="*/ 282694 h 1488573"/>
                <a:gd name="connsiteX7" fmla="*/ 565388 w 1567267"/>
                <a:gd name="connsiteY7" fmla="*/ 282694 h 1488573"/>
                <a:gd name="connsiteX8" fmla="*/ 565388 w 1567267"/>
                <a:gd name="connsiteY8" fmla="*/ 0 h 1488573"/>
                <a:gd name="connsiteX0" fmla="*/ 1567041 w 1567267"/>
                <a:gd name="connsiteY0" fmla="*/ 1319240 h 1488573"/>
                <a:gd name="connsiteX1" fmla="*/ 771174 w 1567267"/>
                <a:gd name="connsiteY1" fmla="*/ 1488573 h 1488573"/>
                <a:gd name="connsiteX2" fmla="*/ 1567041 w 1567267"/>
                <a:gd name="connsiteY2" fmla="*/ 1319240 h 1488573"/>
                <a:gd name="connsiteX0" fmla="*/ 1238879 w 1567267"/>
                <a:gd name="connsiteY0" fmla="*/ 1360983 h 1499862"/>
                <a:gd name="connsiteX1" fmla="*/ 1567041 w 1567267"/>
                <a:gd name="connsiteY1" fmla="*/ 1319240 h 1499862"/>
                <a:gd name="connsiteX2" fmla="*/ 1238879 w 1567267"/>
                <a:gd name="connsiteY2" fmla="*/ 1360983 h 1499862"/>
                <a:gd name="connsiteX3" fmla="*/ 0 w 1567267"/>
                <a:gd name="connsiteY3" fmla="*/ 0 h 1499862"/>
                <a:gd name="connsiteX4" fmla="*/ 565388 w 1567267"/>
                <a:gd name="connsiteY4" fmla="*/ 0 h 1499862"/>
                <a:gd name="connsiteX5" fmla="*/ 848082 w 1567267"/>
                <a:gd name="connsiteY5" fmla="*/ 282694 h 1499862"/>
                <a:gd name="connsiteX6" fmla="*/ 848082 w 1567267"/>
                <a:gd name="connsiteY6" fmla="*/ 1130777 h 1499862"/>
                <a:gd name="connsiteX7" fmla="*/ 0 w 1567267"/>
                <a:gd name="connsiteY7" fmla="*/ 1130777 h 1499862"/>
                <a:gd name="connsiteX8" fmla="*/ 0 w 1567267"/>
                <a:gd name="connsiteY8" fmla="*/ 0 h 1499862"/>
                <a:gd name="connsiteX0" fmla="*/ 0 w 1567267"/>
                <a:gd name="connsiteY0" fmla="*/ 0 h 1499862"/>
                <a:gd name="connsiteX1" fmla="*/ 565388 w 1567267"/>
                <a:gd name="connsiteY1" fmla="*/ 0 h 1499862"/>
                <a:gd name="connsiteX2" fmla="*/ 565388 w 1567267"/>
                <a:gd name="connsiteY2" fmla="*/ 282694 h 1499862"/>
                <a:gd name="connsiteX3" fmla="*/ 848082 w 1567267"/>
                <a:gd name="connsiteY3" fmla="*/ 282694 h 1499862"/>
                <a:gd name="connsiteX4" fmla="*/ 848082 w 1567267"/>
                <a:gd name="connsiteY4" fmla="*/ 1130777 h 1499862"/>
                <a:gd name="connsiteX5" fmla="*/ 0 w 1567267"/>
                <a:gd name="connsiteY5" fmla="*/ 1130777 h 1499862"/>
                <a:gd name="connsiteX6" fmla="*/ 0 w 1567267"/>
                <a:gd name="connsiteY6" fmla="*/ 0 h 1499862"/>
                <a:gd name="connsiteX0" fmla="*/ 565388 w 1567267"/>
                <a:gd name="connsiteY0" fmla="*/ 0 h 1499862"/>
                <a:gd name="connsiteX1" fmla="*/ 565388 w 1567267"/>
                <a:gd name="connsiteY1" fmla="*/ 282694 h 1499862"/>
                <a:gd name="connsiteX2" fmla="*/ 848082 w 1567267"/>
                <a:gd name="connsiteY2" fmla="*/ 282694 h 1499862"/>
                <a:gd name="connsiteX3" fmla="*/ 565388 w 1567267"/>
                <a:gd name="connsiteY3" fmla="*/ 0 h 1499862"/>
                <a:gd name="connsiteX0" fmla="*/ 0 w 1567267"/>
                <a:gd name="connsiteY0" fmla="*/ 0 h 1499862"/>
                <a:gd name="connsiteX1" fmla="*/ 565388 w 1567267"/>
                <a:gd name="connsiteY1" fmla="*/ 0 h 1499862"/>
                <a:gd name="connsiteX2" fmla="*/ 848082 w 1567267"/>
                <a:gd name="connsiteY2" fmla="*/ 282694 h 1499862"/>
                <a:gd name="connsiteX3" fmla="*/ 848082 w 1567267"/>
                <a:gd name="connsiteY3" fmla="*/ 1130777 h 1499862"/>
                <a:gd name="connsiteX4" fmla="*/ 0 w 1567267"/>
                <a:gd name="connsiteY4" fmla="*/ 1130777 h 1499862"/>
                <a:gd name="connsiteX5" fmla="*/ 0 w 1567267"/>
                <a:gd name="connsiteY5" fmla="*/ 0 h 1499862"/>
                <a:gd name="connsiteX6" fmla="*/ 848082 w 1567267"/>
                <a:gd name="connsiteY6" fmla="*/ 282694 h 1499862"/>
                <a:gd name="connsiteX7" fmla="*/ 565388 w 1567267"/>
                <a:gd name="connsiteY7" fmla="*/ 282694 h 1499862"/>
                <a:gd name="connsiteX8" fmla="*/ 565388 w 1567267"/>
                <a:gd name="connsiteY8" fmla="*/ 0 h 1499862"/>
                <a:gd name="connsiteX0" fmla="*/ 1567041 w 1567267"/>
                <a:gd name="connsiteY0" fmla="*/ 1319240 h 1499862"/>
                <a:gd name="connsiteX1" fmla="*/ 432508 w 1567267"/>
                <a:gd name="connsiteY1" fmla="*/ 1499862 h 1499862"/>
                <a:gd name="connsiteX2" fmla="*/ 1567041 w 1567267"/>
                <a:gd name="connsiteY2" fmla="*/ 1319240 h 1499862"/>
                <a:gd name="connsiteX0" fmla="*/ 1238879 w 1567267"/>
                <a:gd name="connsiteY0" fmla="*/ 1360983 h 1646617"/>
                <a:gd name="connsiteX1" fmla="*/ 1567041 w 1567267"/>
                <a:gd name="connsiteY1" fmla="*/ 1319240 h 1646617"/>
                <a:gd name="connsiteX2" fmla="*/ 1238879 w 1567267"/>
                <a:gd name="connsiteY2" fmla="*/ 1360983 h 1646617"/>
                <a:gd name="connsiteX3" fmla="*/ 0 w 1567267"/>
                <a:gd name="connsiteY3" fmla="*/ 0 h 1646617"/>
                <a:gd name="connsiteX4" fmla="*/ 565388 w 1567267"/>
                <a:gd name="connsiteY4" fmla="*/ 0 h 1646617"/>
                <a:gd name="connsiteX5" fmla="*/ 848082 w 1567267"/>
                <a:gd name="connsiteY5" fmla="*/ 282694 h 1646617"/>
                <a:gd name="connsiteX6" fmla="*/ 848082 w 1567267"/>
                <a:gd name="connsiteY6" fmla="*/ 1130777 h 1646617"/>
                <a:gd name="connsiteX7" fmla="*/ 0 w 1567267"/>
                <a:gd name="connsiteY7" fmla="*/ 1130777 h 1646617"/>
                <a:gd name="connsiteX8" fmla="*/ 0 w 1567267"/>
                <a:gd name="connsiteY8" fmla="*/ 0 h 1646617"/>
                <a:gd name="connsiteX0" fmla="*/ 0 w 1567267"/>
                <a:gd name="connsiteY0" fmla="*/ 0 h 1646617"/>
                <a:gd name="connsiteX1" fmla="*/ 565388 w 1567267"/>
                <a:gd name="connsiteY1" fmla="*/ 0 h 1646617"/>
                <a:gd name="connsiteX2" fmla="*/ 565388 w 1567267"/>
                <a:gd name="connsiteY2" fmla="*/ 282694 h 1646617"/>
                <a:gd name="connsiteX3" fmla="*/ 848082 w 1567267"/>
                <a:gd name="connsiteY3" fmla="*/ 282694 h 1646617"/>
                <a:gd name="connsiteX4" fmla="*/ 848082 w 1567267"/>
                <a:gd name="connsiteY4" fmla="*/ 1130777 h 1646617"/>
                <a:gd name="connsiteX5" fmla="*/ 0 w 1567267"/>
                <a:gd name="connsiteY5" fmla="*/ 1130777 h 1646617"/>
                <a:gd name="connsiteX6" fmla="*/ 0 w 1567267"/>
                <a:gd name="connsiteY6" fmla="*/ 0 h 1646617"/>
                <a:gd name="connsiteX0" fmla="*/ 565388 w 1567267"/>
                <a:gd name="connsiteY0" fmla="*/ 0 h 1646617"/>
                <a:gd name="connsiteX1" fmla="*/ 565388 w 1567267"/>
                <a:gd name="connsiteY1" fmla="*/ 282694 h 1646617"/>
                <a:gd name="connsiteX2" fmla="*/ 848082 w 1567267"/>
                <a:gd name="connsiteY2" fmla="*/ 282694 h 1646617"/>
                <a:gd name="connsiteX3" fmla="*/ 565388 w 1567267"/>
                <a:gd name="connsiteY3" fmla="*/ 0 h 1646617"/>
                <a:gd name="connsiteX0" fmla="*/ 0 w 1567267"/>
                <a:gd name="connsiteY0" fmla="*/ 0 h 1646617"/>
                <a:gd name="connsiteX1" fmla="*/ 565388 w 1567267"/>
                <a:gd name="connsiteY1" fmla="*/ 0 h 1646617"/>
                <a:gd name="connsiteX2" fmla="*/ 848082 w 1567267"/>
                <a:gd name="connsiteY2" fmla="*/ 282694 h 1646617"/>
                <a:gd name="connsiteX3" fmla="*/ 848082 w 1567267"/>
                <a:gd name="connsiteY3" fmla="*/ 1130777 h 1646617"/>
                <a:gd name="connsiteX4" fmla="*/ 0 w 1567267"/>
                <a:gd name="connsiteY4" fmla="*/ 1130777 h 1646617"/>
                <a:gd name="connsiteX5" fmla="*/ 0 w 1567267"/>
                <a:gd name="connsiteY5" fmla="*/ 0 h 1646617"/>
                <a:gd name="connsiteX6" fmla="*/ 848082 w 1567267"/>
                <a:gd name="connsiteY6" fmla="*/ 282694 h 1646617"/>
                <a:gd name="connsiteX7" fmla="*/ 565388 w 1567267"/>
                <a:gd name="connsiteY7" fmla="*/ 282694 h 1646617"/>
                <a:gd name="connsiteX8" fmla="*/ 565388 w 1567267"/>
                <a:gd name="connsiteY8" fmla="*/ 0 h 1646617"/>
                <a:gd name="connsiteX0" fmla="*/ 1363841 w 1567267"/>
                <a:gd name="connsiteY0" fmla="*/ 1646617 h 1646617"/>
                <a:gd name="connsiteX1" fmla="*/ 432508 w 1567267"/>
                <a:gd name="connsiteY1" fmla="*/ 1499862 h 1646617"/>
                <a:gd name="connsiteX2" fmla="*/ 1363841 w 1567267"/>
                <a:gd name="connsiteY2" fmla="*/ 1646617 h 1646617"/>
                <a:gd name="connsiteX0" fmla="*/ 0 w 1363841"/>
                <a:gd name="connsiteY0" fmla="*/ 0 h 1646617"/>
                <a:gd name="connsiteX1" fmla="*/ 565388 w 1363841"/>
                <a:gd name="connsiteY1" fmla="*/ 0 h 1646617"/>
                <a:gd name="connsiteX2" fmla="*/ 848082 w 1363841"/>
                <a:gd name="connsiteY2" fmla="*/ 282694 h 1646617"/>
                <a:gd name="connsiteX3" fmla="*/ 848082 w 1363841"/>
                <a:gd name="connsiteY3" fmla="*/ 1130777 h 1646617"/>
                <a:gd name="connsiteX4" fmla="*/ 0 w 1363841"/>
                <a:gd name="connsiteY4" fmla="*/ 1130777 h 1646617"/>
                <a:gd name="connsiteX5" fmla="*/ 0 w 1363841"/>
                <a:gd name="connsiteY5" fmla="*/ 0 h 1646617"/>
                <a:gd name="connsiteX0" fmla="*/ 0 w 1363841"/>
                <a:gd name="connsiteY0" fmla="*/ 0 h 1646617"/>
                <a:gd name="connsiteX1" fmla="*/ 565388 w 1363841"/>
                <a:gd name="connsiteY1" fmla="*/ 0 h 1646617"/>
                <a:gd name="connsiteX2" fmla="*/ 565388 w 1363841"/>
                <a:gd name="connsiteY2" fmla="*/ 282694 h 1646617"/>
                <a:gd name="connsiteX3" fmla="*/ 848082 w 1363841"/>
                <a:gd name="connsiteY3" fmla="*/ 282694 h 1646617"/>
                <a:gd name="connsiteX4" fmla="*/ 848082 w 1363841"/>
                <a:gd name="connsiteY4" fmla="*/ 1130777 h 1646617"/>
                <a:gd name="connsiteX5" fmla="*/ 0 w 1363841"/>
                <a:gd name="connsiteY5" fmla="*/ 1130777 h 1646617"/>
                <a:gd name="connsiteX6" fmla="*/ 0 w 1363841"/>
                <a:gd name="connsiteY6" fmla="*/ 0 h 1646617"/>
                <a:gd name="connsiteX0" fmla="*/ 565388 w 1363841"/>
                <a:gd name="connsiteY0" fmla="*/ 0 h 1646617"/>
                <a:gd name="connsiteX1" fmla="*/ 565388 w 1363841"/>
                <a:gd name="connsiteY1" fmla="*/ 282694 h 1646617"/>
                <a:gd name="connsiteX2" fmla="*/ 848082 w 1363841"/>
                <a:gd name="connsiteY2" fmla="*/ 282694 h 1646617"/>
                <a:gd name="connsiteX3" fmla="*/ 565388 w 1363841"/>
                <a:gd name="connsiteY3" fmla="*/ 0 h 1646617"/>
                <a:gd name="connsiteX0" fmla="*/ 0 w 1363841"/>
                <a:gd name="connsiteY0" fmla="*/ 0 h 1646617"/>
                <a:gd name="connsiteX1" fmla="*/ 565388 w 1363841"/>
                <a:gd name="connsiteY1" fmla="*/ 0 h 1646617"/>
                <a:gd name="connsiteX2" fmla="*/ 848082 w 1363841"/>
                <a:gd name="connsiteY2" fmla="*/ 282694 h 1646617"/>
                <a:gd name="connsiteX3" fmla="*/ 848082 w 1363841"/>
                <a:gd name="connsiteY3" fmla="*/ 1130777 h 1646617"/>
                <a:gd name="connsiteX4" fmla="*/ 0 w 1363841"/>
                <a:gd name="connsiteY4" fmla="*/ 1130777 h 1646617"/>
                <a:gd name="connsiteX5" fmla="*/ 0 w 1363841"/>
                <a:gd name="connsiteY5" fmla="*/ 0 h 1646617"/>
                <a:gd name="connsiteX6" fmla="*/ 848082 w 1363841"/>
                <a:gd name="connsiteY6" fmla="*/ 282694 h 1646617"/>
                <a:gd name="connsiteX7" fmla="*/ 565388 w 1363841"/>
                <a:gd name="connsiteY7" fmla="*/ 282694 h 1646617"/>
                <a:gd name="connsiteX8" fmla="*/ 565388 w 1363841"/>
                <a:gd name="connsiteY8" fmla="*/ 0 h 1646617"/>
                <a:gd name="connsiteX0" fmla="*/ 1363841 w 1363841"/>
                <a:gd name="connsiteY0" fmla="*/ 1646617 h 1646617"/>
                <a:gd name="connsiteX1" fmla="*/ 432508 w 1363841"/>
                <a:gd name="connsiteY1" fmla="*/ 1499862 h 1646617"/>
                <a:gd name="connsiteX2" fmla="*/ 1363841 w 1363841"/>
                <a:gd name="connsiteY2" fmla="*/ 1646617 h 1646617"/>
                <a:gd name="connsiteX0" fmla="*/ 0 w 1455281"/>
                <a:gd name="connsiteY0" fmla="*/ 0 h 1738057"/>
                <a:gd name="connsiteX1" fmla="*/ 565388 w 1455281"/>
                <a:gd name="connsiteY1" fmla="*/ 0 h 1738057"/>
                <a:gd name="connsiteX2" fmla="*/ 848082 w 1455281"/>
                <a:gd name="connsiteY2" fmla="*/ 282694 h 1738057"/>
                <a:gd name="connsiteX3" fmla="*/ 848082 w 1455281"/>
                <a:gd name="connsiteY3" fmla="*/ 1130777 h 1738057"/>
                <a:gd name="connsiteX4" fmla="*/ 0 w 1455281"/>
                <a:gd name="connsiteY4" fmla="*/ 1130777 h 1738057"/>
                <a:gd name="connsiteX5" fmla="*/ 0 w 1455281"/>
                <a:gd name="connsiteY5" fmla="*/ 0 h 1738057"/>
                <a:gd name="connsiteX0" fmla="*/ 0 w 1455281"/>
                <a:gd name="connsiteY0" fmla="*/ 0 h 1738057"/>
                <a:gd name="connsiteX1" fmla="*/ 565388 w 1455281"/>
                <a:gd name="connsiteY1" fmla="*/ 0 h 1738057"/>
                <a:gd name="connsiteX2" fmla="*/ 565388 w 1455281"/>
                <a:gd name="connsiteY2" fmla="*/ 282694 h 1738057"/>
                <a:gd name="connsiteX3" fmla="*/ 848082 w 1455281"/>
                <a:gd name="connsiteY3" fmla="*/ 282694 h 1738057"/>
                <a:gd name="connsiteX4" fmla="*/ 848082 w 1455281"/>
                <a:gd name="connsiteY4" fmla="*/ 1130777 h 1738057"/>
                <a:gd name="connsiteX5" fmla="*/ 0 w 1455281"/>
                <a:gd name="connsiteY5" fmla="*/ 1130777 h 1738057"/>
                <a:gd name="connsiteX6" fmla="*/ 0 w 1455281"/>
                <a:gd name="connsiteY6" fmla="*/ 0 h 1738057"/>
                <a:gd name="connsiteX0" fmla="*/ 565388 w 1455281"/>
                <a:gd name="connsiteY0" fmla="*/ 0 h 1738057"/>
                <a:gd name="connsiteX1" fmla="*/ 565388 w 1455281"/>
                <a:gd name="connsiteY1" fmla="*/ 282694 h 1738057"/>
                <a:gd name="connsiteX2" fmla="*/ 848082 w 1455281"/>
                <a:gd name="connsiteY2" fmla="*/ 282694 h 1738057"/>
                <a:gd name="connsiteX3" fmla="*/ 565388 w 1455281"/>
                <a:gd name="connsiteY3" fmla="*/ 0 h 1738057"/>
                <a:gd name="connsiteX0" fmla="*/ 0 w 1455281"/>
                <a:gd name="connsiteY0" fmla="*/ 0 h 1738057"/>
                <a:gd name="connsiteX1" fmla="*/ 565388 w 1455281"/>
                <a:gd name="connsiteY1" fmla="*/ 0 h 1738057"/>
                <a:gd name="connsiteX2" fmla="*/ 848082 w 1455281"/>
                <a:gd name="connsiteY2" fmla="*/ 282694 h 1738057"/>
                <a:gd name="connsiteX3" fmla="*/ 848082 w 1455281"/>
                <a:gd name="connsiteY3" fmla="*/ 1130777 h 1738057"/>
                <a:gd name="connsiteX4" fmla="*/ 0 w 1455281"/>
                <a:gd name="connsiteY4" fmla="*/ 1130777 h 1738057"/>
                <a:gd name="connsiteX5" fmla="*/ 0 w 1455281"/>
                <a:gd name="connsiteY5" fmla="*/ 0 h 1738057"/>
                <a:gd name="connsiteX6" fmla="*/ 848082 w 1455281"/>
                <a:gd name="connsiteY6" fmla="*/ 282694 h 1738057"/>
                <a:gd name="connsiteX7" fmla="*/ 565388 w 1455281"/>
                <a:gd name="connsiteY7" fmla="*/ 282694 h 1738057"/>
                <a:gd name="connsiteX8" fmla="*/ 565388 w 1455281"/>
                <a:gd name="connsiteY8" fmla="*/ 0 h 1738057"/>
                <a:gd name="connsiteX0" fmla="*/ 1363841 w 1455281"/>
                <a:gd name="connsiteY0" fmla="*/ 1646617 h 1738057"/>
                <a:gd name="connsiteX1" fmla="*/ 432508 w 1455281"/>
                <a:gd name="connsiteY1" fmla="*/ 1499862 h 1738057"/>
                <a:gd name="connsiteX2" fmla="*/ 1455281 w 1455281"/>
                <a:gd name="connsiteY2" fmla="*/ 1738057 h 1738057"/>
                <a:gd name="connsiteX0" fmla="*/ 0 w 1455281"/>
                <a:gd name="connsiteY0" fmla="*/ 0 h 1738057"/>
                <a:gd name="connsiteX1" fmla="*/ 565388 w 1455281"/>
                <a:gd name="connsiteY1" fmla="*/ 0 h 1738057"/>
                <a:gd name="connsiteX2" fmla="*/ 848082 w 1455281"/>
                <a:gd name="connsiteY2" fmla="*/ 282694 h 1738057"/>
                <a:gd name="connsiteX3" fmla="*/ 848082 w 1455281"/>
                <a:gd name="connsiteY3" fmla="*/ 1130777 h 1738057"/>
                <a:gd name="connsiteX4" fmla="*/ 0 w 1455281"/>
                <a:gd name="connsiteY4" fmla="*/ 1130777 h 1738057"/>
                <a:gd name="connsiteX5" fmla="*/ 0 w 1455281"/>
                <a:gd name="connsiteY5" fmla="*/ 0 h 1738057"/>
                <a:gd name="connsiteX0" fmla="*/ 0 w 1455281"/>
                <a:gd name="connsiteY0" fmla="*/ 0 h 1738057"/>
                <a:gd name="connsiteX1" fmla="*/ 565388 w 1455281"/>
                <a:gd name="connsiteY1" fmla="*/ 0 h 1738057"/>
                <a:gd name="connsiteX2" fmla="*/ 565388 w 1455281"/>
                <a:gd name="connsiteY2" fmla="*/ 282694 h 1738057"/>
                <a:gd name="connsiteX3" fmla="*/ 848082 w 1455281"/>
                <a:gd name="connsiteY3" fmla="*/ 282694 h 1738057"/>
                <a:gd name="connsiteX4" fmla="*/ 848082 w 1455281"/>
                <a:gd name="connsiteY4" fmla="*/ 1130777 h 1738057"/>
                <a:gd name="connsiteX5" fmla="*/ 0 w 1455281"/>
                <a:gd name="connsiteY5" fmla="*/ 1130777 h 1738057"/>
                <a:gd name="connsiteX6" fmla="*/ 0 w 1455281"/>
                <a:gd name="connsiteY6" fmla="*/ 0 h 1738057"/>
                <a:gd name="connsiteX0" fmla="*/ 565388 w 1455281"/>
                <a:gd name="connsiteY0" fmla="*/ 0 h 1738057"/>
                <a:gd name="connsiteX1" fmla="*/ 565388 w 1455281"/>
                <a:gd name="connsiteY1" fmla="*/ 282694 h 1738057"/>
                <a:gd name="connsiteX2" fmla="*/ 848082 w 1455281"/>
                <a:gd name="connsiteY2" fmla="*/ 282694 h 1738057"/>
                <a:gd name="connsiteX3" fmla="*/ 565388 w 1455281"/>
                <a:gd name="connsiteY3" fmla="*/ 0 h 1738057"/>
                <a:gd name="connsiteX0" fmla="*/ 0 w 1455281"/>
                <a:gd name="connsiteY0" fmla="*/ 0 h 1738057"/>
                <a:gd name="connsiteX1" fmla="*/ 565388 w 1455281"/>
                <a:gd name="connsiteY1" fmla="*/ 0 h 1738057"/>
                <a:gd name="connsiteX2" fmla="*/ 848082 w 1455281"/>
                <a:gd name="connsiteY2" fmla="*/ 282694 h 1738057"/>
                <a:gd name="connsiteX3" fmla="*/ 848082 w 1455281"/>
                <a:gd name="connsiteY3" fmla="*/ 1130777 h 1738057"/>
                <a:gd name="connsiteX4" fmla="*/ 0 w 1455281"/>
                <a:gd name="connsiteY4" fmla="*/ 1130777 h 1738057"/>
                <a:gd name="connsiteX5" fmla="*/ 0 w 1455281"/>
                <a:gd name="connsiteY5" fmla="*/ 0 h 1738057"/>
                <a:gd name="connsiteX6" fmla="*/ 848082 w 1455281"/>
                <a:gd name="connsiteY6" fmla="*/ 282694 h 1738057"/>
                <a:gd name="connsiteX7" fmla="*/ 565388 w 1455281"/>
                <a:gd name="connsiteY7" fmla="*/ 282694 h 1738057"/>
                <a:gd name="connsiteX8" fmla="*/ 565388 w 1455281"/>
                <a:gd name="connsiteY8" fmla="*/ 0 h 1738057"/>
                <a:gd name="connsiteX0" fmla="*/ 432508 w 1455281"/>
                <a:gd name="connsiteY0" fmla="*/ 1499862 h 1738057"/>
                <a:gd name="connsiteX1" fmla="*/ 1455281 w 1455281"/>
                <a:gd name="connsiteY1" fmla="*/ 1738057 h 1738057"/>
                <a:gd name="connsiteX0" fmla="*/ 0 w 1648978"/>
                <a:gd name="connsiteY0" fmla="*/ 0 h 1738057"/>
                <a:gd name="connsiteX1" fmla="*/ 565388 w 1648978"/>
                <a:gd name="connsiteY1" fmla="*/ 0 h 1738057"/>
                <a:gd name="connsiteX2" fmla="*/ 848082 w 1648978"/>
                <a:gd name="connsiteY2" fmla="*/ 282694 h 1738057"/>
                <a:gd name="connsiteX3" fmla="*/ 848082 w 1648978"/>
                <a:gd name="connsiteY3" fmla="*/ 1130777 h 1738057"/>
                <a:gd name="connsiteX4" fmla="*/ 0 w 1648978"/>
                <a:gd name="connsiteY4" fmla="*/ 1130777 h 1738057"/>
                <a:gd name="connsiteX5" fmla="*/ 0 w 1648978"/>
                <a:gd name="connsiteY5" fmla="*/ 0 h 1738057"/>
                <a:gd name="connsiteX0" fmla="*/ 0 w 1648978"/>
                <a:gd name="connsiteY0" fmla="*/ 0 h 1738057"/>
                <a:gd name="connsiteX1" fmla="*/ 565388 w 1648978"/>
                <a:gd name="connsiteY1" fmla="*/ 0 h 1738057"/>
                <a:gd name="connsiteX2" fmla="*/ 565388 w 1648978"/>
                <a:gd name="connsiteY2" fmla="*/ 282694 h 1738057"/>
                <a:gd name="connsiteX3" fmla="*/ 848082 w 1648978"/>
                <a:gd name="connsiteY3" fmla="*/ 282694 h 1738057"/>
                <a:gd name="connsiteX4" fmla="*/ 848082 w 1648978"/>
                <a:gd name="connsiteY4" fmla="*/ 1130777 h 1738057"/>
                <a:gd name="connsiteX5" fmla="*/ 0 w 1648978"/>
                <a:gd name="connsiteY5" fmla="*/ 1130777 h 1738057"/>
                <a:gd name="connsiteX6" fmla="*/ 0 w 1648978"/>
                <a:gd name="connsiteY6" fmla="*/ 0 h 1738057"/>
                <a:gd name="connsiteX0" fmla="*/ 565388 w 1648978"/>
                <a:gd name="connsiteY0" fmla="*/ 0 h 1738057"/>
                <a:gd name="connsiteX1" fmla="*/ 565388 w 1648978"/>
                <a:gd name="connsiteY1" fmla="*/ 282694 h 1738057"/>
                <a:gd name="connsiteX2" fmla="*/ 848082 w 1648978"/>
                <a:gd name="connsiteY2" fmla="*/ 282694 h 1738057"/>
                <a:gd name="connsiteX3" fmla="*/ 565388 w 1648978"/>
                <a:gd name="connsiteY3" fmla="*/ 0 h 1738057"/>
                <a:gd name="connsiteX0" fmla="*/ 0 w 1648978"/>
                <a:gd name="connsiteY0" fmla="*/ 0 h 1738057"/>
                <a:gd name="connsiteX1" fmla="*/ 565388 w 1648978"/>
                <a:gd name="connsiteY1" fmla="*/ 0 h 1738057"/>
                <a:gd name="connsiteX2" fmla="*/ 848082 w 1648978"/>
                <a:gd name="connsiteY2" fmla="*/ 282694 h 1738057"/>
                <a:gd name="connsiteX3" fmla="*/ 848082 w 1648978"/>
                <a:gd name="connsiteY3" fmla="*/ 1130777 h 1738057"/>
                <a:gd name="connsiteX4" fmla="*/ 0 w 1648978"/>
                <a:gd name="connsiteY4" fmla="*/ 1130777 h 1738057"/>
                <a:gd name="connsiteX5" fmla="*/ 0 w 1648978"/>
                <a:gd name="connsiteY5" fmla="*/ 0 h 1738057"/>
                <a:gd name="connsiteX6" fmla="*/ 848082 w 1648978"/>
                <a:gd name="connsiteY6" fmla="*/ 282694 h 1738057"/>
                <a:gd name="connsiteX7" fmla="*/ 565388 w 1648978"/>
                <a:gd name="connsiteY7" fmla="*/ 282694 h 1738057"/>
                <a:gd name="connsiteX8" fmla="*/ 565388 w 1648978"/>
                <a:gd name="connsiteY8" fmla="*/ 0 h 1738057"/>
                <a:gd name="connsiteX0" fmla="*/ 1527530 w 1648978"/>
                <a:gd name="connsiteY0" fmla="*/ 732218 h 1738057"/>
                <a:gd name="connsiteX1" fmla="*/ 1455281 w 1648978"/>
                <a:gd name="connsiteY1" fmla="*/ 1738057 h 17380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0" fmla="*/ 0 w 1653708"/>
                <a:gd name="connsiteY0" fmla="*/ 0 h 1433257"/>
                <a:gd name="connsiteX1" fmla="*/ 565388 w 1653708"/>
                <a:gd name="connsiteY1" fmla="*/ 0 h 1433257"/>
                <a:gd name="connsiteX2" fmla="*/ 565388 w 1653708"/>
                <a:gd name="connsiteY2" fmla="*/ 282694 h 1433257"/>
                <a:gd name="connsiteX3" fmla="*/ 848082 w 1653708"/>
                <a:gd name="connsiteY3" fmla="*/ 282694 h 1433257"/>
                <a:gd name="connsiteX4" fmla="*/ 848082 w 1653708"/>
                <a:gd name="connsiteY4" fmla="*/ 1130777 h 1433257"/>
                <a:gd name="connsiteX5" fmla="*/ 0 w 1653708"/>
                <a:gd name="connsiteY5" fmla="*/ 1130777 h 1433257"/>
                <a:gd name="connsiteX6" fmla="*/ 0 w 1653708"/>
                <a:gd name="connsiteY6" fmla="*/ 0 h 1433257"/>
                <a:gd name="connsiteX0" fmla="*/ 565388 w 1653708"/>
                <a:gd name="connsiteY0" fmla="*/ 0 h 1433257"/>
                <a:gd name="connsiteX1" fmla="*/ 565388 w 1653708"/>
                <a:gd name="connsiteY1" fmla="*/ 282694 h 1433257"/>
                <a:gd name="connsiteX2" fmla="*/ 848082 w 1653708"/>
                <a:gd name="connsiteY2" fmla="*/ 282694 h 1433257"/>
                <a:gd name="connsiteX3" fmla="*/ 565388 w 1653708"/>
                <a:gd name="connsiteY3" fmla="*/ 0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6" fmla="*/ 848082 w 1653708"/>
                <a:gd name="connsiteY6" fmla="*/ 282694 h 1433257"/>
                <a:gd name="connsiteX7" fmla="*/ 565388 w 1653708"/>
                <a:gd name="connsiteY7" fmla="*/ 282694 h 1433257"/>
                <a:gd name="connsiteX8" fmla="*/ 565388 w 1653708"/>
                <a:gd name="connsiteY8" fmla="*/ 0 h 1433257"/>
                <a:gd name="connsiteX0" fmla="*/ 1527530 w 1653708"/>
                <a:gd name="connsiteY0" fmla="*/ 732218 h 1433257"/>
                <a:gd name="connsiteX1" fmla="*/ 1477859 w 1653708"/>
                <a:gd name="connsiteY1" fmla="*/ 1433257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0" fmla="*/ 0 w 1653708"/>
                <a:gd name="connsiteY0" fmla="*/ 0 h 1433257"/>
                <a:gd name="connsiteX1" fmla="*/ 565388 w 1653708"/>
                <a:gd name="connsiteY1" fmla="*/ 0 h 1433257"/>
                <a:gd name="connsiteX2" fmla="*/ 565388 w 1653708"/>
                <a:gd name="connsiteY2" fmla="*/ 282694 h 1433257"/>
                <a:gd name="connsiteX3" fmla="*/ 848082 w 1653708"/>
                <a:gd name="connsiteY3" fmla="*/ 282694 h 1433257"/>
                <a:gd name="connsiteX4" fmla="*/ 848082 w 1653708"/>
                <a:gd name="connsiteY4" fmla="*/ 1130777 h 1433257"/>
                <a:gd name="connsiteX5" fmla="*/ 0 w 1653708"/>
                <a:gd name="connsiteY5" fmla="*/ 1130777 h 1433257"/>
                <a:gd name="connsiteX6" fmla="*/ 0 w 1653708"/>
                <a:gd name="connsiteY6" fmla="*/ 0 h 1433257"/>
                <a:gd name="connsiteX0" fmla="*/ 565388 w 1653708"/>
                <a:gd name="connsiteY0" fmla="*/ 0 h 1433257"/>
                <a:gd name="connsiteX1" fmla="*/ 565388 w 1653708"/>
                <a:gd name="connsiteY1" fmla="*/ 282694 h 1433257"/>
                <a:gd name="connsiteX2" fmla="*/ 848082 w 1653708"/>
                <a:gd name="connsiteY2" fmla="*/ 282694 h 1433257"/>
                <a:gd name="connsiteX3" fmla="*/ 565388 w 1653708"/>
                <a:gd name="connsiteY3" fmla="*/ 0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6" fmla="*/ 848082 w 1653708"/>
                <a:gd name="connsiteY6" fmla="*/ 282694 h 1433257"/>
                <a:gd name="connsiteX7" fmla="*/ 565388 w 1653708"/>
                <a:gd name="connsiteY7" fmla="*/ 282694 h 1433257"/>
                <a:gd name="connsiteX8" fmla="*/ 565388 w 1653708"/>
                <a:gd name="connsiteY8" fmla="*/ 0 h 1433257"/>
                <a:gd name="connsiteX0" fmla="*/ 1527530 w 1653708"/>
                <a:gd name="connsiteY0" fmla="*/ 732218 h 1433257"/>
                <a:gd name="connsiteX1" fmla="*/ 1477859 w 1653708"/>
                <a:gd name="connsiteY1" fmla="*/ 1433257 h 1433257"/>
                <a:gd name="connsiteX2" fmla="*/ 1527530 w 1653708"/>
                <a:gd name="connsiteY2" fmla="*/ 732218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0" fmla="*/ 0 w 1653708"/>
                <a:gd name="connsiteY0" fmla="*/ 0 h 1433257"/>
                <a:gd name="connsiteX1" fmla="*/ 565388 w 1653708"/>
                <a:gd name="connsiteY1" fmla="*/ 0 h 1433257"/>
                <a:gd name="connsiteX2" fmla="*/ 565388 w 1653708"/>
                <a:gd name="connsiteY2" fmla="*/ 282694 h 1433257"/>
                <a:gd name="connsiteX3" fmla="*/ 848082 w 1653708"/>
                <a:gd name="connsiteY3" fmla="*/ 282694 h 1433257"/>
                <a:gd name="connsiteX4" fmla="*/ 848082 w 1653708"/>
                <a:gd name="connsiteY4" fmla="*/ 1130777 h 1433257"/>
                <a:gd name="connsiteX5" fmla="*/ 0 w 1653708"/>
                <a:gd name="connsiteY5" fmla="*/ 1130777 h 1433257"/>
                <a:gd name="connsiteX6" fmla="*/ 0 w 1653708"/>
                <a:gd name="connsiteY6" fmla="*/ 0 h 1433257"/>
                <a:gd name="connsiteX0" fmla="*/ 565388 w 1653708"/>
                <a:gd name="connsiteY0" fmla="*/ 0 h 1433257"/>
                <a:gd name="connsiteX1" fmla="*/ 565388 w 1653708"/>
                <a:gd name="connsiteY1" fmla="*/ 282694 h 1433257"/>
                <a:gd name="connsiteX2" fmla="*/ 848082 w 1653708"/>
                <a:gd name="connsiteY2" fmla="*/ 282694 h 1433257"/>
                <a:gd name="connsiteX3" fmla="*/ 565388 w 1653708"/>
                <a:gd name="connsiteY3" fmla="*/ 0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6" fmla="*/ 848082 w 1653708"/>
                <a:gd name="connsiteY6" fmla="*/ 282694 h 1433257"/>
                <a:gd name="connsiteX7" fmla="*/ 565388 w 1653708"/>
                <a:gd name="connsiteY7" fmla="*/ 282694 h 1433257"/>
                <a:gd name="connsiteX8" fmla="*/ 565388 w 1653708"/>
                <a:gd name="connsiteY8" fmla="*/ 0 h 1433257"/>
                <a:gd name="connsiteX0" fmla="*/ 1527530 w 1653708"/>
                <a:gd name="connsiteY0" fmla="*/ 732218 h 1433257"/>
                <a:gd name="connsiteX1" fmla="*/ 1477859 w 1653708"/>
                <a:gd name="connsiteY1" fmla="*/ 1433257 h 1433257"/>
                <a:gd name="connsiteX2" fmla="*/ 1618970 w 1653708"/>
                <a:gd name="connsiteY2" fmla="*/ 823658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0" fmla="*/ 0 w 1653708"/>
                <a:gd name="connsiteY0" fmla="*/ 0 h 1433257"/>
                <a:gd name="connsiteX1" fmla="*/ 565388 w 1653708"/>
                <a:gd name="connsiteY1" fmla="*/ 0 h 1433257"/>
                <a:gd name="connsiteX2" fmla="*/ 565388 w 1653708"/>
                <a:gd name="connsiteY2" fmla="*/ 282694 h 1433257"/>
                <a:gd name="connsiteX3" fmla="*/ 848082 w 1653708"/>
                <a:gd name="connsiteY3" fmla="*/ 282694 h 1433257"/>
                <a:gd name="connsiteX4" fmla="*/ 848082 w 1653708"/>
                <a:gd name="connsiteY4" fmla="*/ 1130777 h 1433257"/>
                <a:gd name="connsiteX5" fmla="*/ 0 w 1653708"/>
                <a:gd name="connsiteY5" fmla="*/ 1130777 h 1433257"/>
                <a:gd name="connsiteX6" fmla="*/ 0 w 1653708"/>
                <a:gd name="connsiteY6" fmla="*/ 0 h 1433257"/>
                <a:gd name="connsiteX0" fmla="*/ 565388 w 1653708"/>
                <a:gd name="connsiteY0" fmla="*/ 0 h 1433257"/>
                <a:gd name="connsiteX1" fmla="*/ 565388 w 1653708"/>
                <a:gd name="connsiteY1" fmla="*/ 282694 h 1433257"/>
                <a:gd name="connsiteX2" fmla="*/ 848082 w 1653708"/>
                <a:gd name="connsiteY2" fmla="*/ 282694 h 1433257"/>
                <a:gd name="connsiteX3" fmla="*/ 565388 w 1653708"/>
                <a:gd name="connsiteY3" fmla="*/ 0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6" fmla="*/ 848082 w 1653708"/>
                <a:gd name="connsiteY6" fmla="*/ 282694 h 1433257"/>
                <a:gd name="connsiteX7" fmla="*/ 565388 w 1653708"/>
                <a:gd name="connsiteY7" fmla="*/ 282694 h 1433257"/>
                <a:gd name="connsiteX8" fmla="*/ 565388 w 1653708"/>
                <a:gd name="connsiteY8" fmla="*/ 0 h 1433257"/>
                <a:gd name="connsiteX0" fmla="*/ 1527530 w 1653708"/>
                <a:gd name="connsiteY0" fmla="*/ 732218 h 1433257"/>
                <a:gd name="connsiteX1" fmla="*/ 1477859 w 1653708"/>
                <a:gd name="connsiteY1" fmla="*/ 1433257 h 1433257"/>
                <a:gd name="connsiteX0" fmla="*/ 0 w 1604195"/>
                <a:gd name="connsiteY0" fmla="*/ 0 h 1467124"/>
                <a:gd name="connsiteX1" fmla="*/ 565388 w 1604195"/>
                <a:gd name="connsiteY1" fmla="*/ 0 h 1467124"/>
                <a:gd name="connsiteX2" fmla="*/ 848082 w 1604195"/>
                <a:gd name="connsiteY2" fmla="*/ 282694 h 1467124"/>
                <a:gd name="connsiteX3" fmla="*/ 848082 w 1604195"/>
                <a:gd name="connsiteY3" fmla="*/ 1130777 h 1467124"/>
                <a:gd name="connsiteX4" fmla="*/ 0 w 1604195"/>
                <a:gd name="connsiteY4" fmla="*/ 1130777 h 1467124"/>
                <a:gd name="connsiteX5" fmla="*/ 0 w 1604195"/>
                <a:gd name="connsiteY5" fmla="*/ 0 h 1467124"/>
                <a:gd name="connsiteX0" fmla="*/ 0 w 1604195"/>
                <a:gd name="connsiteY0" fmla="*/ 0 h 1467124"/>
                <a:gd name="connsiteX1" fmla="*/ 565388 w 1604195"/>
                <a:gd name="connsiteY1" fmla="*/ 0 h 1467124"/>
                <a:gd name="connsiteX2" fmla="*/ 565388 w 1604195"/>
                <a:gd name="connsiteY2" fmla="*/ 282694 h 1467124"/>
                <a:gd name="connsiteX3" fmla="*/ 848082 w 1604195"/>
                <a:gd name="connsiteY3" fmla="*/ 282694 h 1467124"/>
                <a:gd name="connsiteX4" fmla="*/ 848082 w 1604195"/>
                <a:gd name="connsiteY4" fmla="*/ 1130777 h 1467124"/>
                <a:gd name="connsiteX5" fmla="*/ 0 w 1604195"/>
                <a:gd name="connsiteY5" fmla="*/ 1130777 h 1467124"/>
                <a:gd name="connsiteX6" fmla="*/ 0 w 1604195"/>
                <a:gd name="connsiteY6" fmla="*/ 0 h 1467124"/>
                <a:gd name="connsiteX0" fmla="*/ 565388 w 1604195"/>
                <a:gd name="connsiteY0" fmla="*/ 0 h 1467124"/>
                <a:gd name="connsiteX1" fmla="*/ 565388 w 1604195"/>
                <a:gd name="connsiteY1" fmla="*/ 282694 h 1467124"/>
                <a:gd name="connsiteX2" fmla="*/ 848082 w 1604195"/>
                <a:gd name="connsiteY2" fmla="*/ 282694 h 1467124"/>
                <a:gd name="connsiteX3" fmla="*/ 565388 w 1604195"/>
                <a:gd name="connsiteY3" fmla="*/ 0 h 1467124"/>
                <a:gd name="connsiteX0" fmla="*/ 0 w 1604195"/>
                <a:gd name="connsiteY0" fmla="*/ 0 h 1467124"/>
                <a:gd name="connsiteX1" fmla="*/ 565388 w 1604195"/>
                <a:gd name="connsiteY1" fmla="*/ 0 h 1467124"/>
                <a:gd name="connsiteX2" fmla="*/ 848082 w 1604195"/>
                <a:gd name="connsiteY2" fmla="*/ 282694 h 1467124"/>
                <a:gd name="connsiteX3" fmla="*/ 848082 w 1604195"/>
                <a:gd name="connsiteY3" fmla="*/ 1130777 h 1467124"/>
                <a:gd name="connsiteX4" fmla="*/ 0 w 1604195"/>
                <a:gd name="connsiteY4" fmla="*/ 1130777 h 1467124"/>
                <a:gd name="connsiteX5" fmla="*/ 0 w 1604195"/>
                <a:gd name="connsiteY5" fmla="*/ 0 h 1467124"/>
                <a:gd name="connsiteX6" fmla="*/ 848082 w 1604195"/>
                <a:gd name="connsiteY6" fmla="*/ 282694 h 1467124"/>
                <a:gd name="connsiteX7" fmla="*/ 565388 w 1604195"/>
                <a:gd name="connsiteY7" fmla="*/ 282694 h 1467124"/>
                <a:gd name="connsiteX8" fmla="*/ 565388 w 1604195"/>
                <a:gd name="connsiteY8" fmla="*/ 0 h 1467124"/>
                <a:gd name="connsiteX0" fmla="*/ 1527530 w 1604195"/>
                <a:gd name="connsiteY0" fmla="*/ 732218 h 1467124"/>
                <a:gd name="connsiteX1" fmla="*/ 1105325 w 1604195"/>
                <a:gd name="connsiteY1" fmla="*/ 1467124 h 1467124"/>
                <a:gd name="connsiteX0" fmla="*/ 987 w 1563822"/>
                <a:gd name="connsiteY0" fmla="*/ 0 h 1139746"/>
                <a:gd name="connsiteX1" fmla="*/ 566375 w 1563822"/>
                <a:gd name="connsiteY1" fmla="*/ 0 h 1139746"/>
                <a:gd name="connsiteX2" fmla="*/ 849069 w 1563822"/>
                <a:gd name="connsiteY2" fmla="*/ 282694 h 1139746"/>
                <a:gd name="connsiteX3" fmla="*/ 849069 w 1563822"/>
                <a:gd name="connsiteY3" fmla="*/ 1130777 h 1139746"/>
                <a:gd name="connsiteX4" fmla="*/ 987 w 1563822"/>
                <a:gd name="connsiteY4" fmla="*/ 1130777 h 1139746"/>
                <a:gd name="connsiteX5" fmla="*/ 987 w 1563822"/>
                <a:gd name="connsiteY5" fmla="*/ 0 h 1139746"/>
                <a:gd name="connsiteX0" fmla="*/ 987 w 1563822"/>
                <a:gd name="connsiteY0" fmla="*/ 0 h 1139746"/>
                <a:gd name="connsiteX1" fmla="*/ 566375 w 1563822"/>
                <a:gd name="connsiteY1" fmla="*/ 0 h 1139746"/>
                <a:gd name="connsiteX2" fmla="*/ 566375 w 1563822"/>
                <a:gd name="connsiteY2" fmla="*/ 282694 h 1139746"/>
                <a:gd name="connsiteX3" fmla="*/ 849069 w 1563822"/>
                <a:gd name="connsiteY3" fmla="*/ 282694 h 1139746"/>
                <a:gd name="connsiteX4" fmla="*/ 849069 w 1563822"/>
                <a:gd name="connsiteY4" fmla="*/ 1130777 h 1139746"/>
                <a:gd name="connsiteX5" fmla="*/ 987 w 1563822"/>
                <a:gd name="connsiteY5" fmla="*/ 1130777 h 1139746"/>
                <a:gd name="connsiteX6" fmla="*/ 987 w 1563822"/>
                <a:gd name="connsiteY6" fmla="*/ 0 h 1139746"/>
                <a:gd name="connsiteX0" fmla="*/ 566375 w 1563822"/>
                <a:gd name="connsiteY0" fmla="*/ 0 h 1139746"/>
                <a:gd name="connsiteX1" fmla="*/ 566375 w 1563822"/>
                <a:gd name="connsiteY1" fmla="*/ 282694 h 1139746"/>
                <a:gd name="connsiteX2" fmla="*/ 849069 w 1563822"/>
                <a:gd name="connsiteY2" fmla="*/ 282694 h 1139746"/>
                <a:gd name="connsiteX3" fmla="*/ 566375 w 1563822"/>
                <a:gd name="connsiteY3" fmla="*/ 0 h 1139746"/>
                <a:gd name="connsiteX0" fmla="*/ 987 w 1563822"/>
                <a:gd name="connsiteY0" fmla="*/ 0 h 1139746"/>
                <a:gd name="connsiteX1" fmla="*/ 566375 w 1563822"/>
                <a:gd name="connsiteY1" fmla="*/ 0 h 1139746"/>
                <a:gd name="connsiteX2" fmla="*/ 849069 w 1563822"/>
                <a:gd name="connsiteY2" fmla="*/ 282694 h 1139746"/>
                <a:gd name="connsiteX3" fmla="*/ 849069 w 1563822"/>
                <a:gd name="connsiteY3" fmla="*/ 1130777 h 1139746"/>
                <a:gd name="connsiteX4" fmla="*/ 987 w 1563822"/>
                <a:gd name="connsiteY4" fmla="*/ 1130777 h 1139746"/>
                <a:gd name="connsiteX5" fmla="*/ 987 w 1563822"/>
                <a:gd name="connsiteY5" fmla="*/ 0 h 1139746"/>
                <a:gd name="connsiteX6" fmla="*/ 849069 w 1563822"/>
                <a:gd name="connsiteY6" fmla="*/ 282694 h 1139746"/>
                <a:gd name="connsiteX7" fmla="*/ 566375 w 1563822"/>
                <a:gd name="connsiteY7" fmla="*/ 282694 h 1139746"/>
                <a:gd name="connsiteX8" fmla="*/ 566375 w 1563822"/>
                <a:gd name="connsiteY8" fmla="*/ 0 h 1139746"/>
                <a:gd name="connsiteX0" fmla="*/ 1528517 w 1563822"/>
                <a:gd name="connsiteY0" fmla="*/ 732218 h 1139746"/>
                <a:gd name="connsiteX1" fmla="*/ 0 w 1563822"/>
                <a:gd name="connsiteY1" fmla="*/ 1139746 h 1139746"/>
                <a:gd name="connsiteX0" fmla="*/ 987 w 1563822"/>
                <a:gd name="connsiteY0" fmla="*/ 0 h 1139746"/>
                <a:gd name="connsiteX1" fmla="*/ 566375 w 1563822"/>
                <a:gd name="connsiteY1" fmla="*/ 0 h 1139746"/>
                <a:gd name="connsiteX2" fmla="*/ 849069 w 1563822"/>
                <a:gd name="connsiteY2" fmla="*/ 282694 h 1139746"/>
                <a:gd name="connsiteX3" fmla="*/ 849069 w 1563822"/>
                <a:gd name="connsiteY3" fmla="*/ 1130777 h 1139746"/>
                <a:gd name="connsiteX4" fmla="*/ 987 w 1563822"/>
                <a:gd name="connsiteY4" fmla="*/ 1130777 h 1139746"/>
                <a:gd name="connsiteX5" fmla="*/ 987 w 1563822"/>
                <a:gd name="connsiteY5" fmla="*/ 0 h 1139746"/>
                <a:gd name="connsiteX0" fmla="*/ 987 w 1563822"/>
                <a:gd name="connsiteY0" fmla="*/ 0 h 1139746"/>
                <a:gd name="connsiteX1" fmla="*/ 566375 w 1563822"/>
                <a:gd name="connsiteY1" fmla="*/ 0 h 1139746"/>
                <a:gd name="connsiteX2" fmla="*/ 566375 w 1563822"/>
                <a:gd name="connsiteY2" fmla="*/ 282694 h 1139746"/>
                <a:gd name="connsiteX3" fmla="*/ 849069 w 1563822"/>
                <a:gd name="connsiteY3" fmla="*/ 282694 h 1139746"/>
                <a:gd name="connsiteX4" fmla="*/ 849069 w 1563822"/>
                <a:gd name="connsiteY4" fmla="*/ 1130777 h 1139746"/>
                <a:gd name="connsiteX5" fmla="*/ 987 w 1563822"/>
                <a:gd name="connsiteY5" fmla="*/ 1130777 h 1139746"/>
                <a:gd name="connsiteX6" fmla="*/ 987 w 1563822"/>
                <a:gd name="connsiteY6" fmla="*/ 0 h 1139746"/>
                <a:gd name="connsiteX0" fmla="*/ 566375 w 1563822"/>
                <a:gd name="connsiteY0" fmla="*/ 0 h 1139746"/>
                <a:gd name="connsiteX1" fmla="*/ 566375 w 1563822"/>
                <a:gd name="connsiteY1" fmla="*/ 282694 h 1139746"/>
                <a:gd name="connsiteX2" fmla="*/ 849069 w 1563822"/>
                <a:gd name="connsiteY2" fmla="*/ 282694 h 1139746"/>
                <a:gd name="connsiteX3" fmla="*/ 566375 w 1563822"/>
                <a:gd name="connsiteY3" fmla="*/ 0 h 1139746"/>
                <a:gd name="connsiteX0" fmla="*/ 987 w 1563822"/>
                <a:gd name="connsiteY0" fmla="*/ 0 h 1139746"/>
                <a:gd name="connsiteX1" fmla="*/ 566375 w 1563822"/>
                <a:gd name="connsiteY1" fmla="*/ 0 h 1139746"/>
                <a:gd name="connsiteX2" fmla="*/ 849069 w 1563822"/>
                <a:gd name="connsiteY2" fmla="*/ 282694 h 1139746"/>
                <a:gd name="connsiteX3" fmla="*/ 849069 w 1563822"/>
                <a:gd name="connsiteY3" fmla="*/ 1130777 h 1139746"/>
                <a:gd name="connsiteX4" fmla="*/ 987 w 1563822"/>
                <a:gd name="connsiteY4" fmla="*/ 1130777 h 1139746"/>
                <a:gd name="connsiteX5" fmla="*/ 987 w 1563822"/>
                <a:gd name="connsiteY5" fmla="*/ 0 h 1139746"/>
                <a:gd name="connsiteX6" fmla="*/ 849069 w 1563822"/>
                <a:gd name="connsiteY6" fmla="*/ 282694 h 1139746"/>
                <a:gd name="connsiteX7" fmla="*/ 566375 w 1563822"/>
                <a:gd name="connsiteY7" fmla="*/ 282694 h 1139746"/>
                <a:gd name="connsiteX8" fmla="*/ 566375 w 1563822"/>
                <a:gd name="connsiteY8" fmla="*/ 0 h 1139746"/>
                <a:gd name="connsiteX0" fmla="*/ 1528517 w 1563822"/>
                <a:gd name="connsiteY0" fmla="*/ 732218 h 1139746"/>
                <a:gd name="connsiteX1" fmla="*/ 0 w 1563822"/>
                <a:gd name="connsiteY1" fmla="*/ 1139746 h 1139746"/>
                <a:gd name="connsiteX0" fmla="*/ 987 w 893065"/>
                <a:gd name="connsiteY0" fmla="*/ 0 h 1139746"/>
                <a:gd name="connsiteX1" fmla="*/ 566375 w 893065"/>
                <a:gd name="connsiteY1" fmla="*/ 0 h 1139746"/>
                <a:gd name="connsiteX2" fmla="*/ 849069 w 893065"/>
                <a:gd name="connsiteY2" fmla="*/ 282694 h 1139746"/>
                <a:gd name="connsiteX3" fmla="*/ 849069 w 893065"/>
                <a:gd name="connsiteY3" fmla="*/ 1130777 h 1139746"/>
                <a:gd name="connsiteX4" fmla="*/ 987 w 893065"/>
                <a:gd name="connsiteY4" fmla="*/ 1130777 h 1139746"/>
                <a:gd name="connsiteX5" fmla="*/ 987 w 893065"/>
                <a:gd name="connsiteY5" fmla="*/ 0 h 1139746"/>
                <a:gd name="connsiteX0" fmla="*/ 987 w 893065"/>
                <a:gd name="connsiteY0" fmla="*/ 0 h 1139746"/>
                <a:gd name="connsiteX1" fmla="*/ 566375 w 893065"/>
                <a:gd name="connsiteY1" fmla="*/ 0 h 1139746"/>
                <a:gd name="connsiteX2" fmla="*/ 566375 w 893065"/>
                <a:gd name="connsiteY2" fmla="*/ 282694 h 1139746"/>
                <a:gd name="connsiteX3" fmla="*/ 849069 w 893065"/>
                <a:gd name="connsiteY3" fmla="*/ 282694 h 1139746"/>
                <a:gd name="connsiteX4" fmla="*/ 849069 w 893065"/>
                <a:gd name="connsiteY4" fmla="*/ 1130777 h 1139746"/>
                <a:gd name="connsiteX5" fmla="*/ 987 w 893065"/>
                <a:gd name="connsiteY5" fmla="*/ 1130777 h 1139746"/>
                <a:gd name="connsiteX6" fmla="*/ 987 w 893065"/>
                <a:gd name="connsiteY6" fmla="*/ 0 h 1139746"/>
                <a:gd name="connsiteX0" fmla="*/ 566375 w 893065"/>
                <a:gd name="connsiteY0" fmla="*/ 0 h 1139746"/>
                <a:gd name="connsiteX1" fmla="*/ 566375 w 893065"/>
                <a:gd name="connsiteY1" fmla="*/ 282694 h 1139746"/>
                <a:gd name="connsiteX2" fmla="*/ 849069 w 893065"/>
                <a:gd name="connsiteY2" fmla="*/ 282694 h 1139746"/>
                <a:gd name="connsiteX3" fmla="*/ 566375 w 893065"/>
                <a:gd name="connsiteY3" fmla="*/ 0 h 1139746"/>
                <a:gd name="connsiteX0" fmla="*/ 987 w 893065"/>
                <a:gd name="connsiteY0" fmla="*/ 0 h 1139746"/>
                <a:gd name="connsiteX1" fmla="*/ 566375 w 893065"/>
                <a:gd name="connsiteY1" fmla="*/ 0 h 1139746"/>
                <a:gd name="connsiteX2" fmla="*/ 849069 w 893065"/>
                <a:gd name="connsiteY2" fmla="*/ 282694 h 1139746"/>
                <a:gd name="connsiteX3" fmla="*/ 849069 w 893065"/>
                <a:gd name="connsiteY3" fmla="*/ 1130777 h 1139746"/>
                <a:gd name="connsiteX4" fmla="*/ 987 w 893065"/>
                <a:gd name="connsiteY4" fmla="*/ 1130777 h 1139746"/>
                <a:gd name="connsiteX5" fmla="*/ 987 w 893065"/>
                <a:gd name="connsiteY5" fmla="*/ 0 h 1139746"/>
                <a:gd name="connsiteX6" fmla="*/ 849069 w 893065"/>
                <a:gd name="connsiteY6" fmla="*/ 282694 h 1139746"/>
                <a:gd name="connsiteX7" fmla="*/ 566375 w 893065"/>
                <a:gd name="connsiteY7" fmla="*/ 282694 h 1139746"/>
                <a:gd name="connsiteX8" fmla="*/ 566375 w 893065"/>
                <a:gd name="connsiteY8" fmla="*/ 0 h 1139746"/>
                <a:gd name="connsiteX0" fmla="*/ 839895 w 893065"/>
                <a:gd name="connsiteY0" fmla="*/ 1082174 h 1139746"/>
                <a:gd name="connsiteX1" fmla="*/ 0 w 893065"/>
                <a:gd name="connsiteY1" fmla="*/ 1139746 h 1139746"/>
                <a:gd name="connsiteX0" fmla="*/ 987 w 849069"/>
                <a:gd name="connsiteY0" fmla="*/ 0 h 1631421"/>
                <a:gd name="connsiteX1" fmla="*/ 566375 w 849069"/>
                <a:gd name="connsiteY1" fmla="*/ 0 h 1631421"/>
                <a:gd name="connsiteX2" fmla="*/ 849069 w 849069"/>
                <a:gd name="connsiteY2" fmla="*/ 282694 h 1631421"/>
                <a:gd name="connsiteX3" fmla="*/ 849069 w 849069"/>
                <a:gd name="connsiteY3" fmla="*/ 1130777 h 1631421"/>
                <a:gd name="connsiteX4" fmla="*/ 987 w 849069"/>
                <a:gd name="connsiteY4" fmla="*/ 1130777 h 1631421"/>
                <a:gd name="connsiteX5" fmla="*/ 987 w 849069"/>
                <a:gd name="connsiteY5" fmla="*/ 0 h 1631421"/>
                <a:gd name="connsiteX0" fmla="*/ 987 w 849069"/>
                <a:gd name="connsiteY0" fmla="*/ 0 h 1631421"/>
                <a:gd name="connsiteX1" fmla="*/ 566375 w 849069"/>
                <a:gd name="connsiteY1" fmla="*/ 0 h 1631421"/>
                <a:gd name="connsiteX2" fmla="*/ 566375 w 849069"/>
                <a:gd name="connsiteY2" fmla="*/ 282694 h 1631421"/>
                <a:gd name="connsiteX3" fmla="*/ 849069 w 849069"/>
                <a:gd name="connsiteY3" fmla="*/ 282694 h 1631421"/>
                <a:gd name="connsiteX4" fmla="*/ 849069 w 849069"/>
                <a:gd name="connsiteY4" fmla="*/ 1130777 h 1631421"/>
                <a:gd name="connsiteX5" fmla="*/ 987 w 849069"/>
                <a:gd name="connsiteY5" fmla="*/ 1130777 h 1631421"/>
                <a:gd name="connsiteX6" fmla="*/ 987 w 849069"/>
                <a:gd name="connsiteY6" fmla="*/ 0 h 1631421"/>
                <a:gd name="connsiteX0" fmla="*/ 566375 w 849069"/>
                <a:gd name="connsiteY0" fmla="*/ 0 h 1631421"/>
                <a:gd name="connsiteX1" fmla="*/ 566375 w 849069"/>
                <a:gd name="connsiteY1" fmla="*/ 282694 h 1631421"/>
                <a:gd name="connsiteX2" fmla="*/ 849069 w 849069"/>
                <a:gd name="connsiteY2" fmla="*/ 282694 h 1631421"/>
                <a:gd name="connsiteX3" fmla="*/ 566375 w 849069"/>
                <a:gd name="connsiteY3" fmla="*/ 0 h 1631421"/>
                <a:gd name="connsiteX0" fmla="*/ 987 w 849069"/>
                <a:gd name="connsiteY0" fmla="*/ 0 h 1631421"/>
                <a:gd name="connsiteX1" fmla="*/ 566375 w 849069"/>
                <a:gd name="connsiteY1" fmla="*/ 0 h 1631421"/>
                <a:gd name="connsiteX2" fmla="*/ 849069 w 849069"/>
                <a:gd name="connsiteY2" fmla="*/ 282694 h 1631421"/>
                <a:gd name="connsiteX3" fmla="*/ 849069 w 849069"/>
                <a:gd name="connsiteY3" fmla="*/ 1130777 h 1631421"/>
                <a:gd name="connsiteX4" fmla="*/ 987 w 849069"/>
                <a:gd name="connsiteY4" fmla="*/ 1130777 h 1631421"/>
                <a:gd name="connsiteX5" fmla="*/ 987 w 849069"/>
                <a:gd name="connsiteY5" fmla="*/ 0 h 1631421"/>
                <a:gd name="connsiteX6" fmla="*/ 849069 w 849069"/>
                <a:gd name="connsiteY6" fmla="*/ 282694 h 1631421"/>
                <a:gd name="connsiteX7" fmla="*/ 566375 w 849069"/>
                <a:gd name="connsiteY7" fmla="*/ 282694 h 1631421"/>
                <a:gd name="connsiteX8" fmla="*/ 566375 w 849069"/>
                <a:gd name="connsiteY8" fmla="*/ 0 h 1631421"/>
                <a:gd name="connsiteX0" fmla="*/ 528745 w 849069"/>
                <a:gd name="connsiteY0" fmla="*/ 1628274 h 1631421"/>
                <a:gd name="connsiteX1" fmla="*/ 0 w 849069"/>
                <a:gd name="connsiteY1" fmla="*/ 1139746 h 1631421"/>
                <a:gd name="connsiteX0" fmla="*/ 987 w 849069"/>
                <a:gd name="connsiteY0" fmla="*/ 0 h 1628274"/>
                <a:gd name="connsiteX1" fmla="*/ 566375 w 849069"/>
                <a:gd name="connsiteY1" fmla="*/ 0 h 1628274"/>
                <a:gd name="connsiteX2" fmla="*/ 849069 w 849069"/>
                <a:gd name="connsiteY2" fmla="*/ 282694 h 1628274"/>
                <a:gd name="connsiteX3" fmla="*/ 849069 w 849069"/>
                <a:gd name="connsiteY3" fmla="*/ 1130777 h 1628274"/>
                <a:gd name="connsiteX4" fmla="*/ 987 w 849069"/>
                <a:gd name="connsiteY4" fmla="*/ 1130777 h 1628274"/>
                <a:gd name="connsiteX5" fmla="*/ 987 w 849069"/>
                <a:gd name="connsiteY5" fmla="*/ 0 h 1628274"/>
                <a:gd name="connsiteX0" fmla="*/ 987 w 849069"/>
                <a:gd name="connsiteY0" fmla="*/ 0 h 1628274"/>
                <a:gd name="connsiteX1" fmla="*/ 566375 w 849069"/>
                <a:gd name="connsiteY1" fmla="*/ 0 h 1628274"/>
                <a:gd name="connsiteX2" fmla="*/ 566375 w 849069"/>
                <a:gd name="connsiteY2" fmla="*/ 282694 h 1628274"/>
                <a:gd name="connsiteX3" fmla="*/ 849069 w 849069"/>
                <a:gd name="connsiteY3" fmla="*/ 282694 h 1628274"/>
                <a:gd name="connsiteX4" fmla="*/ 849069 w 849069"/>
                <a:gd name="connsiteY4" fmla="*/ 1130777 h 1628274"/>
                <a:gd name="connsiteX5" fmla="*/ 987 w 849069"/>
                <a:gd name="connsiteY5" fmla="*/ 1130777 h 1628274"/>
                <a:gd name="connsiteX6" fmla="*/ 987 w 849069"/>
                <a:gd name="connsiteY6" fmla="*/ 0 h 1628274"/>
                <a:gd name="connsiteX0" fmla="*/ 566375 w 849069"/>
                <a:gd name="connsiteY0" fmla="*/ 0 h 1628274"/>
                <a:gd name="connsiteX1" fmla="*/ 566375 w 849069"/>
                <a:gd name="connsiteY1" fmla="*/ 282694 h 1628274"/>
                <a:gd name="connsiteX2" fmla="*/ 849069 w 849069"/>
                <a:gd name="connsiteY2" fmla="*/ 282694 h 1628274"/>
                <a:gd name="connsiteX3" fmla="*/ 566375 w 849069"/>
                <a:gd name="connsiteY3" fmla="*/ 0 h 1628274"/>
                <a:gd name="connsiteX0" fmla="*/ 987 w 849069"/>
                <a:gd name="connsiteY0" fmla="*/ 0 h 1628274"/>
                <a:gd name="connsiteX1" fmla="*/ 566375 w 849069"/>
                <a:gd name="connsiteY1" fmla="*/ 0 h 1628274"/>
                <a:gd name="connsiteX2" fmla="*/ 849069 w 849069"/>
                <a:gd name="connsiteY2" fmla="*/ 282694 h 1628274"/>
                <a:gd name="connsiteX3" fmla="*/ 849069 w 849069"/>
                <a:gd name="connsiteY3" fmla="*/ 1130777 h 1628274"/>
                <a:gd name="connsiteX4" fmla="*/ 987 w 849069"/>
                <a:gd name="connsiteY4" fmla="*/ 1130777 h 1628274"/>
                <a:gd name="connsiteX5" fmla="*/ 987 w 849069"/>
                <a:gd name="connsiteY5" fmla="*/ 0 h 1628274"/>
                <a:gd name="connsiteX6" fmla="*/ 849069 w 849069"/>
                <a:gd name="connsiteY6" fmla="*/ 282694 h 1628274"/>
                <a:gd name="connsiteX7" fmla="*/ 566375 w 849069"/>
                <a:gd name="connsiteY7" fmla="*/ 282694 h 1628274"/>
                <a:gd name="connsiteX8" fmla="*/ 566375 w 849069"/>
                <a:gd name="connsiteY8" fmla="*/ 0 h 1628274"/>
                <a:gd name="connsiteX0" fmla="*/ 528745 w 849069"/>
                <a:gd name="connsiteY0" fmla="*/ 1628274 h 1628274"/>
                <a:gd name="connsiteX1" fmla="*/ 0 w 849069"/>
                <a:gd name="connsiteY1" fmla="*/ 1139746 h 1628274"/>
                <a:gd name="connsiteX0" fmla="*/ 987 w 849069"/>
                <a:gd name="connsiteY0" fmla="*/ 0 h 1628274"/>
                <a:gd name="connsiteX1" fmla="*/ 566375 w 849069"/>
                <a:gd name="connsiteY1" fmla="*/ 0 h 1628274"/>
                <a:gd name="connsiteX2" fmla="*/ 849069 w 849069"/>
                <a:gd name="connsiteY2" fmla="*/ 282694 h 1628274"/>
                <a:gd name="connsiteX3" fmla="*/ 849069 w 849069"/>
                <a:gd name="connsiteY3" fmla="*/ 1130777 h 1628274"/>
                <a:gd name="connsiteX4" fmla="*/ 987 w 849069"/>
                <a:gd name="connsiteY4" fmla="*/ 1130777 h 1628274"/>
                <a:gd name="connsiteX5" fmla="*/ 987 w 849069"/>
                <a:gd name="connsiteY5" fmla="*/ 0 h 1628274"/>
                <a:gd name="connsiteX0" fmla="*/ 987 w 849069"/>
                <a:gd name="connsiteY0" fmla="*/ 0 h 1628274"/>
                <a:gd name="connsiteX1" fmla="*/ 566375 w 849069"/>
                <a:gd name="connsiteY1" fmla="*/ 0 h 1628274"/>
                <a:gd name="connsiteX2" fmla="*/ 566375 w 849069"/>
                <a:gd name="connsiteY2" fmla="*/ 282694 h 1628274"/>
                <a:gd name="connsiteX3" fmla="*/ 849069 w 849069"/>
                <a:gd name="connsiteY3" fmla="*/ 282694 h 1628274"/>
                <a:gd name="connsiteX4" fmla="*/ 849069 w 849069"/>
                <a:gd name="connsiteY4" fmla="*/ 1130777 h 1628274"/>
                <a:gd name="connsiteX5" fmla="*/ 987 w 849069"/>
                <a:gd name="connsiteY5" fmla="*/ 1130777 h 1628274"/>
                <a:gd name="connsiteX6" fmla="*/ 987 w 849069"/>
                <a:gd name="connsiteY6" fmla="*/ 0 h 1628274"/>
                <a:gd name="connsiteX0" fmla="*/ 566375 w 849069"/>
                <a:gd name="connsiteY0" fmla="*/ 0 h 1628274"/>
                <a:gd name="connsiteX1" fmla="*/ 566375 w 849069"/>
                <a:gd name="connsiteY1" fmla="*/ 282694 h 1628274"/>
                <a:gd name="connsiteX2" fmla="*/ 849069 w 849069"/>
                <a:gd name="connsiteY2" fmla="*/ 282694 h 1628274"/>
                <a:gd name="connsiteX3" fmla="*/ 566375 w 849069"/>
                <a:gd name="connsiteY3" fmla="*/ 0 h 1628274"/>
                <a:gd name="connsiteX0" fmla="*/ 987 w 849069"/>
                <a:gd name="connsiteY0" fmla="*/ 0 h 1628274"/>
                <a:gd name="connsiteX1" fmla="*/ 566375 w 849069"/>
                <a:gd name="connsiteY1" fmla="*/ 0 h 1628274"/>
                <a:gd name="connsiteX2" fmla="*/ 849069 w 849069"/>
                <a:gd name="connsiteY2" fmla="*/ 282694 h 1628274"/>
                <a:gd name="connsiteX3" fmla="*/ 849069 w 849069"/>
                <a:gd name="connsiteY3" fmla="*/ 1130777 h 1628274"/>
                <a:gd name="connsiteX4" fmla="*/ 987 w 849069"/>
                <a:gd name="connsiteY4" fmla="*/ 1130777 h 1628274"/>
                <a:gd name="connsiteX5" fmla="*/ 987 w 849069"/>
                <a:gd name="connsiteY5" fmla="*/ 0 h 1628274"/>
                <a:gd name="connsiteX6" fmla="*/ 849069 w 849069"/>
                <a:gd name="connsiteY6" fmla="*/ 282694 h 1628274"/>
                <a:gd name="connsiteX7" fmla="*/ 566375 w 849069"/>
                <a:gd name="connsiteY7" fmla="*/ 282694 h 1628274"/>
                <a:gd name="connsiteX8" fmla="*/ 566375 w 849069"/>
                <a:gd name="connsiteY8" fmla="*/ 0 h 1628274"/>
                <a:gd name="connsiteX0" fmla="*/ 528745 w 849069"/>
                <a:gd name="connsiteY0" fmla="*/ 1628274 h 1628274"/>
                <a:gd name="connsiteX1" fmla="*/ 0 w 849069"/>
                <a:gd name="connsiteY1" fmla="*/ 1139746 h 1628274"/>
                <a:gd name="connsiteX0" fmla="*/ 987 w 865295"/>
                <a:gd name="connsiteY0" fmla="*/ 0 h 1145674"/>
                <a:gd name="connsiteX1" fmla="*/ 566375 w 865295"/>
                <a:gd name="connsiteY1" fmla="*/ 0 h 1145674"/>
                <a:gd name="connsiteX2" fmla="*/ 849069 w 865295"/>
                <a:gd name="connsiteY2" fmla="*/ 282694 h 1145674"/>
                <a:gd name="connsiteX3" fmla="*/ 849069 w 865295"/>
                <a:gd name="connsiteY3" fmla="*/ 1130777 h 1145674"/>
                <a:gd name="connsiteX4" fmla="*/ 987 w 865295"/>
                <a:gd name="connsiteY4" fmla="*/ 1130777 h 1145674"/>
                <a:gd name="connsiteX5" fmla="*/ 987 w 865295"/>
                <a:gd name="connsiteY5" fmla="*/ 0 h 1145674"/>
                <a:gd name="connsiteX0" fmla="*/ 987 w 865295"/>
                <a:gd name="connsiteY0" fmla="*/ 0 h 1145674"/>
                <a:gd name="connsiteX1" fmla="*/ 566375 w 865295"/>
                <a:gd name="connsiteY1" fmla="*/ 0 h 1145674"/>
                <a:gd name="connsiteX2" fmla="*/ 566375 w 865295"/>
                <a:gd name="connsiteY2" fmla="*/ 282694 h 1145674"/>
                <a:gd name="connsiteX3" fmla="*/ 849069 w 865295"/>
                <a:gd name="connsiteY3" fmla="*/ 282694 h 1145674"/>
                <a:gd name="connsiteX4" fmla="*/ 849069 w 865295"/>
                <a:gd name="connsiteY4" fmla="*/ 1130777 h 1145674"/>
                <a:gd name="connsiteX5" fmla="*/ 987 w 865295"/>
                <a:gd name="connsiteY5" fmla="*/ 1130777 h 1145674"/>
                <a:gd name="connsiteX6" fmla="*/ 987 w 865295"/>
                <a:gd name="connsiteY6" fmla="*/ 0 h 1145674"/>
                <a:gd name="connsiteX0" fmla="*/ 566375 w 865295"/>
                <a:gd name="connsiteY0" fmla="*/ 0 h 1145674"/>
                <a:gd name="connsiteX1" fmla="*/ 566375 w 865295"/>
                <a:gd name="connsiteY1" fmla="*/ 282694 h 1145674"/>
                <a:gd name="connsiteX2" fmla="*/ 849069 w 865295"/>
                <a:gd name="connsiteY2" fmla="*/ 282694 h 1145674"/>
                <a:gd name="connsiteX3" fmla="*/ 566375 w 865295"/>
                <a:gd name="connsiteY3" fmla="*/ 0 h 1145674"/>
                <a:gd name="connsiteX0" fmla="*/ 987 w 865295"/>
                <a:gd name="connsiteY0" fmla="*/ 0 h 1145674"/>
                <a:gd name="connsiteX1" fmla="*/ 566375 w 865295"/>
                <a:gd name="connsiteY1" fmla="*/ 0 h 1145674"/>
                <a:gd name="connsiteX2" fmla="*/ 849069 w 865295"/>
                <a:gd name="connsiteY2" fmla="*/ 282694 h 1145674"/>
                <a:gd name="connsiteX3" fmla="*/ 849069 w 865295"/>
                <a:gd name="connsiteY3" fmla="*/ 1130777 h 1145674"/>
                <a:gd name="connsiteX4" fmla="*/ 987 w 865295"/>
                <a:gd name="connsiteY4" fmla="*/ 1130777 h 1145674"/>
                <a:gd name="connsiteX5" fmla="*/ 987 w 865295"/>
                <a:gd name="connsiteY5" fmla="*/ 0 h 1145674"/>
                <a:gd name="connsiteX6" fmla="*/ 849069 w 865295"/>
                <a:gd name="connsiteY6" fmla="*/ 282694 h 1145674"/>
                <a:gd name="connsiteX7" fmla="*/ 566375 w 865295"/>
                <a:gd name="connsiteY7" fmla="*/ 282694 h 1145674"/>
                <a:gd name="connsiteX8" fmla="*/ 566375 w 865295"/>
                <a:gd name="connsiteY8" fmla="*/ 0 h 1145674"/>
                <a:gd name="connsiteX0" fmla="*/ 865295 w 865295"/>
                <a:gd name="connsiteY0" fmla="*/ 1145674 h 1145674"/>
                <a:gd name="connsiteX1" fmla="*/ 0 w 865295"/>
                <a:gd name="connsiteY1" fmla="*/ 1139746 h 1145674"/>
                <a:gd name="connsiteX0" fmla="*/ 987 w 865295"/>
                <a:gd name="connsiteY0" fmla="*/ 0 h 1145674"/>
                <a:gd name="connsiteX1" fmla="*/ 566375 w 865295"/>
                <a:gd name="connsiteY1" fmla="*/ 0 h 1145674"/>
                <a:gd name="connsiteX2" fmla="*/ 849069 w 865295"/>
                <a:gd name="connsiteY2" fmla="*/ 282694 h 1145674"/>
                <a:gd name="connsiteX3" fmla="*/ 849069 w 865295"/>
                <a:gd name="connsiteY3" fmla="*/ 1130777 h 1145674"/>
                <a:gd name="connsiteX4" fmla="*/ 987 w 865295"/>
                <a:gd name="connsiteY4" fmla="*/ 1130777 h 1145674"/>
                <a:gd name="connsiteX5" fmla="*/ 987 w 865295"/>
                <a:gd name="connsiteY5" fmla="*/ 0 h 1145674"/>
                <a:gd name="connsiteX0" fmla="*/ 987 w 865295"/>
                <a:gd name="connsiteY0" fmla="*/ 0 h 1145674"/>
                <a:gd name="connsiteX1" fmla="*/ 566375 w 865295"/>
                <a:gd name="connsiteY1" fmla="*/ 0 h 1145674"/>
                <a:gd name="connsiteX2" fmla="*/ 566375 w 865295"/>
                <a:gd name="connsiteY2" fmla="*/ 282694 h 1145674"/>
                <a:gd name="connsiteX3" fmla="*/ 849069 w 865295"/>
                <a:gd name="connsiteY3" fmla="*/ 282694 h 1145674"/>
                <a:gd name="connsiteX4" fmla="*/ 849069 w 865295"/>
                <a:gd name="connsiteY4" fmla="*/ 1130777 h 1145674"/>
                <a:gd name="connsiteX5" fmla="*/ 987 w 865295"/>
                <a:gd name="connsiteY5" fmla="*/ 1130777 h 1145674"/>
                <a:gd name="connsiteX6" fmla="*/ 987 w 865295"/>
                <a:gd name="connsiteY6" fmla="*/ 0 h 1145674"/>
                <a:gd name="connsiteX0" fmla="*/ 566375 w 865295"/>
                <a:gd name="connsiteY0" fmla="*/ 0 h 1145674"/>
                <a:gd name="connsiteX1" fmla="*/ 566375 w 865295"/>
                <a:gd name="connsiteY1" fmla="*/ 282694 h 1145674"/>
                <a:gd name="connsiteX2" fmla="*/ 849069 w 865295"/>
                <a:gd name="connsiteY2" fmla="*/ 282694 h 1145674"/>
                <a:gd name="connsiteX3" fmla="*/ 566375 w 865295"/>
                <a:gd name="connsiteY3" fmla="*/ 0 h 1145674"/>
                <a:gd name="connsiteX0" fmla="*/ 987 w 865295"/>
                <a:gd name="connsiteY0" fmla="*/ 0 h 1145674"/>
                <a:gd name="connsiteX1" fmla="*/ 566375 w 865295"/>
                <a:gd name="connsiteY1" fmla="*/ 0 h 1145674"/>
                <a:gd name="connsiteX2" fmla="*/ 849069 w 865295"/>
                <a:gd name="connsiteY2" fmla="*/ 282694 h 1145674"/>
                <a:gd name="connsiteX3" fmla="*/ 849069 w 865295"/>
                <a:gd name="connsiteY3" fmla="*/ 1130777 h 1145674"/>
                <a:gd name="connsiteX4" fmla="*/ 987 w 865295"/>
                <a:gd name="connsiteY4" fmla="*/ 1130777 h 1145674"/>
                <a:gd name="connsiteX5" fmla="*/ 987 w 865295"/>
                <a:gd name="connsiteY5" fmla="*/ 0 h 1145674"/>
                <a:gd name="connsiteX6" fmla="*/ 849069 w 865295"/>
                <a:gd name="connsiteY6" fmla="*/ 282694 h 1145674"/>
                <a:gd name="connsiteX7" fmla="*/ 566375 w 865295"/>
                <a:gd name="connsiteY7" fmla="*/ 282694 h 1145674"/>
                <a:gd name="connsiteX8" fmla="*/ 566375 w 865295"/>
                <a:gd name="connsiteY8" fmla="*/ 0 h 1145674"/>
                <a:gd name="connsiteX0" fmla="*/ 865295 w 865295"/>
                <a:gd name="connsiteY0" fmla="*/ 1145674 h 1145674"/>
                <a:gd name="connsiteX1" fmla="*/ 0 w 865295"/>
                <a:gd name="connsiteY1" fmla="*/ 1139746 h 1145674"/>
                <a:gd name="connsiteX0" fmla="*/ 987 w 853389"/>
                <a:gd name="connsiteY0" fmla="*/ 0 h 1139746"/>
                <a:gd name="connsiteX1" fmla="*/ 566375 w 853389"/>
                <a:gd name="connsiteY1" fmla="*/ 0 h 1139746"/>
                <a:gd name="connsiteX2" fmla="*/ 849069 w 853389"/>
                <a:gd name="connsiteY2" fmla="*/ 282694 h 1139746"/>
                <a:gd name="connsiteX3" fmla="*/ 849069 w 853389"/>
                <a:gd name="connsiteY3" fmla="*/ 1130777 h 1139746"/>
                <a:gd name="connsiteX4" fmla="*/ 987 w 853389"/>
                <a:gd name="connsiteY4" fmla="*/ 1130777 h 1139746"/>
                <a:gd name="connsiteX5" fmla="*/ 987 w 853389"/>
                <a:gd name="connsiteY5" fmla="*/ 0 h 1139746"/>
                <a:gd name="connsiteX0" fmla="*/ 987 w 853389"/>
                <a:gd name="connsiteY0" fmla="*/ 0 h 1139746"/>
                <a:gd name="connsiteX1" fmla="*/ 566375 w 853389"/>
                <a:gd name="connsiteY1" fmla="*/ 0 h 1139746"/>
                <a:gd name="connsiteX2" fmla="*/ 566375 w 853389"/>
                <a:gd name="connsiteY2" fmla="*/ 282694 h 1139746"/>
                <a:gd name="connsiteX3" fmla="*/ 849069 w 853389"/>
                <a:gd name="connsiteY3" fmla="*/ 282694 h 1139746"/>
                <a:gd name="connsiteX4" fmla="*/ 849069 w 853389"/>
                <a:gd name="connsiteY4" fmla="*/ 1130777 h 1139746"/>
                <a:gd name="connsiteX5" fmla="*/ 987 w 853389"/>
                <a:gd name="connsiteY5" fmla="*/ 1130777 h 1139746"/>
                <a:gd name="connsiteX6" fmla="*/ 987 w 853389"/>
                <a:gd name="connsiteY6" fmla="*/ 0 h 1139746"/>
                <a:gd name="connsiteX0" fmla="*/ 566375 w 853389"/>
                <a:gd name="connsiteY0" fmla="*/ 0 h 1139746"/>
                <a:gd name="connsiteX1" fmla="*/ 566375 w 853389"/>
                <a:gd name="connsiteY1" fmla="*/ 282694 h 1139746"/>
                <a:gd name="connsiteX2" fmla="*/ 849069 w 853389"/>
                <a:gd name="connsiteY2" fmla="*/ 282694 h 1139746"/>
                <a:gd name="connsiteX3" fmla="*/ 566375 w 853389"/>
                <a:gd name="connsiteY3" fmla="*/ 0 h 1139746"/>
                <a:gd name="connsiteX0" fmla="*/ 987 w 853389"/>
                <a:gd name="connsiteY0" fmla="*/ 0 h 1139746"/>
                <a:gd name="connsiteX1" fmla="*/ 566375 w 853389"/>
                <a:gd name="connsiteY1" fmla="*/ 0 h 1139746"/>
                <a:gd name="connsiteX2" fmla="*/ 849069 w 853389"/>
                <a:gd name="connsiteY2" fmla="*/ 282694 h 1139746"/>
                <a:gd name="connsiteX3" fmla="*/ 849069 w 853389"/>
                <a:gd name="connsiteY3" fmla="*/ 1130777 h 1139746"/>
                <a:gd name="connsiteX4" fmla="*/ 987 w 853389"/>
                <a:gd name="connsiteY4" fmla="*/ 1130777 h 1139746"/>
                <a:gd name="connsiteX5" fmla="*/ 987 w 853389"/>
                <a:gd name="connsiteY5" fmla="*/ 0 h 1139746"/>
                <a:gd name="connsiteX6" fmla="*/ 849069 w 853389"/>
                <a:gd name="connsiteY6" fmla="*/ 282694 h 1139746"/>
                <a:gd name="connsiteX7" fmla="*/ 566375 w 853389"/>
                <a:gd name="connsiteY7" fmla="*/ 282694 h 1139746"/>
                <a:gd name="connsiteX8" fmla="*/ 566375 w 853389"/>
                <a:gd name="connsiteY8" fmla="*/ 0 h 1139746"/>
                <a:gd name="connsiteX0" fmla="*/ 853389 w 853389"/>
                <a:gd name="connsiteY0" fmla="*/ 1131387 h 1139746"/>
                <a:gd name="connsiteX1" fmla="*/ 0 w 853389"/>
                <a:gd name="connsiteY1" fmla="*/ 1139746 h 1139746"/>
                <a:gd name="connsiteX0" fmla="*/ 987 w 858151"/>
                <a:gd name="connsiteY0" fmla="*/ 0 h 1139746"/>
                <a:gd name="connsiteX1" fmla="*/ 566375 w 858151"/>
                <a:gd name="connsiteY1" fmla="*/ 0 h 1139746"/>
                <a:gd name="connsiteX2" fmla="*/ 849069 w 858151"/>
                <a:gd name="connsiteY2" fmla="*/ 282694 h 1139746"/>
                <a:gd name="connsiteX3" fmla="*/ 849069 w 858151"/>
                <a:gd name="connsiteY3" fmla="*/ 1130777 h 1139746"/>
                <a:gd name="connsiteX4" fmla="*/ 987 w 858151"/>
                <a:gd name="connsiteY4" fmla="*/ 1130777 h 1139746"/>
                <a:gd name="connsiteX5" fmla="*/ 987 w 858151"/>
                <a:gd name="connsiteY5" fmla="*/ 0 h 1139746"/>
                <a:gd name="connsiteX0" fmla="*/ 987 w 858151"/>
                <a:gd name="connsiteY0" fmla="*/ 0 h 1139746"/>
                <a:gd name="connsiteX1" fmla="*/ 566375 w 858151"/>
                <a:gd name="connsiteY1" fmla="*/ 0 h 1139746"/>
                <a:gd name="connsiteX2" fmla="*/ 566375 w 858151"/>
                <a:gd name="connsiteY2" fmla="*/ 282694 h 1139746"/>
                <a:gd name="connsiteX3" fmla="*/ 849069 w 858151"/>
                <a:gd name="connsiteY3" fmla="*/ 282694 h 1139746"/>
                <a:gd name="connsiteX4" fmla="*/ 849069 w 858151"/>
                <a:gd name="connsiteY4" fmla="*/ 1130777 h 1139746"/>
                <a:gd name="connsiteX5" fmla="*/ 987 w 858151"/>
                <a:gd name="connsiteY5" fmla="*/ 1130777 h 1139746"/>
                <a:gd name="connsiteX6" fmla="*/ 987 w 858151"/>
                <a:gd name="connsiteY6" fmla="*/ 0 h 1139746"/>
                <a:gd name="connsiteX0" fmla="*/ 566375 w 858151"/>
                <a:gd name="connsiteY0" fmla="*/ 0 h 1139746"/>
                <a:gd name="connsiteX1" fmla="*/ 566375 w 858151"/>
                <a:gd name="connsiteY1" fmla="*/ 282694 h 1139746"/>
                <a:gd name="connsiteX2" fmla="*/ 849069 w 858151"/>
                <a:gd name="connsiteY2" fmla="*/ 282694 h 1139746"/>
                <a:gd name="connsiteX3" fmla="*/ 566375 w 858151"/>
                <a:gd name="connsiteY3" fmla="*/ 0 h 1139746"/>
                <a:gd name="connsiteX0" fmla="*/ 987 w 858151"/>
                <a:gd name="connsiteY0" fmla="*/ 0 h 1139746"/>
                <a:gd name="connsiteX1" fmla="*/ 566375 w 858151"/>
                <a:gd name="connsiteY1" fmla="*/ 0 h 1139746"/>
                <a:gd name="connsiteX2" fmla="*/ 849069 w 858151"/>
                <a:gd name="connsiteY2" fmla="*/ 282694 h 1139746"/>
                <a:gd name="connsiteX3" fmla="*/ 849069 w 858151"/>
                <a:gd name="connsiteY3" fmla="*/ 1130777 h 1139746"/>
                <a:gd name="connsiteX4" fmla="*/ 987 w 858151"/>
                <a:gd name="connsiteY4" fmla="*/ 1130777 h 1139746"/>
                <a:gd name="connsiteX5" fmla="*/ 987 w 858151"/>
                <a:gd name="connsiteY5" fmla="*/ 0 h 1139746"/>
                <a:gd name="connsiteX6" fmla="*/ 849069 w 858151"/>
                <a:gd name="connsiteY6" fmla="*/ 282694 h 1139746"/>
                <a:gd name="connsiteX7" fmla="*/ 566375 w 858151"/>
                <a:gd name="connsiteY7" fmla="*/ 282694 h 1139746"/>
                <a:gd name="connsiteX8" fmla="*/ 566375 w 858151"/>
                <a:gd name="connsiteY8" fmla="*/ 0 h 1139746"/>
                <a:gd name="connsiteX0" fmla="*/ 858151 w 858151"/>
                <a:gd name="connsiteY0" fmla="*/ 1126625 h 1139746"/>
                <a:gd name="connsiteX1" fmla="*/ 0 w 858151"/>
                <a:gd name="connsiteY1" fmla="*/ 1139746 h 1139746"/>
                <a:gd name="connsiteX0" fmla="*/ 987 w 849069"/>
                <a:gd name="connsiteY0" fmla="*/ 0 h 1139746"/>
                <a:gd name="connsiteX1" fmla="*/ 566375 w 849069"/>
                <a:gd name="connsiteY1" fmla="*/ 0 h 1139746"/>
                <a:gd name="connsiteX2" fmla="*/ 849069 w 849069"/>
                <a:gd name="connsiteY2" fmla="*/ 282694 h 1139746"/>
                <a:gd name="connsiteX3" fmla="*/ 849069 w 849069"/>
                <a:gd name="connsiteY3" fmla="*/ 1130777 h 1139746"/>
                <a:gd name="connsiteX4" fmla="*/ 987 w 849069"/>
                <a:gd name="connsiteY4" fmla="*/ 1130777 h 1139746"/>
                <a:gd name="connsiteX5" fmla="*/ 987 w 849069"/>
                <a:gd name="connsiteY5" fmla="*/ 0 h 1139746"/>
                <a:gd name="connsiteX0" fmla="*/ 987 w 849069"/>
                <a:gd name="connsiteY0" fmla="*/ 0 h 1139746"/>
                <a:gd name="connsiteX1" fmla="*/ 566375 w 849069"/>
                <a:gd name="connsiteY1" fmla="*/ 0 h 1139746"/>
                <a:gd name="connsiteX2" fmla="*/ 566375 w 849069"/>
                <a:gd name="connsiteY2" fmla="*/ 282694 h 1139746"/>
                <a:gd name="connsiteX3" fmla="*/ 849069 w 849069"/>
                <a:gd name="connsiteY3" fmla="*/ 282694 h 1139746"/>
                <a:gd name="connsiteX4" fmla="*/ 849069 w 849069"/>
                <a:gd name="connsiteY4" fmla="*/ 1130777 h 1139746"/>
                <a:gd name="connsiteX5" fmla="*/ 987 w 849069"/>
                <a:gd name="connsiteY5" fmla="*/ 1130777 h 1139746"/>
                <a:gd name="connsiteX6" fmla="*/ 987 w 849069"/>
                <a:gd name="connsiteY6" fmla="*/ 0 h 1139746"/>
                <a:gd name="connsiteX0" fmla="*/ 566375 w 849069"/>
                <a:gd name="connsiteY0" fmla="*/ 0 h 1139746"/>
                <a:gd name="connsiteX1" fmla="*/ 566375 w 849069"/>
                <a:gd name="connsiteY1" fmla="*/ 282694 h 1139746"/>
                <a:gd name="connsiteX2" fmla="*/ 849069 w 849069"/>
                <a:gd name="connsiteY2" fmla="*/ 282694 h 1139746"/>
                <a:gd name="connsiteX3" fmla="*/ 566375 w 849069"/>
                <a:gd name="connsiteY3" fmla="*/ 0 h 1139746"/>
                <a:gd name="connsiteX0" fmla="*/ 987 w 849069"/>
                <a:gd name="connsiteY0" fmla="*/ 0 h 1139746"/>
                <a:gd name="connsiteX1" fmla="*/ 566375 w 849069"/>
                <a:gd name="connsiteY1" fmla="*/ 0 h 1139746"/>
                <a:gd name="connsiteX2" fmla="*/ 849069 w 849069"/>
                <a:gd name="connsiteY2" fmla="*/ 282694 h 1139746"/>
                <a:gd name="connsiteX3" fmla="*/ 849069 w 849069"/>
                <a:gd name="connsiteY3" fmla="*/ 1130777 h 1139746"/>
                <a:gd name="connsiteX4" fmla="*/ 987 w 849069"/>
                <a:gd name="connsiteY4" fmla="*/ 1130777 h 1139746"/>
                <a:gd name="connsiteX5" fmla="*/ 987 w 849069"/>
                <a:gd name="connsiteY5" fmla="*/ 0 h 1139746"/>
                <a:gd name="connsiteX6" fmla="*/ 849069 w 849069"/>
                <a:gd name="connsiteY6" fmla="*/ 282694 h 1139746"/>
                <a:gd name="connsiteX7" fmla="*/ 566375 w 849069"/>
                <a:gd name="connsiteY7" fmla="*/ 282694 h 1139746"/>
                <a:gd name="connsiteX8" fmla="*/ 566375 w 849069"/>
                <a:gd name="connsiteY8" fmla="*/ 0 h 1139746"/>
                <a:gd name="connsiteX0" fmla="*/ 770045 w 849069"/>
                <a:gd name="connsiteY0" fmla="*/ 1002800 h 1139746"/>
                <a:gd name="connsiteX1" fmla="*/ 0 w 849069"/>
                <a:gd name="connsiteY1" fmla="*/ 1139746 h 1139746"/>
                <a:gd name="connsiteX0" fmla="*/ 987 w 849069"/>
                <a:gd name="connsiteY0" fmla="*/ 0 h 1139746"/>
                <a:gd name="connsiteX1" fmla="*/ 566375 w 849069"/>
                <a:gd name="connsiteY1" fmla="*/ 0 h 1139746"/>
                <a:gd name="connsiteX2" fmla="*/ 849069 w 849069"/>
                <a:gd name="connsiteY2" fmla="*/ 282694 h 1139746"/>
                <a:gd name="connsiteX3" fmla="*/ 849069 w 849069"/>
                <a:gd name="connsiteY3" fmla="*/ 1130777 h 1139746"/>
                <a:gd name="connsiteX4" fmla="*/ 987 w 849069"/>
                <a:gd name="connsiteY4" fmla="*/ 1130777 h 1139746"/>
                <a:gd name="connsiteX5" fmla="*/ 987 w 849069"/>
                <a:gd name="connsiteY5" fmla="*/ 0 h 1139746"/>
                <a:gd name="connsiteX0" fmla="*/ 987 w 849069"/>
                <a:gd name="connsiteY0" fmla="*/ 0 h 1139746"/>
                <a:gd name="connsiteX1" fmla="*/ 566375 w 849069"/>
                <a:gd name="connsiteY1" fmla="*/ 0 h 1139746"/>
                <a:gd name="connsiteX2" fmla="*/ 566375 w 849069"/>
                <a:gd name="connsiteY2" fmla="*/ 282694 h 1139746"/>
                <a:gd name="connsiteX3" fmla="*/ 849069 w 849069"/>
                <a:gd name="connsiteY3" fmla="*/ 282694 h 1139746"/>
                <a:gd name="connsiteX4" fmla="*/ 849069 w 849069"/>
                <a:gd name="connsiteY4" fmla="*/ 1130777 h 1139746"/>
                <a:gd name="connsiteX5" fmla="*/ 987 w 849069"/>
                <a:gd name="connsiteY5" fmla="*/ 1130777 h 1139746"/>
                <a:gd name="connsiteX6" fmla="*/ 987 w 849069"/>
                <a:gd name="connsiteY6" fmla="*/ 0 h 1139746"/>
                <a:gd name="connsiteX0" fmla="*/ 566375 w 849069"/>
                <a:gd name="connsiteY0" fmla="*/ 0 h 1139746"/>
                <a:gd name="connsiteX1" fmla="*/ 566375 w 849069"/>
                <a:gd name="connsiteY1" fmla="*/ 282694 h 1139746"/>
                <a:gd name="connsiteX2" fmla="*/ 849069 w 849069"/>
                <a:gd name="connsiteY2" fmla="*/ 282694 h 1139746"/>
                <a:gd name="connsiteX3" fmla="*/ 566375 w 849069"/>
                <a:gd name="connsiteY3" fmla="*/ 0 h 1139746"/>
                <a:gd name="connsiteX0" fmla="*/ 987 w 849069"/>
                <a:gd name="connsiteY0" fmla="*/ 0 h 1139746"/>
                <a:gd name="connsiteX1" fmla="*/ 566375 w 849069"/>
                <a:gd name="connsiteY1" fmla="*/ 0 h 1139746"/>
                <a:gd name="connsiteX2" fmla="*/ 849069 w 849069"/>
                <a:gd name="connsiteY2" fmla="*/ 282694 h 1139746"/>
                <a:gd name="connsiteX3" fmla="*/ 849069 w 849069"/>
                <a:gd name="connsiteY3" fmla="*/ 1130777 h 1139746"/>
                <a:gd name="connsiteX4" fmla="*/ 987 w 849069"/>
                <a:gd name="connsiteY4" fmla="*/ 1130777 h 1139746"/>
                <a:gd name="connsiteX5" fmla="*/ 987 w 849069"/>
                <a:gd name="connsiteY5" fmla="*/ 0 h 1139746"/>
                <a:gd name="connsiteX6" fmla="*/ 849069 w 849069"/>
                <a:gd name="connsiteY6" fmla="*/ 282694 h 1139746"/>
                <a:gd name="connsiteX7" fmla="*/ 566375 w 849069"/>
                <a:gd name="connsiteY7" fmla="*/ 282694 h 1139746"/>
                <a:gd name="connsiteX8" fmla="*/ 566375 w 849069"/>
                <a:gd name="connsiteY8" fmla="*/ 0 h 1139746"/>
                <a:gd name="connsiteX0" fmla="*/ 770045 w 849069"/>
                <a:gd name="connsiteY0" fmla="*/ 1002800 h 1139746"/>
                <a:gd name="connsiteX1" fmla="*/ 0 w 849069"/>
                <a:gd name="connsiteY1" fmla="*/ 1139746 h 1139746"/>
                <a:gd name="connsiteX0" fmla="*/ 987 w 853388"/>
                <a:gd name="connsiteY0" fmla="*/ 0 h 1139746"/>
                <a:gd name="connsiteX1" fmla="*/ 566375 w 853388"/>
                <a:gd name="connsiteY1" fmla="*/ 0 h 1139746"/>
                <a:gd name="connsiteX2" fmla="*/ 849069 w 853388"/>
                <a:gd name="connsiteY2" fmla="*/ 282694 h 1139746"/>
                <a:gd name="connsiteX3" fmla="*/ 849069 w 853388"/>
                <a:gd name="connsiteY3" fmla="*/ 1130777 h 1139746"/>
                <a:gd name="connsiteX4" fmla="*/ 987 w 853388"/>
                <a:gd name="connsiteY4" fmla="*/ 1130777 h 1139746"/>
                <a:gd name="connsiteX5" fmla="*/ 987 w 853388"/>
                <a:gd name="connsiteY5" fmla="*/ 0 h 1139746"/>
                <a:gd name="connsiteX0" fmla="*/ 987 w 853388"/>
                <a:gd name="connsiteY0" fmla="*/ 0 h 1139746"/>
                <a:gd name="connsiteX1" fmla="*/ 566375 w 853388"/>
                <a:gd name="connsiteY1" fmla="*/ 0 h 1139746"/>
                <a:gd name="connsiteX2" fmla="*/ 566375 w 853388"/>
                <a:gd name="connsiteY2" fmla="*/ 282694 h 1139746"/>
                <a:gd name="connsiteX3" fmla="*/ 849069 w 853388"/>
                <a:gd name="connsiteY3" fmla="*/ 282694 h 1139746"/>
                <a:gd name="connsiteX4" fmla="*/ 849069 w 853388"/>
                <a:gd name="connsiteY4" fmla="*/ 1130777 h 1139746"/>
                <a:gd name="connsiteX5" fmla="*/ 987 w 853388"/>
                <a:gd name="connsiteY5" fmla="*/ 1130777 h 1139746"/>
                <a:gd name="connsiteX6" fmla="*/ 987 w 853388"/>
                <a:gd name="connsiteY6" fmla="*/ 0 h 1139746"/>
                <a:gd name="connsiteX0" fmla="*/ 566375 w 853388"/>
                <a:gd name="connsiteY0" fmla="*/ 0 h 1139746"/>
                <a:gd name="connsiteX1" fmla="*/ 566375 w 853388"/>
                <a:gd name="connsiteY1" fmla="*/ 282694 h 1139746"/>
                <a:gd name="connsiteX2" fmla="*/ 849069 w 853388"/>
                <a:gd name="connsiteY2" fmla="*/ 282694 h 1139746"/>
                <a:gd name="connsiteX3" fmla="*/ 566375 w 853388"/>
                <a:gd name="connsiteY3" fmla="*/ 0 h 1139746"/>
                <a:gd name="connsiteX0" fmla="*/ 987 w 853388"/>
                <a:gd name="connsiteY0" fmla="*/ 0 h 1139746"/>
                <a:gd name="connsiteX1" fmla="*/ 566375 w 853388"/>
                <a:gd name="connsiteY1" fmla="*/ 0 h 1139746"/>
                <a:gd name="connsiteX2" fmla="*/ 849069 w 853388"/>
                <a:gd name="connsiteY2" fmla="*/ 282694 h 1139746"/>
                <a:gd name="connsiteX3" fmla="*/ 849069 w 853388"/>
                <a:gd name="connsiteY3" fmla="*/ 1130777 h 1139746"/>
                <a:gd name="connsiteX4" fmla="*/ 987 w 853388"/>
                <a:gd name="connsiteY4" fmla="*/ 1130777 h 1139746"/>
                <a:gd name="connsiteX5" fmla="*/ 987 w 853388"/>
                <a:gd name="connsiteY5" fmla="*/ 0 h 1139746"/>
                <a:gd name="connsiteX6" fmla="*/ 849069 w 853388"/>
                <a:gd name="connsiteY6" fmla="*/ 282694 h 1139746"/>
                <a:gd name="connsiteX7" fmla="*/ 566375 w 853388"/>
                <a:gd name="connsiteY7" fmla="*/ 282694 h 1139746"/>
                <a:gd name="connsiteX8" fmla="*/ 566375 w 853388"/>
                <a:gd name="connsiteY8" fmla="*/ 0 h 1139746"/>
                <a:gd name="connsiteX0" fmla="*/ 853388 w 853388"/>
                <a:gd name="connsiteY0" fmla="*/ 1129007 h 1139746"/>
                <a:gd name="connsiteX1" fmla="*/ 0 w 853388"/>
                <a:gd name="connsiteY1" fmla="*/ 1139746 h 1139746"/>
                <a:gd name="connsiteX0" fmla="*/ 987 w 853388"/>
                <a:gd name="connsiteY0" fmla="*/ 0 h 1130777"/>
                <a:gd name="connsiteX1" fmla="*/ 566375 w 853388"/>
                <a:gd name="connsiteY1" fmla="*/ 0 h 1130777"/>
                <a:gd name="connsiteX2" fmla="*/ 849069 w 853388"/>
                <a:gd name="connsiteY2" fmla="*/ 282694 h 1130777"/>
                <a:gd name="connsiteX3" fmla="*/ 849069 w 853388"/>
                <a:gd name="connsiteY3" fmla="*/ 1130777 h 1130777"/>
                <a:gd name="connsiteX4" fmla="*/ 987 w 853388"/>
                <a:gd name="connsiteY4" fmla="*/ 1130777 h 1130777"/>
                <a:gd name="connsiteX5" fmla="*/ 987 w 853388"/>
                <a:gd name="connsiteY5" fmla="*/ 0 h 1130777"/>
                <a:gd name="connsiteX0" fmla="*/ 987 w 853388"/>
                <a:gd name="connsiteY0" fmla="*/ 0 h 1130777"/>
                <a:gd name="connsiteX1" fmla="*/ 566375 w 853388"/>
                <a:gd name="connsiteY1" fmla="*/ 0 h 1130777"/>
                <a:gd name="connsiteX2" fmla="*/ 566375 w 853388"/>
                <a:gd name="connsiteY2" fmla="*/ 282694 h 1130777"/>
                <a:gd name="connsiteX3" fmla="*/ 849069 w 853388"/>
                <a:gd name="connsiteY3" fmla="*/ 282694 h 1130777"/>
                <a:gd name="connsiteX4" fmla="*/ 849069 w 853388"/>
                <a:gd name="connsiteY4" fmla="*/ 1130777 h 1130777"/>
                <a:gd name="connsiteX5" fmla="*/ 987 w 853388"/>
                <a:gd name="connsiteY5" fmla="*/ 1130777 h 1130777"/>
                <a:gd name="connsiteX6" fmla="*/ 987 w 853388"/>
                <a:gd name="connsiteY6" fmla="*/ 0 h 1130777"/>
                <a:gd name="connsiteX0" fmla="*/ 566375 w 853388"/>
                <a:gd name="connsiteY0" fmla="*/ 0 h 1130777"/>
                <a:gd name="connsiteX1" fmla="*/ 566375 w 853388"/>
                <a:gd name="connsiteY1" fmla="*/ 282694 h 1130777"/>
                <a:gd name="connsiteX2" fmla="*/ 849069 w 853388"/>
                <a:gd name="connsiteY2" fmla="*/ 282694 h 1130777"/>
                <a:gd name="connsiteX3" fmla="*/ 566375 w 853388"/>
                <a:gd name="connsiteY3" fmla="*/ 0 h 1130777"/>
                <a:gd name="connsiteX0" fmla="*/ 987 w 853388"/>
                <a:gd name="connsiteY0" fmla="*/ 0 h 1130777"/>
                <a:gd name="connsiteX1" fmla="*/ 566375 w 853388"/>
                <a:gd name="connsiteY1" fmla="*/ 0 h 1130777"/>
                <a:gd name="connsiteX2" fmla="*/ 849069 w 853388"/>
                <a:gd name="connsiteY2" fmla="*/ 282694 h 1130777"/>
                <a:gd name="connsiteX3" fmla="*/ 849069 w 853388"/>
                <a:gd name="connsiteY3" fmla="*/ 1130777 h 1130777"/>
                <a:gd name="connsiteX4" fmla="*/ 987 w 853388"/>
                <a:gd name="connsiteY4" fmla="*/ 1130777 h 1130777"/>
                <a:gd name="connsiteX5" fmla="*/ 987 w 853388"/>
                <a:gd name="connsiteY5" fmla="*/ 0 h 1130777"/>
                <a:gd name="connsiteX6" fmla="*/ 849069 w 853388"/>
                <a:gd name="connsiteY6" fmla="*/ 282694 h 1130777"/>
                <a:gd name="connsiteX7" fmla="*/ 566375 w 853388"/>
                <a:gd name="connsiteY7" fmla="*/ 282694 h 1130777"/>
                <a:gd name="connsiteX8" fmla="*/ 566375 w 853388"/>
                <a:gd name="connsiteY8" fmla="*/ 0 h 1130777"/>
                <a:gd name="connsiteX0" fmla="*/ 853388 w 853388"/>
                <a:gd name="connsiteY0" fmla="*/ 1129007 h 1130777"/>
                <a:gd name="connsiteX1" fmla="*/ 0 w 853388"/>
                <a:gd name="connsiteY1" fmla="*/ 1125459 h 1130777"/>
                <a:gd name="connsiteX0" fmla="*/ 987 w 853388"/>
                <a:gd name="connsiteY0" fmla="*/ 0 h 1130777"/>
                <a:gd name="connsiteX1" fmla="*/ 566375 w 853388"/>
                <a:gd name="connsiteY1" fmla="*/ 0 h 1130777"/>
                <a:gd name="connsiteX2" fmla="*/ 849069 w 853388"/>
                <a:gd name="connsiteY2" fmla="*/ 282694 h 1130777"/>
                <a:gd name="connsiteX3" fmla="*/ 849069 w 853388"/>
                <a:gd name="connsiteY3" fmla="*/ 1130777 h 1130777"/>
                <a:gd name="connsiteX4" fmla="*/ 987 w 853388"/>
                <a:gd name="connsiteY4" fmla="*/ 1130777 h 1130777"/>
                <a:gd name="connsiteX5" fmla="*/ 987 w 853388"/>
                <a:gd name="connsiteY5" fmla="*/ 0 h 1130777"/>
                <a:gd name="connsiteX0" fmla="*/ 987 w 853388"/>
                <a:gd name="connsiteY0" fmla="*/ 0 h 1130777"/>
                <a:gd name="connsiteX1" fmla="*/ 566375 w 853388"/>
                <a:gd name="connsiteY1" fmla="*/ 0 h 1130777"/>
                <a:gd name="connsiteX2" fmla="*/ 566375 w 853388"/>
                <a:gd name="connsiteY2" fmla="*/ 282694 h 1130777"/>
                <a:gd name="connsiteX3" fmla="*/ 849069 w 853388"/>
                <a:gd name="connsiteY3" fmla="*/ 282694 h 1130777"/>
                <a:gd name="connsiteX4" fmla="*/ 849069 w 853388"/>
                <a:gd name="connsiteY4" fmla="*/ 1130777 h 1130777"/>
                <a:gd name="connsiteX5" fmla="*/ 987 w 853388"/>
                <a:gd name="connsiteY5" fmla="*/ 1130777 h 1130777"/>
                <a:gd name="connsiteX6" fmla="*/ 987 w 853388"/>
                <a:gd name="connsiteY6" fmla="*/ 0 h 1130777"/>
                <a:gd name="connsiteX0" fmla="*/ 566375 w 853388"/>
                <a:gd name="connsiteY0" fmla="*/ 0 h 1130777"/>
                <a:gd name="connsiteX1" fmla="*/ 566375 w 853388"/>
                <a:gd name="connsiteY1" fmla="*/ 282694 h 1130777"/>
                <a:gd name="connsiteX2" fmla="*/ 849069 w 853388"/>
                <a:gd name="connsiteY2" fmla="*/ 282694 h 1130777"/>
                <a:gd name="connsiteX3" fmla="*/ 566375 w 853388"/>
                <a:gd name="connsiteY3" fmla="*/ 0 h 1130777"/>
                <a:gd name="connsiteX0" fmla="*/ 987 w 853388"/>
                <a:gd name="connsiteY0" fmla="*/ 0 h 1130777"/>
                <a:gd name="connsiteX1" fmla="*/ 566375 w 853388"/>
                <a:gd name="connsiteY1" fmla="*/ 0 h 1130777"/>
                <a:gd name="connsiteX2" fmla="*/ 849069 w 853388"/>
                <a:gd name="connsiteY2" fmla="*/ 282694 h 1130777"/>
                <a:gd name="connsiteX3" fmla="*/ 849069 w 853388"/>
                <a:gd name="connsiteY3" fmla="*/ 1130777 h 1130777"/>
                <a:gd name="connsiteX4" fmla="*/ 987 w 853388"/>
                <a:gd name="connsiteY4" fmla="*/ 1123633 h 1130777"/>
                <a:gd name="connsiteX5" fmla="*/ 987 w 853388"/>
                <a:gd name="connsiteY5" fmla="*/ 0 h 1130777"/>
                <a:gd name="connsiteX6" fmla="*/ 849069 w 853388"/>
                <a:gd name="connsiteY6" fmla="*/ 282694 h 1130777"/>
                <a:gd name="connsiteX7" fmla="*/ 566375 w 853388"/>
                <a:gd name="connsiteY7" fmla="*/ 282694 h 1130777"/>
                <a:gd name="connsiteX8" fmla="*/ 566375 w 853388"/>
                <a:gd name="connsiteY8" fmla="*/ 0 h 1130777"/>
                <a:gd name="connsiteX0" fmla="*/ 853388 w 853388"/>
                <a:gd name="connsiteY0" fmla="*/ 1129007 h 1130777"/>
                <a:gd name="connsiteX1" fmla="*/ 0 w 853388"/>
                <a:gd name="connsiteY1" fmla="*/ 1125459 h 1130777"/>
              </a:gdLst>
              <a:ahLst/>
              <a:cxnLst>
                <a:cxn ang="0">
                  <a:pos x="connsiteX0" y="connsiteY0"/>
                </a:cxn>
                <a:cxn ang="0">
                  <a:pos x="connsiteX1" y="connsiteY1"/>
                </a:cxn>
              </a:cxnLst>
              <a:rect l="l" t="t" r="r" b="b"/>
              <a:pathLst>
                <a:path w="853388" h="1130777" stroke="0" extrusionOk="0">
                  <a:moveTo>
                    <a:pt x="987" y="0"/>
                  </a:moveTo>
                  <a:lnTo>
                    <a:pt x="566375" y="0"/>
                  </a:lnTo>
                  <a:lnTo>
                    <a:pt x="849069" y="282694"/>
                  </a:lnTo>
                  <a:lnTo>
                    <a:pt x="849069" y="1130777"/>
                  </a:lnTo>
                  <a:lnTo>
                    <a:pt x="987" y="1130777"/>
                  </a:lnTo>
                  <a:lnTo>
                    <a:pt x="987" y="0"/>
                  </a:lnTo>
                  <a:close/>
                </a:path>
                <a:path w="853388" h="1130777" fill="darkenLess" stroke="0" extrusionOk="0">
                  <a:moveTo>
                    <a:pt x="987" y="0"/>
                  </a:moveTo>
                  <a:lnTo>
                    <a:pt x="566375" y="0"/>
                  </a:lnTo>
                  <a:lnTo>
                    <a:pt x="566375" y="282694"/>
                  </a:lnTo>
                  <a:lnTo>
                    <a:pt x="849069" y="282694"/>
                  </a:lnTo>
                  <a:lnTo>
                    <a:pt x="849069" y="1130777"/>
                  </a:lnTo>
                  <a:lnTo>
                    <a:pt x="987" y="1130777"/>
                  </a:lnTo>
                  <a:lnTo>
                    <a:pt x="987" y="0"/>
                  </a:lnTo>
                  <a:close/>
                </a:path>
                <a:path w="853388" h="1130777" fill="darken" stroke="0" extrusionOk="0">
                  <a:moveTo>
                    <a:pt x="566375" y="0"/>
                  </a:moveTo>
                  <a:lnTo>
                    <a:pt x="566375" y="282694"/>
                  </a:lnTo>
                  <a:lnTo>
                    <a:pt x="849069" y="282694"/>
                  </a:lnTo>
                  <a:lnTo>
                    <a:pt x="566375" y="0"/>
                  </a:lnTo>
                  <a:close/>
                </a:path>
                <a:path w="853388" h="1130777" fill="none" extrusionOk="0">
                  <a:moveTo>
                    <a:pt x="987" y="0"/>
                  </a:moveTo>
                  <a:lnTo>
                    <a:pt x="566375" y="0"/>
                  </a:lnTo>
                  <a:lnTo>
                    <a:pt x="849069" y="282694"/>
                  </a:lnTo>
                  <a:lnTo>
                    <a:pt x="849069" y="1130777"/>
                  </a:lnTo>
                  <a:lnTo>
                    <a:pt x="987" y="1123633"/>
                  </a:lnTo>
                  <a:lnTo>
                    <a:pt x="987" y="0"/>
                  </a:lnTo>
                  <a:close/>
                  <a:moveTo>
                    <a:pt x="849069" y="282694"/>
                  </a:moveTo>
                  <a:lnTo>
                    <a:pt x="566375" y="282694"/>
                  </a:lnTo>
                  <a:lnTo>
                    <a:pt x="566375" y="0"/>
                  </a:lnTo>
                </a:path>
                <a:path w="853388" h="1130777" fill="none">
                  <a:moveTo>
                    <a:pt x="853388" y="1129007"/>
                  </a:moveTo>
                  <a:lnTo>
                    <a:pt x="0" y="1125459"/>
                  </a:lnTo>
                </a:path>
              </a:pathLst>
            </a:custGeom>
            <a:solidFill>
              <a:srgbClr val="FBFBFB"/>
            </a:solid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lang="en-US" sz="1600" b="1" dirty="0" smtClean="0">
                <a:solidFill>
                  <a:schemeClr val="bg1"/>
                </a:solidFill>
                <a:latin typeface="Arial" pitchFamily="34" charset="0"/>
              </a:endParaRPr>
            </a:p>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US" sz="800" b="1" dirty="0" smtClean="0">
                  <a:solidFill>
                    <a:schemeClr val="bg1"/>
                  </a:solidFill>
                  <a:latin typeface="Arial" pitchFamily="34" charset="0"/>
                </a:rPr>
                <a:t>__________________________________</a:t>
              </a:r>
            </a:p>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800" b="1" i="0" u="none" strike="noStrike" cap="none" normalizeH="0" baseline="0" dirty="0" smtClean="0">
                  <a:ln>
                    <a:noFill/>
                  </a:ln>
                  <a:solidFill>
                    <a:schemeClr val="bg1"/>
                  </a:solidFill>
                  <a:effectLst/>
                  <a:latin typeface="Arial" pitchFamily="34" charset="0"/>
                </a:rPr>
                <a:t>_________</a:t>
              </a:r>
              <a:r>
                <a:rPr lang="en-US" sz="800" b="1" dirty="0" smtClean="0">
                  <a:solidFill>
                    <a:schemeClr val="bg1"/>
                  </a:solidFill>
                  <a:latin typeface="Arial" pitchFamily="34" charset="0"/>
                </a:rPr>
                <a:t>___________</a:t>
              </a:r>
            </a:p>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US" sz="800" b="1" dirty="0" smtClean="0">
                  <a:solidFill>
                    <a:schemeClr val="bg1"/>
                  </a:solidFill>
                  <a:latin typeface="Arial" pitchFamily="34" charset="0"/>
                </a:rPr>
                <a:t>_____</a:t>
              </a:r>
              <a:endParaRPr kumimoji="0" lang="en-US" sz="800" b="1" i="0" u="none" strike="noStrike" cap="none" normalizeH="0" baseline="0" dirty="0" smtClean="0">
                <a:ln>
                  <a:noFill/>
                </a:ln>
                <a:solidFill>
                  <a:schemeClr val="bg1"/>
                </a:solidFill>
                <a:effectLst/>
                <a:latin typeface="Arial"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3947" y="5054696"/>
              <a:ext cx="1145440" cy="529766"/>
            </a:xfrm>
            <a:prstGeom prst="rect">
              <a:avLst/>
            </a:prstGeom>
          </p:spPr>
        </p:pic>
      </p:gr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07803" y="994775"/>
            <a:ext cx="3733800" cy="3733800"/>
          </a:xfrm>
          <a:prstGeom prst="rect">
            <a:avLst/>
          </a:prstGeom>
        </p:spPr>
      </p:pic>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mtClean="0"/>
              <a:t>Using the </a:t>
            </a:r>
            <a:r>
              <a:rPr lang="en-US" altLang="en-US" smtClean="0">
                <a:latin typeface="Courier New" pitchFamily="49" charset="0"/>
              </a:rPr>
              <a:t>SAVE</a:t>
            </a:r>
            <a:r>
              <a:rPr lang="en-US" altLang="en-US" smtClean="0"/>
              <a:t> and </a:t>
            </a:r>
            <a:r>
              <a:rPr lang="en-US" altLang="en-US" smtClean="0">
                <a:latin typeface="Courier New" pitchFamily="49" charset="0"/>
              </a:rPr>
              <a:t>START</a:t>
            </a:r>
            <a:r>
              <a:rPr lang="en-US" altLang="en-US" smtClean="0"/>
              <a:t> Commands</a:t>
            </a:r>
          </a:p>
        </p:txBody>
      </p:sp>
      <p:sp>
        <p:nvSpPr>
          <p:cNvPr id="7" name="Content Placeholder 2"/>
          <p:cNvSpPr txBox="1">
            <a:spLocks/>
          </p:cNvSpPr>
          <p:nvPr/>
        </p:nvSpPr>
        <p:spPr bwMode="gray">
          <a:xfrm>
            <a:off x="2428550" y="1067715"/>
            <a:ext cx="7331724"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LIST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1  SELECT </a:t>
            </a:r>
            <a:r>
              <a:rPr lang="en-US" altLang="en-US" b="1" dirty="0" err="1">
                <a:solidFill>
                  <a:schemeClr val="tx1">
                    <a:lumMod val="75000"/>
                  </a:schemeClr>
                </a:solidFill>
                <a:latin typeface="Courier New" panose="02070309020205020404" pitchFamily="49" charset="0"/>
                <a:cs typeface="Arial" panose="020B0604020202020204" pitchFamily="34" charset="0"/>
              </a:rPr>
              <a:t>last_name</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err="1">
                <a:solidFill>
                  <a:schemeClr val="tx1">
                    <a:lumMod val="75000"/>
                  </a:schemeClr>
                </a:solidFill>
                <a:latin typeface="Courier New" panose="02070309020205020404" pitchFamily="49" charset="0"/>
                <a:cs typeface="Arial" panose="020B0604020202020204" pitchFamily="34" charset="0"/>
              </a:rPr>
              <a:t>manager_id</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err="1">
                <a:solidFill>
                  <a:schemeClr val="tx1">
                    <a:lumMod val="75000"/>
                  </a:schemeClr>
                </a:solidFill>
                <a:latin typeface="Courier New" panose="02070309020205020404" pitchFamily="49" charset="0"/>
                <a:cs typeface="Arial" panose="020B0604020202020204" pitchFamily="34" charset="0"/>
              </a:rPr>
              <a:t>department_id</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2* FROM employees</a:t>
            </a:r>
          </a:p>
        </p:txBody>
      </p:sp>
      <p:sp>
        <p:nvSpPr>
          <p:cNvPr id="8" name="Content Placeholder 2"/>
          <p:cNvSpPr txBox="1">
            <a:spLocks/>
          </p:cNvSpPr>
          <p:nvPr/>
        </p:nvSpPr>
        <p:spPr bwMode="gray">
          <a:xfrm>
            <a:off x="2428550" y="2395275"/>
            <a:ext cx="7331724"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SAVE </a:t>
            </a:r>
            <a:r>
              <a:rPr lang="en-US" altLang="en-US" b="1" dirty="0" err="1">
                <a:solidFill>
                  <a:schemeClr val="tx1">
                    <a:lumMod val="75000"/>
                  </a:schemeClr>
                </a:solidFill>
                <a:latin typeface="Courier New" panose="02070309020205020404" pitchFamily="49" charset="0"/>
                <a:cs typeface="Arial" panose="020B0604020202020204" pitchFamily="34" charset="0"/>
              </a:rPr>
              <a:t>my_query</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Created file </a:t>
            </a:r>
            <a:r>
              <a:rPr lang="en-US" altLang="en-US" b="1" dirty="0" err="1">
                <a:solidFill>
                  <a:schemeClr val="tx1">
                    <a:lumMod val="75000"/>
                  </a:schemeClr>
                </a:solidFill>
                <a:latin typeface="Courier New" panose="02070309020205020404" pitchFamily="49" charset="0"/>
                <a:cs typeface="Arial" panose="020B0604020202020204" pitchFamily="34" charset="0"/>
              </a:rPr>
              <a:t>my_query</a:t>
            </a: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sp>
        <p:nvSpPr>
          <p:cNvPr id="9" name="Content Placeholder 2"/>
          <p:cNvSpPr txBox="1">
            <a:spLocks/>
          </p:cNvSpPr>
          <p:nvPr/>
        </p:nvSpPr>
        <p:spPr bwMode="gray">
          <a:xfrm>
            <a:off x="2428550" y="3393801"/>
            <a:ext cx="7331724" cy="248691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START </a:t>
            </a:r>
            <a:r>
              <a:rPr lang="en-US" altLang="en-US" b="1" dirty="0" err="1">
                <a:solidFill>
                  <a:schemeClr val="tx1">
                    <a:lumMod val="75000"/>
                  </a:schemeClr>
                </a:solidFill>
                <a:latin typeface="Courier New" panose="02070309020205020404" pitchFamily="49" charset="0"/>
                <a:cs typeface="Arial" panose="020B0604020202020204" pitchFamily="34" charset="0"/>
              </a:rPr>
              <a:t>my_query</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LAST_NAME                 MANAGER_ID 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King                                            90</a:t>
            </a:r>
          </a:p>
          <a:p>
            <a:pPr eaLnBrk="1" hangingPunct="1">
              <a:defRPr/>
            </a:pPr>
            <a:r>
              <a:rPr lang="en-US" altLang="en-US" b="1" dirty="0" err="1">
                <a:solidFill>
                  <a:schemeClr val="tx1">
                    <a:lumMod val="75000"/>
                  </a:schemeClr>
                </a:solidFill>
                <a:latin typeface="Courier New" panose="02070309020205020404" pitchFamily="49" charset="0"/>
                <a:cs typeface="Arial" panose="020B0604020202020204" pitchFamily="34" charset="0"/>
              </a:rPr>
              <a:t>Kochhar</a:t>
            </a:r>
            <a:r>
              <a:rPr lang="en-US" altLang="en-US" b="1" dirty="0">
                <a:solidFill>
                  <a:schemeClr val="tx1">
                    <a:lumMod val="75000"/>
                  </a:schemeClr>
                </a:solidFill>
                <a:latin typeface="Courier New" panose="02070309020205020404" pitchFamily="49" charset="0"/>
                <a:cs typeface="Arial" panose="020B0604020202020204" pitchFamily="34" charset="0"/>
              </a:rPr>
              <a:t>                          100            90</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107 rows selected.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p:spPr>
        <p:txBody>
          <a:bodyPr/>
          <a:lstStyle/>
          <a:p>
            <a:pPr eaLnBrk="1" hangingPunct="1"/>
            <a:r>
              <a:rPr lang="en-US" altLang="en-US" smtClean="0">
                <a:latin typeface="Courier New" pitchFamily="49" charset="0"/>
              </a:rPr>
              <a:t>SERVEROUTPUT</a:t>
            </a:r>
            <a:r>
              <a:rPr lang="en-US" altLang="en-US" smtClean="0"/>
              <a:t> Command</a:t>
            </a:r>
          </a:p>
        </p:txBody>
      </p:sp>
      <p:sp>
        <p:nvSpPr>
          <p:cNvPr id="36867" name="Rectangle 3"/>
          <p:cNvSpPr>
            <a:spLocks noGrp="1" noChangeArrowheads="1"/>
          </p:cNvSpPr>
          <p:nvPr>
            <p:ph idx="1"/>
          </p:nvPr>
        </p:nvSpPr>
        <p:spPr/>
        <p:txBody>
          <a:bodyPr/>
          <a:lstStyle/>
          <a:p>
            <a:pPr lvl="1" eaLnBrk="1" hangingPunct="1"/>
            <a:r>
              <a:rPr lang="en-US" altLang="en-US" smtClean="0"/>
              <a:t>Use the </a:t>
            </a:r>
            <a:r>
              <a:rPr lang="en-US" altLang="en-US" smtClean="0">
                <a:latin typeface="Courier New" pitchFamily="49" charset="0"/>
              </a:rPr>
              <a:t>SET</a:t>
            </a:r>
            <a:r>
              <a:rPr lang="en-US" altLang="en-US" smtClean="0"/>
              <a:t> </a:t>
            </a:r>
            <a:r>
              <a:rPr lang="en-US" altLang="en-US" smtClean="0">
                <a:latin typeface="Courier New" pitchFamily="49" charset="0"/>
              </a:rPr>
              <a:t>SERVEROUT[PUT]</a:t>
            </a:r>
            <a:r>
              <a:rPr lang="en-US" altLang="en-US" smtClean="0"/>
              <a:t> command to control whether to display the output of stored procedures or PL/SQL blocks in SQL*Plus.</a:t>
            </a:r>
          </a:p>
          <a:p>
            <a:pPr lvl="1" eaLnBrk="1" hangingPunct="1"/>
            <a:r>
              <a:rPr lang="en-US" altLang="en-US" smtClean="0"/>
              <a:t>The </a:t>
            </a:r>
            <a:r>
              <a:rPr lang="en-US" altLang="en-US" smtClean="0">
                <a:latin typeface="Courier New" pitchFamily="49" charset="0"/>
              </a:rPr>
              <a:t>DBMS_OUTPUT</a:t>
            </a:r>
            <a:r>
              <a:rPr lang="en-US" altLang="en-US" smtClean="0"/>
              <a:t> line length limit is increased from 255 bytes to 32767 bytes.</a:t>
            </a:r>
          </a:p>
          <a:p>
            <a:pPr lvl="1" eaLnBrk="1" hangingPunct="1"/>
            <a:r>
              <a:rPr lang="en-US" altLang="en-US" smtClean="0"/>
              <a:t>The default size is now unlimited.</a:t>
            </a:r>
          </a:p>
          <a:p>
            <a:pPr lvl="1" eaLnBrk="1" hangingPunct="1"/>
            <a:r>
              <a:rPr lang="en-US" altLang="en-US" smtClean="0"/>
              <a:t>Resources are not pre-allocated when </a:t>
            </a:r>
            <a:r>
              <a:rPr lang="en-US" altLang="en-US" smtClean="0">
                <a:latin typeface="Courier New" pitchFamily="49" charset="0"/>
              </a:rPr>
              <a:t>SERVEROUTPUT</a:t>
            </a:r>
            <a:r>
              <a:rPr lang="en-US" altLang="en-US" smtClean="0"/>
              <a:t> is set.</a:t>
            </a:r>
          </a:p>
          <a:p>
            <a:pPr lvl="1" eaLnBrk="1" hangingPunct="1"/>
            <a:r>
              <a:rPr lang="en-US" altLang="en-US" smtClean="0"/>
              <a:t>Because there is no performance penalty, use </a:t>
            </a:r>
            <a:r>
              <a:rPr lang="en-US" altLang="en-US" smtClean="0">
                <a:latin typeface="Courier New" pitchFamily="49" charset="0"/>
              </a:rPr>
              <a:t>UNLIMITED</a:t>
            </a:r>
            <a:r>
              <a:rPr lang="en-US" altLang="en-US" smtClean="0"/>
              <a:t> unless you want to conserve physical memory.</a:t>
            </a:r>
          </a:p>
        </p:txBody>
      </p:sp>
      <p:sp>
        <p:nvSpPr>
          <p:cNvPr id="5" name="Content Placeholder 2"/>
          <p:cNvSpPr txBox="1">
            <a:spLocks/>
          </p:cNvSpPr>
          <p:nvPr/>
        </p:nvSpPr>
        <p:spPr bwMode="gray">
          <a:xfrm>
            <a:off x="2428550" y="5029201"/>
            <a:ext cx="7331724" cy="63001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SET SERVEROUT[PUT] {ON | OFF} [SIZE {n | </a:t>
            </a:r>
            <a:r>
              <a:rPr lang="en-US" altLang="en-US" sz="1600" b="1" u="sng" dirty="0">
                <a:solidFill>
                  <a:schemeClr val="tx1">
                    <a:lumMod val="75000"/>
                  </a:schemeClr>
                </a:solidFill>
                <a:latin typeface="Courier New" panose="02070309020205020404" pitchFamily="49" charset="0"/>
                <a:cs typeface="Arial" panose="020B0604020202020204" pitchFamily="34" charset="0"/>
              </a:rPr>
              <a:t>UNL[IMITED]</a:t>
            </a:r>
            <a:r>
              <a:rPr lang="en-US" altLang="en-US" sz="1600" b="1" dirty="0">
                <a:solidFill>
                  <a:schemeClr val="tx1">
                    <a:lumMod val="75000"/>
                  </a:schemeClr>
                </a:solidFill>
                <a:latin typeface="Courier New" panose="02070309020205020404" pitchFamily="49" charset="0"/>
                <a:cs typeface="Arial" panose="020B0604020202020204" pitchFamily="34" charset="0"/>
              </a:rPr>
              <a:t>}] [FOR[MAT] {WRA[PPED] | WOR[D_WRAPPED] | TRU[NCATED]}]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p:spPr>
        <p:txBody>
          <a:bodyPr/>
          <a:lstStyle/>
          <a:p>
            <a:pPr eaLnBrk="1" hangingPunct="1"/>
            <a:r>
              <a:rPr lang="en-US" altLang="en-US" smtClean="0"/>
              <a:t>Using the SQL*Plus </a:t>
            </a:r>
            <a:r>
              <a:rPr lang="en-US" altLang="en-US" smtClean="0">
                <a:latin typeface="Courier New" pitchFamily="49" charset="0"/>
              </a:rPr>
              <a:t>SPOOL</a:t>
            </a:r>
            <a:r>
              <a:rPr lang="en-US" altLang="en-US" smtClean="0"/>
              <a:t> Command</a:t>
            </a:r>
          </a:p>
        </p:txBody>
      </p:sp>
      <p:sp>
        <p:nvSpPr>
          <p:cNvPr id="5" name="Content Placeholder 2"/>
          <p:cNvSpPr txBox="1">
            <a:spLocks/>
          </p:cNvSpPr>
          <p:nvPr/>
        </p:nvSpPr>
        <p:spPr bwMode="gray">
          <a:xfrm>
            <a:off x="2428550" y="1025418"/>
            <a:ext cx="7331724"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SPO[OL] [</a:t>
            </a:r>
            <a:r>
              <a:rPr lang="en-US" altLang="en-US" b="1" dirty="0" err="1">
                <a:solidFill>
                  <a:schemeClr val="tx1">
                    <a:lumMod val="75000"/>
                  </a:schemeClr>
                </a:solidFill>
                <a:latin typeface="Courier New" panose="02070309020205020404" pitchFamily="49" charset="0"/>
                <a:cs typeface="Arial" panose="020B0604020202020204" pitchFamily="34" charset="0"/>
              </a:rPr>
              <a:t>file_name</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dirty="0" err="1">
                <a:solidFill>
                  <a:schemeClr val="tx1">
                    <a:lumMod val="75000"/>
                  </a:schemeClr>
                </a:solidFill>
                <a:latin typeface="Courier New" panose="02070309020205020404" pitchFamily="49" charset="0"/>
                <a:cs typeface="Arial" panose="020B0604020202020204" pitchFamily="34" charset="0"/>
              </a:rPr>
              <a:t>ext</a:t>
            </a:r>
            <a:r>
              <a:rPr lang="en-US" altLang="en-US" b="1" dirty="0">
                <a:solidFill>
                  <a:schemeClr val="tx1">
                    <a:lumMod val="75000"/>
                  </a:schemeClr>
                </a:solidFill>
                <a:latin typeface="Courier New" panose="02070309020205020404" pitchFamily="49" charset="0"/>
                <a:cs typeface="Arial" panose="020B0604020202020204" pitchFamily="34" charset="0"/>
              </a:rPr>
              <a:t>] [CRE[ATE] | </a:t>
            </a:r>
            <a:r>
              <a:rPr lang="en-US" altLang="en-US" b="1" u="sng" dirty="0">
                <a:solidFill>
                  <a:schemeClr val="tx1">
                    <a:lumMod val="75000"/>
                  </a:schemeClr>
                </a:solidFill>
                <a:latin typeface="Courier New" panose="02070309020205020404" pitchFamily="49" charset="0"/>
                <a:cs typeface="Arial" panose="020B0604020202020204" pitchFamily="34" charset="0"/>
              </a:rPr>
              <a:t>REP[LACE]</a:t>
            </a:r>
            <a:r>
              <a:rPr lang="en-US" altLang="en-US" b="1" dirty="0">
                <a:solidFill>
                  <a:schemeClr val="tx1">
                    <a:lumMod val="75000"/>
                  </a:schemeClr>
                </a:solidFill>
                <a:latin typeface="Courier New" panose="02070309020205020404" pitchFamily="49" charset="0"/>
                <a:cs typeface="Arial" panose="020B0604020202020204" pitchFamily="34" charset="0"/>
              </a:rPr>
              <a:t> | APP[END]] | OFF | OUT]</a:t>
            </a:r>
          </a:p>
        </p:txBody>
      </p:sp>
      <p:graphicFrame>
        <p:nvGraphicFramePr>
          <p:cNvPr id="6" name="Group 4"/>
          <p:cNvGraphicFramePr>
            <a:graphicFrameLocks noGrp="1"/>
          </p:cNvGraphicFramePr>
          <p:nvPr>
            <p:extLst>
              <p:ext uri="{D42A27DB-BD31-4B8C-83A1-F6EECF244321}">
                <p14:modId xmlns:p14="http://schemas.microsoft.com/office/powerpoint/2010/main" val="2920231537"/>
              </p:ext>
            </p:extLst>
          </p:nvPr>
        </p:nvGraphicFramePr>
        <p:xfrm>
          <a:off x="2170112" y="2090738"/>
          <a:ext cx="7848600" cy="3937462"/>
        </p:xfrm>
        <a:graphic>
          <a:graphicData uri="http://schemas.openxmlformats.org/drawingml/2006/table">
            <a:tbl>
              <a:tblPr firstRow="1" firstCol="1" bandRow="1">
                <a:tableStyleId>{5FD0F851-EC5A-4D38-B0AD-8093EC10F338}</a:tableStyleId>
              </a:tblPr>
              <a:tblGrid>
                <a:gridCol w="2874962"/>
                <a:gridCol w="4973638"/>
              </a:tblGrid>
              <a:tr h="47938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000" u="none" strike="noStrike" cap="none" normalizeH="0" baseline="0" dirty="0" smtClean="0">
                          <a:ln>
                            <a:noFill/>
                          </a:ln>
                          <a:effectLst/>
                        </a:rPr>
                        <a:t>Option</a:t>
                      </a:r>
                      <a:endParaRPr kumimoji="0" lang="en-US" sz="2000" b="1" i="0" u="none" strike="noStrike" cap="none" normalizeH="0" baseline="0" dirty="0" smtClean="0">
                        <a:ln>
                          <a:noFill/>
                        </a:ln>
                        <a:solidFill>
                          <a:schemeClr val="tx1">
                            <a:lumMod val="50000"/>
                          </a:schemeClr>
                        </a:solidFill>
                        <a:effectLst/>
                        <a:latin typeface="Arial" charset="0"/>
                      </a:endParaRPr>
                    </a:p>
                  </a:txBody>
                  <a:tcPr marT="91433" marB="91433"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000" u="none" strike="noStrike" cap="none" normalizeH="0" baseline="0" dirty="0" smtClean="0">
                          <a:ln>
                            <a:noFill/>
                          </a:ln>
                          <a:effectLst/>
                        </a:rPr>
                        <a:t>Description</a:t>
                      </a:r>
                      <a:endParaRPr kumimoji="0" lang="en-US" sz="2000" b="1" i="0" u="none" strike="noStrike" cap="none" normalizeH="0" baseline="0" dirty="0" smtClean="0">
                        <a:ln>
                          <a:noFill/>
                        </a:ln>
                        <a:solidFill>
                          <a:schemeClr val="tx1">
                            <a:lumMod val="50000"/>
                          </a:schemeClr>
                        </a:solidFill>
                        <a:effectLst/>
                        <a:latin typeface="Arial" charset="0"/>
                      </a:endParaRPr>
                    </a:p>
                  </a:txBody>
                  <a:tcPr marT="91433" marB="91433" horzOverflow="overflow"/>
                </a:tc>
              </a:tr>
              <a:tr h="47938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0" u="none" strike="noStrike" cap="none" normalizeH="0" baseline="0" dirty="0" smtClean="0">
                          <a:ln>
                            <a:noFill/>
                          </a:ln>
                          <a:effectLst/>
                          <a:latin typeface="Courier New" panose="02070309020205020404" pitchFamily="49" charset="0"/>
                          <a:cs typeface="Courier New" panose="02070309020205020404" pitchFamily="49" charset="0"/>
                        </a:rPr>
                        <a:t>file_name[.ext]</a:t>
                      </a:r>
                      <a:endParaRPr kumimoji="0" lang="en-US" sz="1800" b="0" i="0" u="none" strike="noStrike" cap="none" normalizeH="0" baseline="0" dirty="0" smtClean="0">
                        <a:ln>
                          <a:noFill/>
                        </a:ln>
                        <a:solidFill>
                          <a:schemeClr val="tx1"/>
                        </a:solidFill>
                        <a:effectLst/>
                        <a:latin typeface="Courier New" pitchFamily="49" charset="0"/>
                        <a:cs typeface="Courier New" panose="02070309020205020404" pitchFamily="49" charset="0"/>
                      </a:endParaRPr>
                    </a:p>
                  </a:txBody>
                  <a:tcPr marT="91433" marB="91433" horzOverflow="overflow">
                    <a:solidFill>
                      <a:schemeClr val="accent4">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u="none" strike="noStrike" cap="none" normalizeH="0" baseline="0" dirty="0" smtClean="0">
                          <a:ln>
                            <a:noFill/>
                          </a:ln>
                          <a:effectLst/>
                        </a:rPr>
                        <a:t>Spools output to the specified file name</a:t>
                      </a:r>
                      <a:endParaRPr kumimoji="0" lang="en-US" sz="1600" b="0" i="0" u="none" strike="noStrike" cap="none" normalizeH="0" baseline="0" dirty="0" smtClean="0">
                        <a:ln>
                          <a:noFill/>
                        </a:ln>
                        <a:solidFill>
                          <a:schemeClr val="tx1"/>
                        </a:solidFill>
                        <a:effectLst/>
                        <a:latin typeface="Arial" charset="0"/>
                      </a:endParaRPr>
                    </a:p>
                  </a:txBody>
                  <a:tcPr marT="91433" marB="91433" horzOverflow="overflow">
                    <a:solidFill>
                      <a:schemeClr val="accent4">
                        <a:lumMod val="20000"/>
                        <a:lumOff val="80000"/>
                      </a:schemeClr>
                    </a:solidFill>
                  </a:tcPr>
                </a:tc>
              </a:tr>
              <a:tr h="47938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0" u="none" strike="noStrike" cap="none" normalizeH="0" baseline="0" dirty="0" smtClean="0">
                          <a:ln>
                            <a:noFill/>
                          </a:ln>
                          <a:effectLst/>
                          <a:latin typeface="Courier New" panose="02070309020205020404" pitchFamily="49" charset="0"/>
                          <a:cs typeface="Courier New" panose="02070309020205020404" pitchFamily="49" charset="0"/>
                        </a:rPr>
                        <a:t>CRE[ATE]</a:t>
                      </a:r>
                      <a:endParaRPr kumimoji="0" lang="en-US" sz="1800" b="0" i="0" u="none" strike="noStrike" cap="none" normalizeH="0" baseline="0" dirty="0" smtClean="0">
                        <a:ln>
                          <a:noFill/>
                        </a:ln>
                        <a:solidFill>
                          <a:schemeClr val="tx1"/>
                        </a:solidFill>
                        <a:effectLst/>
                        <a:latin typeface="Courier New" pitchFamily="49" charset="0"/>
                        <a:cs typeface="Courier New" panose="02070309020205020404" pitchFamily="49" charset="0"/>
                      </a:endParaRPr>
                    </a:p>
                  </a:txBody>
                  <a:tcPr marT="91433" marB="91433"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u="none" strike="noStrike" cap="none" normalizeH="0" baseline="0" dirty="0" smtClean="0">
                          <a:ln>
                            <a:noFill/>
                          </a:ln>
                          <a:effectLst/>
                        </a:rPr>
                        <a:t>Creates a new file with the name specified</a:t>
                      </a:r>
                      <a:endParaRPr kumimoji="0" lang="en-US" sz="1600" b="0" i="0" u="none" strike="noStrike" cap="none" normalizeH="0" baseline="0" dirty="0" smtClean="0">
                        <a:ln>
                          <a:noFill/>
                        </a:ln>
                        <a:solidFill>
                          <a:schemeClr val="tx1"/>
                        </a:solidFill>
                        <a:effectLst/>
                        <a:latin typeface="Arial" charset="0"/>
                      </a:endParaRPr>
                    </a:p>
                  </a:txBody>
                  <a:tcPr marT="91433" marB="91433" horzOverflow="overflow"/>
                </a:tc>
              </a:tr>
              <a:tr h="67050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0" u="none" strike="noStrike" cap="none" normalizeH="0" baseline="0" dirty="0" smtClean="0">
                          <a:ln>
                            <a:noFill/>
                          </a:ln>
                          <a:effectLst/>
                          <a:latin typeface="Courier New" panose="02070309020205020404" pitchFamily="49" charset="0"/>
                          <a:cs typeface="Courier New" panose="02070309020205020404" pitchFamily="49" charset="0"/>
                        </a:rPr>
                        <a:t>REP[LACE]</a:t>
                      </a:r>
                      <a:endParaRPr kumimoji="0" lang="en-US" sz="1800" b="0" i="0" u="none" strike="noStrike" cap="none" normalizeH="0" baseline="0" dirty="0" smtClean="0">
                        <a:ln>
                          <a:noFill/>
                        </a:ln>
                        <a:solidFill>
                          <a:schemeClr val="tx1"/>
                        </a:solidFill>
                        <a:effectLst/>
                        <a:latin typeface="Courier New" pitchFamily="49" charset="0"/>
                        <a:cs typeface="Courier New" panose="02070309020205020404" pitchFamily="49" charset="0"/>
                      </a:endParaRPr>
                    </a:p>
                  </a:txBody>
                  <a:tcPr marT="91433" marB="91433" horzOverflow="overflow">
                    <a:solidFill>
                      <a:schemeClr val="accent4">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u="none" strike="noStrike" cap="none" normalizeH="0" baseline="0" dirty="0" smtClean="0">
                          <a:ln>
                            <a:noFill/>
                          </a:ln>
                          <a:effectLst/>
                        </a:rPr>
                        <a:t>Replaces the contents of an existing file. If the file does not exist, </a:t>
                      </a:r>
                      <a:r>
                        <a:rPr kumimoji="0" lang="en-US" sz="1600" u="none" strike="noStrike" cap="none" normalizeH="0" baseline="0" dirty="0" smtClean="0">
                          <a:ln>
                            <a:noFill/>
                          </a:ln>
                          <a:effectLst/>
                          <a:latin typeface="Courier New" panose="02070309020205020404" pitchFamily="49" charset="0"/>
                          <a:cs typeface="Courier New" panose="02070309020205020404" pitchFamily="49" charset="0"/>
                        </a:rPr>
                        <a:t>REPLACE</a:t>
                      </a:r>
                      <a:r>
                        <a:rPr kumimoji="0" lang="en-US" sz="1600" u="none" strike="noStrike" cap="none" normalizeH="0" baseline="0" dirty="0" smtClean="0">
                          <a:ln>
                            <a:noFill/>
                          </a:ln>
                          <a:effectLst/>
                        </a:rPr>
                        <a:t> creates the file.</a:t>
                      </a:r>
                      <a:endParaRPr kumimoji="0" lang="en-US" sz="1600" b="0" i="0" u="none" strike="noStrike" cap="none" normalizeH="0" baseline="0" dirty="0" smtClean="0">
                        <a:ln>
                          <a:noFill/>
                        </a:ln>
                        <a:solidFill>
                          <a:schemeClr val="tx1"/>
                        </a:solidFill>
                        <a:effectLst/>
                        <a:latin typeface="Arial" charset="0"/>
                      </a:endParaRPr>
                    </a:p>
                  </a:txBody>
                  <a:tcPr marT="91433" marB="91433" horzOverflow="overflow">
                    <a:solidFill>
                      <a:schemeClr val="accent4">
                        <a:lumMod val="20000"/>
                        <a:lumOff val="80000"/>
                      </a:schemeClr>
                    </a:solidFill>
                  </a:tcPr>
                </a:tc>
              </a:tr>
              <a:tr h="67050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0" u="none" strike="noStrike" cap="none" normalizeH="0" baseline="0" dirty="0" smtClean="0">
                          <a:ln>
                            <a:noFill/>
                          </a:ln>
                          <a:effectLst/>
                          <a:latin typeface="Courier New" panose="02070309020205020404" pitchFamily="49" charset="0"/>
                          <a:cs typeface="Courier New" panose="02070309020205020404" pitchFamily="49" charset="0"/>
                        </a:rPr>
                        <a:t>APP[END]</a:t>
                      </a:r>
                      <a:endParaRPr kumimoji="0" lang="en-US" sz="1800" b="0" i="0" u="none" strike="noStrike" cap="none" normalizeH="0" baseline="0" dirty="0" smtClean="0">
                        <a:ln>
                          <a:noFill/>
                        </a:ln>
                        <a:solidFill>
                          <a:schemeClr val="tx1"/>
                        </a:solidFill>
                        <a:effectLst/>
                        <a:latin typeface="Courier New" pitchFamily="49" charset="0"/>
                        <a:cs typeface="Courier New" panose="02070309020205020404" pitchFamily="49" charset="0"/>
                      </a:endParaRPr>
                    </a:p>
                  </a:txBody>
                  <a:tcPr marT="91433" marB="91433"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u="none" strike="noStrike" cap="none" normalizeH="0" baseline="0" dirty="0" smtClean="0">
                          <a:ln>
                            <a:noFill/>
                          </a:ln>
                          <a:effectLst/>
                        </a:rPr>
                        <a:t>Adds the contents of the buffer to the end of the file that you specify</a:t>
                      </a:r>
                      <a:endParaRPr kumimoji="0" lang="en-US" sz="1600" b="0" i="0" u="none" strike="noStrike" cap="none" normalizeH="0" baseline="0" dirty="0" smtClean="0">
                        <a:ln>
                          <a:noFill/>
                        </a:ln>
                        <a:solidFill>
                          <a:schemeClr val="tx1"/>
                        </a:solidFill>
                        <a:effectLst/>
                        <a:latin typeface="Arial" charset="0"/>
                      </a:endParaRPr>
                    </a:p>
                  </a:txBody>
                  <a:tcPr marT="91433" marB="91433" horzOverflow="overflow"/>
                </a:tc>
              </a:tr>
              <a:tr h="47938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0" u="none" strike="noStrike" cap="none" normalizeH="0" baseline="0" dirty="0" smtClean="0">
                          <a:ln>
                            <a:noFill/>
                          </a:ln>
                          <a:effectLst/>
                          <a:latin typeface="Courier New" panose="02070309020205020404" pitchFamily="49" charset="0"/>
                          <a:cs typeface="Courier New" panose="02070309020205020404" pitchFamily="49" charset="0"/>
                        </a:rPr>
                        <a:t>OFF</a:t>
                      </a:r>
                      <a:endParaRPr kumimoji="0" lang="en-US" sz="1800" b="0" i="0" u="none" strike="noStrike" cap="none" normalizeH="0" baseline="0" dirty="0" smtClean="0">
                        <a:ln>
                          <a:noFill/>
                        </a:ln>
                        <a:solidFill>
                          <a:schemeClr val="tx1"/>
                        </a:solidFill>
                        <a:effectLst/>
                        <a:latin typeface="Courier New" pitchFamily="49" charset="0"/>
                        <a:cs typeface="Courier New" panose="02070309020205020404" pitchFamily="49" charset="0"/>
                      </a:endParaRPr>
                    </a:p>
                  </a:txBody>
                  <a:tcPr marT="91433" marB="91433" horzOverflow="overflow">
                    <a:solidFill>
                      <a:schemeClr val="accent4">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u="none" strike="noStrike" cap="none" normalizeH="0" baseline="0" dirty="0" smtClean="0">
                          <a:ln>
                            <a:noFill/>
                          </a:ln>
                          <a:effectLst/>
                        </a:rPr>
                        <a:t>Stops spooling</a:t>
                      </a:r>
                      <a:endParaRPr kumimoji="0" lang="en-US" sz="1600" b="0" i="0" u="none" strike="noStrike" cap="none" normalizeH="0" baseline="0" dirty="0" smtClean="0">
                        <a:ln>
                          <a:noFill/>
                        </a:ln>
                        <a:solidFill>
                          <a:schemeClr val="tx1"/>
                        </a:solidFill>
                        <a:effectLst/>
                        <a:latin typeface="Arial" charset="0"/>
                      </a:endParaRPr>
                    </a:p>
                  </a:txBody>
                  <a:tcPr marT="91433" marB="91433" horzOverflow="overflow">
                    <a:solidFill>
                      <a:schemeClr val="accent4">
                        <a:lumMod val="20000"/>
                        <a:lumOff val="80000"/>
                      </a:schemeClr>
                    </a:solidFill>
                  </a:tcPr>
                </a:tc>
              </a:tr>
              <a:tr h="67050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0" u="none" strike="noStrike" cap="none" normalizeH="0" baseline="0" dirty="0" smtClean="0">
                          <a:ln>
                            <a:noFill/>
                          </a:ln>
                          <a:effectLst/>
                          <a:latin typeface="Courier New" panose="02070309020205020404" pitchFamily="49" charset="0"/>
                          <a:cs typeface="Courier New" panose="02070309020205020404" pitchFamily="49" charset="0"/>
                        </a:rPr>
                        <a:t>OUT</a:t>
                      </a:r>
                      <a:endParaRPr kumimoji="0" lang="en-US" sz="1800" b="0" i="0" u="none" strike="noStrike" cap="none" normalizeH="0" baseline="0" dirty="0" smtClean="0">
                        <a:ln>
                          <a:noFill/>
                        </a:ln>
                        <a:solidFill>
                          <a:schemeClr val="tx1"/>
                        </a:solidFill>
                        <a:effectLst/>
                        <a:latin typeface="Courier New" pitchFamily="49" charset="0"/>
                        <a:cs typeface="Courier New" panose="02070309020205020404" pitchFamily="49" charset="0"/>
                      </a:endParaRPr>
                    </a:p>
                  </a:txBody>
                  <a:tcPr marT="91433" marB="91433"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u="none" strike="noStrike" cap="none" normalizeH="0" baseline="0" dirty="0" smtClean="0">
                          <a:ln>
                            <a:noFill/>
                          </a:ln>
                          <a:effectLst/>
                        </a:rPr>
                        <a:t>Stops spooling and sends the file to your computer’s standard (default) printer</a:t>
                      </a:r>
                      <a:endParaRPr kumimoji="0" lang="en-US" sz="1600" b="0" i="0" u="none" strike="noStrike" cap="none" normalizeH="0" baseline="0" dirty="0" smtClean="0">
                        <a:ln>
                          <a:noFill/>
                        </a:ln>
                        <a:solidFill>
                          <a:schemeClr val="tx1"/>
                        </a:solidFill>
                        <a:effectLst/>
                        <a:latin typeface="Arial" charset="0"/>
                      </a:endParaRPr>
                    </a:p>
                  </a:txBody>
                  <a:tcPr marT="91433" marB="91433" horzOverflow="overflow"/>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p:spPr>
        <p:txBody>
          <a:bodyPr/>
          <a:lstStyle/>
          <a:p>
            <a:pPr eaLnBrk="1" hangingPunct="1"/>
            <a:r>
              <a:rPr lang="en-US" altLang="en-US" smtClean="0"/>
              <a:t>Using the </a:t>
            </a:r>
            <a:r>
              <a:rPr lang="en-US" altLang="en-US" smtClean="0">
                <a:latin typeface="Courier New" pitchFamily="49" charset="0"/>
              </a:rPr>
              <a:t>AUTOTRACE</a:t>
            </a:r>
            <a:r>
              <a:rPr lang="en-US" altLang="en-US" smtClean="0"/>
              <a:t> Command</a:t>
            </a:r>
          </a:p>
        </p:txBody>
      </p:sp>
      <p:sp>
        <p:nvSpPr>
          <p:cNvPr id="40963" name="Rectangle 3"/>
          <p:cNvSpPr>
            <a:spLocks noGrp="1" noChangeArrowheads="1"/>
          </p:cNvSpPr>
          <p:nvPr>
            <p:ph idx="1"/>
          </p:nvPr>
        </p:nvSpPr>
        <p:spPr/>
        <p:txBody>
          <a:bodyPr/>
          <a:lstStyle/>
          <a:p>
            <a:pPr lvl="1" eaLnBrk="1" hangingPunct="1"/>
            <a:r>
              <a:rPr lang="en-US" altLang="en-US" smtClean="0"/>
              <a:t>It displays a report after the successful execution of SQL DML statements such as </a:t>
            </a:r>
            <a:r>
              <a:rPr lang="en-US" altLang="en-US" smtClean="0">
                <a:latin typeface="Courier New" pitchFamily="49" charset="0"/>
              </a:rPr>
              <a:t>SELECT</a:t>
            </a:r>
            <a:r>
              <a:rPr lang="en-US" altLang="en-US" smtClean="0"/>
              <a:t>, </a:t>
            </a:r>
            <a:r>
              <a:rPr lang="en-US" altLang="en-US" smtClean="0">
                <a:latin typeface="Courier New" pitchFamily="49" charset="0"/>
              </a:rPr>
              <a:t>INSERT</a:t>
            </a:r>
            <a:r>
              <a:rPr lang="en-US" altLang="en-US" smtClean="0"/>
              <a:t>, </a:t>
            </a:r>
            <a:r>
              <a:rPr lang="en-US" altLang="en-US" smtClean="0">
                <a:latin typeface="Courier New" pitchFamily="49" charset="0"/>
              </a:rPr>
              <a:t>UPDATE</a:t>
            </a:r>
            <a:r>
              <a:rPr lang="en-US" altLang="en-US" smtClean="0"/>
              <a:t>, or </a:t>
            </a:r>
            <a:r>
              <a:rPr lang="en-US" altLang="en-US" smtClean="0">
                <a:latin typeface="Courier New" pitchFamily="49" charset="0"/>
              </a:rPr>
              <a:t>DELETE</a:t>
            </a:r>
            <a:r>
              <a:rPr lang="en-US" altLang="en-US" smtClean="0"/>
              <a:t>.</a:t>
            </a:r>
          </a:p>
          <a:p>
            <a:pPr lvl="1" eaLnBrk="1" hangingPunct="1"/>
            <a:r>
              <a:rPr lang="en-US" altLang="en-US" smtClean="0"/>
              <a:t>The report can now include execution statistics and the query execution path.</a:t>
            </a:r>
          </a:p>
        </p:txBody>
      </p:sp>
      <p:sp>
        <p:nvSpPr>
          <p:cNvPr id="7" name="Content Placeholder 2"/>
          <p:cNvSpPr txBox="1">
            <a:spLocks/>
          </p:cNvSpPr>
          <p:nvPr/>
        </p:nvSpPr>
        <p:spPr bwMode="gray">
          <a:xfrm>
            <a:off x="2428550" y="3285710"/>
            <a:ext cx="7331724"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SET AUTOT[RACE] {ON | </a:t>
            </a:r>
            <a:r>
              <a:rPr lang="en-US" altLang="en-US" b="1" u="sng" dirty="0">
                <a:solidFill>
                  <a:schemeClr val="tx1">
                    <a:lumMod val="75000"/>
                  </a:schemeClr>
                </a:solidFill>
                <a:latin typeface="Courier New" panose="02070309020205020404" pitchFamily="49" charset="0"/>
                <a:cs typeface="Arial" panose="020B0604020202020204" pitchFamily="34" charset="0"/>
              </a:rPr>
              <a:t>OFF</a:t>
            </a:r>
            <a:r>
              <a:rPr lang="en-US" altLang="en-US" b="1" dirty="0">
                <a:solidFill>
                  <a:schemeClr val="tx1">
                    <a:lumMod val="75000"/>
                  </a:schemeClr>
                </a:solidFill>
                <a:latin typeface="Courier New" panose="02070309020205020404" pitchFamily="49" charset="0"/>
                <a:cs typeface="Arial" panose="020B0604020202020204" pitchFamily="34" charset="0"/>
              </a:rPr>
              <a:t> | TRACE[ONLY]} [EXP[LAIN]] [STAT[ISTICS]]</a:t>
            </a:r>
          </a:p>
        </p:txBody>
      </p:sp>
      <p:sp>
        <p:nvSpPr>
          <p:cNvPr id="8" name="Content Placeholder 2"/>
          <p:cNvSpPr txBox="1">
            <a:spLocks/>
          </p:cNvSpPr>
          <p:nvPr/>
        </p:nvSpPr>
        <p:spPr bwMode="gray">
          <a:xfrm>
            <a:off x="2428550" y="4193204"/>
            <a:ext cx="7331724"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SET AUTOTRACE ON</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The AUTOTRACE report includes both the optimizer</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execution path and the SQL statement execution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statistics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smtClean="0"/>
              <a:t>Summary</a:t>
            </a:r>
          </a:p>
        </p:txBody>
      </p:sp>
      <p:sp>
        <p:nvSpPr>
          <p:cNvPr id="43011" name="Rectangle 3"/>
          <p:cNvSpPr>
            <a:spLocks noGrp="1" noChangeArrowheads="1"/>
          </p:cNvSpPr>
          <p:nvPr>
            <p:ph idx="1"/>
          </p:nvPr>
        </p:nvSpPr>
        <p:spPr/>
        <p:txBody>
          <a:bodyPr/>
          <a:lstStyle/>
          <a:p>
            <a:pPr eaLnBrk="1" hangingPunct="1"/>
            <a:r>
              <a:rPr lang="en-US" altLang="en-US" smtClean="0">
                <a:latin typeface="Arial" charset="0"/>
              </a:rPr>
              <a:t>In this appendix, you should have learned how to use SQL*Plus  as an environment to do the following:</a:t>
            </a:r>
          </a:p>
          <a:p>
            <a:pPr lvl="1" eaLnBrk="1" hangingPunct="1"/>
            <a:r>
              <a:rPr lang="en-US" altLang="en-US" smtClean="0"/>
              <a:t>Execute SQL statements</a:t>
            </a:r>
          </a:p>
          <a:p>
            <a:pPr lvl="1" eaLnBrk="1" hangingPunct="1"/>
            <a:r>
              <a:rPr lang="en-US" altLang="en-US" smtClean="0"/>
              <a:t>Edit SQL statements</a:t>
            </a:r>
          </a:p>
          <a:p>
            <a:pPr lvl="1" eaLnBrk="1" hangingPunct="1"/>
            <a:r>
              <a:rPr lang="en-US" altLang="en-US" smtClean="0"/>
              <a:t>Format the output</a:t>
            </a:r>
          </a:p>
          <a:p>
            <a:pPr lvl="1" eaLnBrk="1" hangingPunct="1"/>
            <a:r>
              <a:rPr lang="en-US" altLang="en-US" smtClean="0"/>
              <a:t>Interact with script files</a:t>
            </a:r>
          </a:p>
        </p:txBody>
      </p:sp>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Summary.png"/>
          <p:cNvPicPr>
            <a:picLocks noChangeAspect="1"/>
          </p:cNvPicPr>
          <p:nvPr/>
        </p:nvPicPr>
        <p:blipFill>
          <a:blip r:embed="rId3" cstate="print"/>
          <a:stretch>
            <a:fillRect/>
          </a:stretch>
        </p:blipFill>
        <p:spPr>
          <a:xfrm>
            <a:off x="9299448" y="4535424"/>
            <a:ext cx="2266950" cy="1714500"/>
          </a:xfrm>
          <a:prstGeom prst="rect">
            <a:avLst/>
          </a:prstGeom>
        </p:spPr>
      </p:pic>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Objectives</a:t>
            </a:r>
          </a:p>
        </p:txBody>
      </p:sp>
      <p:sp>
        <p:nvSpPr>
          <p:cNvPr id="8195" name="Rectangle 3"/>
          <p:cNvSpPr>
            <a:spLocks noGrp="1" noChangeArrowheads="1"/>
          </p:cNvSpPr>
          <p:nvPr>
            <p:ph idx="1"/>
          </p:nvPr>
        </p:nvSpPr>
        <p:spPr/>
        <p:txBody>
          <a:bodyPr/>
          <a:lstStyle/>
          <a:p>
            <a:pPr eaLnBrk="1" hangingPunct="1"/>
            <a:r>
              <a:rPr lang="en-US" altLang="en-US" smtClean="0">
                <a:latin typeface="Arial" charset="0"/>
              </a:rPr>
              <a:t>After completing this appendix, you should be able to do the following:</a:t>
            </a:r>
          </a:p>
          <a:p>
            <a:pPr lvl="1" eaLnBrk="1" hangingPunct="1"/>
            <a:r>
              <a:rPr lang="en-US" altLang="en-US" smtClean="0"/>
              <a:t>Log in to SQL*Plus</a:t>
            </a:r>
          </a:p>
          <a:p>
            <a:pPr lvl="1" eaLnBrk="1" hangingPunct="1"/>
            <a:r>
              <a:rPr lang="en-US" altLang="en-US" smtClean="0"/>
              <a:t>Edit SQL commands</a:t>
            </a:r>
          </a:p>
          <a:p>
            <a:pPr lvl="1" eaLnBrk="1" hangingPunct="1"/>
            <a:r>
              <a:rPr lang="en-US" altLang="en-US" smtClean="0"/>
              <a:t>Format the output by using SQL*Plus commands</a:t>
            </a:r>
          </a:p>
          <a:p>
            <a:pPr lvl="1" eaLnBrk="1" hangingPunct="1"/>
            <a:r>
              <a:rPr lang="en-US" altLang="en-US" smtClean="0"/>
              <a:t>Interact with script files</a:t>
            </a:r>
          </a:p>
        </p:txBody>
      </p:sp>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Objectives.png"/>
          <p:cNvPicPr>
            <a:picLocks noChangeAspect="1"/>
          </p:cNvPicPr>
          <p:nvPr/>
        </p:nvPicPr>
        <p:blipFill>
          <a:blip r:embed="rId3" cstate="print"/>
          <a:stretch>
            <a:fillRect/>
          </a:stretch>
        </p:blipFill>
        <p:spPr>
          <a:xfrm>
            <a:off x="9299448" y="4535424"/>
            <a:ext cx="2400334" cy="1719072"/>
          </a:xfrm>
          <a:prstGeom prst="rect">
            <a:avLst/>
          </a:prstGeom>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bwMode="auto">
          <a:xfrm rot="5400000">
            <a:off x="7867669" y="2398184"/>
            <a:ext cx="5715000"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10242" name="Rectangle 7"/>
          <p:cNvSpPr>
            <a:spLocks noGrp="1" noChangeArrowheads="1"/>
          </p:cNvSpPr>
          <p:nvPr>
            <p:ph type="title"/>
          </p:nvPr>
        </p:nvSpPr>
        <p:spPr/>
        <p:txBody>
          <a:bodyPr/>
          <a:lstStyle/>
          <a:p>
            <a:pPr eaLnBrk="1" hangingPunct="1"/>
            <a:r>
              <a:rPr lang="en-US" altLang="en-US" smtClean="0"/>
              <a:t>SQL and SQL*Plus Interaction</a:t>
            </a:r>
          </a:p>
        </p:txBody>
      </p:sp>
      <p:sp>
        <p:nvSpPr>
          <p:cNvPr id="38" name="Line 6"/>
          <p:cNvSpPr>
            <a:spLocks noChangeShapeType="1"/>
          </p:cNvSpPr>
          <p:nvPr/>
        </p:nvSpPr>
        <p:spPr bwMode="auto">
          <a:xfrm flipV="1">
            <a:off x="8986993" y="2737644"/>
            <a:ext cx="0" cy="1744662"/>
          </a:xfrm>
          <a:prstGeom prst="line">
            <a:avLst/>
          </a:prstGeom>
          <a:noFill/>
          <a:ln w="28575">
            <a:solidFill>
              <a:schemeClr val="accent4"/>
            </a:solidFill>
            <a:round/>
            <a:headEnd type="none" w="sm" len="sm"/>
            <a:tailEnd type="none" w="sm" len="sm"/>
          </a:ln>
        </p:spPr>
        <p:txBody>
          <a:bodyPr/>
          <a:lstStyle/>
          <a:p>
            <a:endParaRPr lang="en-US"/>
          </a:p>
        </p:txBody>
      </p:sp>
      <p:sp>
        <p:nvSpPr>
          <p:cNvPr id="39" name="Freeform 11"/>
          <p:cNvSpPr>
            <a:spLocks/>
          </p:cNvSpPr>
          <p:nvPr/>
        </p:nvSpPr>
        <p:spPr bwMode="auto">
          <a:xfrm>
            <a:off x="5268258" y="3736181"/>
            <a:ext cx="651017" cy="376238"/>
          </a:xfrm>
          <a:custGeom>
            <a:avLst/>
            <a:gdLst>
              <a:gd name="T0" fmla="*/ 2147483646 w 410"/>
              <a:gd name="T1" fmla="*/ 2147483646 h 928"/>
              <a:gd name="T2" fmla="*/ 2147483646 w 410"/>
              <a:gd name="T3" fmla="*/ 0 h 928"/>
              <a:gd name="T4" fmla="*/ 0 w 410"/>
              <a:gd name="T5" fmla="*/ 0 h 928"/>
              <a:gd name="T6" fmla="*/ 0 60000 65536"/>
              <a:gd name="T7" fmla="*/ 0 60000 65536"/>
              <a:gd name="T8" fmla="*/ 0 60000 65536"/>
              <a:gd name="T9" fmla="*/ 0 w 410"/>
              <a:gd name="T10" fmla="*/ 0 h 928"/>
              <a:gd name="T11" fmla="*/ 410 w 410"/>
              <a:gd name="T12" fmla="*/ 928 h 928"/>
            </a:gdLst>
            <a:ahLst/>
            <a:cxnLst>
              <a:cxn ang="T6">
                <a:pos x="T0" y="T1"/>
              </a:cxn>
              <a:cxn ang="T7">
                <a:pos x="T2" y="T3"/>
              </a:cxn>
              <a:cxn ang="T8">
                <a:pos x="T4" y="T5"/>
              </a:cxn>
            </a:cxnLst>
            <a:rect l="T9" t="T10" r="T11" b="T12"/>
            <a:pathLst>
              <a:path w="410" h="928">
                <a:moveTo>
                  <a:pt x="409" y="927"/>
                </a:moveTo>
                <a:lnTo>
                  <a:pt x="409" y="0"/>
                </a:lnTo>
                <a:lnTo>
                  <a:pt x="0" y="0"/>
                </a:lnTo>
              </a:path>
            </a:pathLst>
          </a:custGeom>
          <a:noFill/>
          <a:ln w="28575" cap="rnd" cmpd="sng">
            <a:solidFill>
              <a:schemeClr val="accent4"/>
            </a:solidFill>
            <a:prstDash val="solid"/>
            <a:round/>
            <a:headEnd type="none" w="med" len="med"/>
            <a:tailEnd type="triangle" w="lg" len="lg"/>
          </a:ln>
        </p:spPr>
        <p:txBody>
          <a:bodyPr/>
          <a:lstStyle/>
          <a:p>
            <a:endParaRPr lang="en-US"/>
          </a:p>
        </p:txBody>
      </p:sp>
      <p:sp>
        <p:nvSpPr>
          <p:cNvPr id="40" name="Freeform 2"/>
          <p:cNvSpPr>
            <a:spLocks/>
          </p:cNvSpPr>
          <p:nvPr/>
        </p:nvSpPr>
        <p:spPr bwMode="auto">
          <a:xfrm>
            <a:off x="4687106" y="2334420"/>
            <a:ext cx="4007252" cy="904875"/>
          </a:xfrm>
          <a:custGeom>
            <a:avLst/>
            <a:gdLst>
              <a:gd name="T0" fmla="*/ 2147483646 w 2301"/>
              <a:gd name="T1" fmla="*/ 2147483646 h 296"/>
              <a:gd name="T2" fmla="*/ 2147483646 w 2301"/>
              <a:gd name="T3" fmla="*/ 2147483646 h 296"/>
              <a:gd name="T4" fmla="*/ 2147483646 w 2301"/>
              <a:gd name="T5" fmla="*/ 2147483646 h 296"/>
              <a:gd name="T6" fmla="*/ 0 w 2301"/>
              <a:gd name="T7" fmla="*/ 0 h 296"/>
              <a:gd name="T8" fmla="*/ 0 60000 65536"/>
              <a:gd name="T9" fmla="*/ 0 60000 65536"/>
              <a:gd name="T10" fmla="*/ 0 60000 65536"/>
              <a:gd name="T11" fmla="*/ 0 60000 65536"/>
              <a:gd name="T12" fmla="*/ 0 w 2301"/>
              <a:gd name="T13" fmla="*/ 0 h 296"/>
              <a:gd name="T14" fmla="*/ 2301 w 2301"/>
              <a:gd name="T15" fmla="*/ 296 h 296"/>
            </a:gdLst>
            <a:ahLst/>
            <a:cxnLst>
              <a:cxn ang="T8">
                <a:pos x="T0" y="T1"/>
              </a:cxn>
              <a:cxn ang="T9">
                <a:pos x="T2" y="T3"/>
              </a:cxn>
              <a:cxn ang="T10">
                <a:pos x="T4" y="T5"/>
              </a:cxn>
              <a:cxn ang="T11">
                <a:pos x="T6" y="T7"/>
              </a:cxn>
            </a:cxnLst>
            <a:rect l="T12" t="T13" r="T14" b="T15"/>
            <a:pathLst>
              <a:path w="2301" h="296">
                <a:moveTo>
                  <a:pt x="2300" y="88"/>
                </a:moveTo>
                <a:lnTo>
                  <a:pt x="2300" y="295"/>
                </a:lnTo>
                <a:lnTo>
                  <a:pt x="1" y="295"/>
                </a:lnTo>
                <a:lnTo>
                  <a:pt x="0" y="0"/>
                </a:lnTo>
              </a:path>
            </a:pathLst>
          </a:custGeom>
          <a:noFill/>
          <a:ln w="28575" cap="rnd" cmpd="sng">
            <a:solidFill>
              <a:schemeClr val="accent4"/>
            </a:solidFill>
            <a:prstDash val="solid"/>
            <a:round/>
            <a:headEnd type="none" w="med" len="med"/>
            <a:tailEnd type="triangle" w="lg" len="lg"/>
          </a:ln>
        </p:spPr>
        <p:txBody>
          <a:bodyPr/>
          <a:lstStyle/>
          <a:p>
            <a:endParaRPr lang="en-US"/>
          </a:p>
        </p:txBody>
      </p:sp>
      <p:sp>
        <p:nvSpPr>
          <p:cNvPr id="41" name="Line 8"/>
          <p:cNvSpPr>
            <a:spLocks noChangeShapeType="1"/>
          </p:cNvSpPr>
          <p:nvPr/>
        </p:nvSpPr>
        <p:spPr bwMode="auto">
          <a:xfrm flipV="1">
            <a:off x="4388590" y="2334419"/>
            <a:ext cx="0" cy="1154112"/>
          </a:xfrm>
          <a:prstGeom prst="line">
            <a:avLst/>
          </a:prstGeom>
          <a:noFill/>
          <a:ln w="28575">
            <a:solidFill>
              <a:schemeClr val="accent4"/>
            </a:solidFill>
            <a:round/>
            <a:headEnd/>
            <a:tailEnd type="triangle" w="lg" len="lg"/>
          </a:ln>
        </p:spPr>
        <p:txBody>
          <a:bodyPr/>
          <a:lstStyle/>
          <a:p>
            <a:endParaRPr lang="en-US"/>
          </a:p>
        </p:txBody>
      </p:sp>
      <p:sp>
        <p:nvSpPr>
          <p:cNvPr id="42" name="Rectangle 9"/>
          <p:cNvSpPr>
            <a:spLocks noChangeArrowheads="1"/>
          </p:cNvSpPr>
          <p:nvPr/>
        </p:nvSpPr>
        <p:spPr bwMode="blackWhite">
          <a:xfrm>
            <a:off x="3505514" y="3461544"/>
            <a:ext cx="1763712" cy="530225"/>
          </a:xfrm>
          <a:prstGeom prst="rect">
            <a:avLst/>
          </a:prstGeom>
          <a:gradFill flip="none" rotWithShape="1">
            <a:gsLst>
              <a:gs pos="36000">
                <a:srgbClr val="D6F6FE"/>
              </a:gs>
              <a:gs pos="0">
                <a:schemeClr val="bg1"/>
              </a:gs>
              <a:gs pos="87000">
                <a:srgbClr val="D6F6FE"/>
              </a:gs>
              <a:gs pos="100000">
                <a:schemeClr val="bg1"/>
              </a:gs>
            </a:gsLst>
            <a:lin ang="5400000" scaled="1"/>
            <a:tileRect/>
          </a:gradFill>
          <a:ln w="28575" cap="flat" cmpd="sng" algn="ctr">
            <a:solidFill>
              <a:srgbClr val="7CE4F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buFont typeface="Arial" pitchFamily="34" charset="0"/>
              <a:buNone/>
            </a:pPr>
            <a:r>
              <a:rPr lang="en-US" altLang="en-US" dirty="0">
                <a:latin typeface="Arial" pitchFamily="34" charset="0"/>
              </a:rPr>
              <a:t>Buffer</a:t>
            </a:r>
          </a:p>
        </p:txBody>
      </p:sp>
      <p:sp>
        <p:nvSpPr>
          <p:cNvPr id="43" name="Freeform 10"/>
          <p:cNvSpPr>
            <a:spLocks/>
          </p:cNvSpPr>
          <p:nvPr/>
        </p:nvSpPr>
        <p:spPr bwMode="auto">
          <a:xfrm>
            <a:off x="3176901" y="3736180"/>
            <a:ext cx="338374" cy="1214438"/>
          </a:xfrm>
          <a:custGeom>
            <a:avLst/>
            <a:gdLst>
              <a:gd name="T0" fmla="*/ 0 w 410"/>
              <a:gd name="T1" fmla="*/ 2147483646 h 928"/>
              <a:gd name="T2" fmla="*/ 0 w 410"/>
              <a:gd name="T3" fmla="*/ 0 h 928"/>
              <a:gd name="T4" fmla="*/ 2147483646 w 410"/>
              <a:gd name="T5" fmla="*/ 0 h 928"/>
              <a:gd name="T6" fmla="*/ 0 60000 65536"/>
              <a:gd name="T7" fmla="*/ 0 60000 65536"/>
              <a:gd name="T8" fmla="*/ 0 60000 65536"/>
              <a:gd name="T9" fmla="*/ 0 w 410"/>
              <a:gd name="T10" fmla="*/ 0 h 928"/>
              <a:gd name="T11" fmla="*/ 410 w 410"/>
              <a:gd name="T12" fmla="*/ 928 h 928"/>
            </a:gdLst>
            <a:ahLst/>
            <a:cxnLst>
              <a:cxn ang="T6">
                <a:pos x="T0" y="T1"/>
              </a:cxn>
              <a:cxn ang="T7">
                <a:pos x="T2" y="T3"/>
              </a:cxn>
              <a:cxn ang="T8">
                <a:pos x="T4" y="T5"/>
              </a:cxn>
            </a:cxnLst>
            <a:rect l="T9" t="T10" r="T11" b="T12"/>
            <a:pathLst>
              <a:path w="410" h="928">
                <a:moveTo>
                  <a:pt x="0" y="927"/>
                </a:moveTo>
                <a:lnTo>
                  <a:pt x="0" y="0"/>
                </a:lnTo>
                <a:lnTo>
                  <a:pt x="409" y="0"/>
                </a:lnTo>
              </a:path>
            </a:pathLst>
          </a:custGeom>
          <a:noFill/>
          <a:ln w="28575" cap="rnd" cmpd="sng">
            <a:solidFill>
              <a:schemeClr val="accent4"/>
            </a:solidFill>
            <a:prstDash val="solid"/>
            <a:round/>
            <a:headEnd type="none" w="med" len="med"/>
            <a:tailEnd type="triangle" w="lg" len="lg"/>
          </a:ln>
        </p:spPr>
        <p:txBody>
          <a:bodyPr/>
          <a:lstStyle/>
          <a:p>
            <a:endParaRPr lang="en-US"/>
          </a:p>
        </p:txBody>
      </p:sp>
      <p:sp>
        <p:nvSpPr>
          <p:cNvPr id="44" name="Rectangle 23"/>
          <p:cNvSpPr>
            <a:spLocks noChangeArrowheads="1"/>
          </p:cNvSpPr>
          <p:nvPr/>
        </p:nvSpPr>
        <p:spPr bwMode="auto">
          <a:xfrm>
            <a:off x="5774704" y="1239133"/>
            <a:ext cx="1832054" cy="369974"/>
          </a:xfrm>
          <a:prstGeom prst="rect">
            <a:avLst/>
          </a:prstGeom>
          <a:solidFill>
            <a:srgbClr val="92D050"/>
          </a:solidFill>
          <a:ln w="9525">
            <a:noFill/>
            <a:miter lim="800000"/>
            <a:headEnd/>
            <a:tailEnd/>
          </a:ln>
        </p:spPr>
        <p:txBody>
          <a:bodyPr wrap="none" lIns="92075" tIns="46038" rIns="92075" bIns="46038">
            <a:spAutoFit/>
          </a:bodyPr>
          <a:lstStyle/>
          <a:p>
            <a:r>
              <a:rPr lang="en-US" altLang="en-US" dirty="0">
                <a:solidFill>
                  <a:srgbClr val="FF0000"/>
                </a:solidFill>
              </a:rPr>
              <a:t>SQL statements</a:t>
            </a:r>
          </a:p>
        </p:txBody>
      </p:sp>
      <p:sp>
        <p:nvSpPr>
          <p:cNvPr id="45" name="Rectangle 24"/>
          <p:cNvSpPr>
            <a:spLocks noChangeArrowheads="1"/>
          </p:cNvSpPr>
          <p:nvPr/>
        </p:nvSpPr>
        <p:spPr bwMode="auto">
          <a:xfrm>
            <a:off x="5911502" y="2752018"/>
            <a:ext cx="1558459" cy="369974"/>
          </a:xfrm>
          <a:prstGeom prst="rect">
            <a:avLst/>
          </a:prstGeom>
          <a:solidFill>
            <a:srgbClr val="92D050"/>
          </a:solidFill>
          <a:ln w="9525">
            <a:noFill/>
            <a:miter lim="800000"/>
            <a:headEnd/>
            <a:tailEnd/>
          </a:ln>
        </p:spPr>
        <p:txBody>
          <a:bodyPr wrap="none" lIns="92075" tIns="46038" rIns="92075" bIns="46038">
            <a:spAutoFit/>
          </a:bodyPr>
          <a:lstStyle/>
          <a:p>
            <a:r>
              <a:rPr lang="en-US" altLang="en-US" dirty="0">
                <a:solidFill>
                  <a:srgbClr val="FF0000"/>
                </a:solidFill>
              </a:rPr>
              <a:t>Query results</a:t>
            </a:r>
          </a:p>
        </p:txBody>
      </p:sp>
      <p:sp>
        <p:nvSpPr>
          <p:cNvPr id="46" name="Line 29"/>
          <p:cNvSpPr>
            <a:spLocks noChangeShapeType="1"/>
          </p:cNvSpPr>
          <p:nvPr/>
        </p:nvSpPr>
        <p:spPr bwMode="auto">
          <a:xfrm flipV="1">
            <a:off x="4388590" y="1107282"/>
            <a:ext cx="0" cy="1204913"/>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47" name="Line 30"/>
          <p:cNvSpPr>
            <a:spLocks noChangeShapeType="1"/>
          </p:cNvSpPr>
          <p:nvPr/>
        </p:nvSpPr>
        <p:spPr bwMode="auto">
          <a:xfrm>
            <a:off x="4375887" y="1121569"/>
            <a:ext cx="4530667" cy="0"/>
          </a:xfrm>
          <a:prstGeom prst="line">
            <a:avLst/>
          </a:prstGeom>
          <a:noFill/>
          <a:ln w="28575">
            <a:solidFill>
              <a:schemeClr val="accent4"/>
            </a:solidFill>
            <a:round/>
            <a:headEnd type="none" w="sm" len="sm"/>
            <a:tailEnd type="none" w="sm" len="sm"/>
          </a:ln>
        </p:spPr>
        <p:txBody>
          <a:bodyPr wrap="none" anchor="ctr"/>
          <a:lstStyle/>
          <a:p>
            <a:endParaRPr lang="en-US"/>
          </a:p>
        </p:txBody>
      </p:sp>
      <p:sp>
        <p:nvSpPr>
          <p:cNvPr id="48" name="Line 31"/>
          <p:cNvSpPr>
            <a:spLocks noChangeShapeType="1"/>
          </p:cNvSpPr>
          <p:nvPr/>
        </p:nvSpPr>
        <p:spPr bwMode="auto">
          <a:xfrm>
            <a:off x="8891901" y="1121569"/>
            <a:ext cx="0" cy="484365"/>
          </a:xfrm>
          <a:prstGeom prst="line">
            <a:avLst/>
          </a:prstGeom>
          <a:noFill/>
          <a:ln w="28575">
            <a:solidFill>
              <a:schemeClr val="tx1"/>
            </a:solidFill>
            <a:round/>
            <a:headEnd/>
            <a:tailEnd type="triangle" w="lg" len="lg"/>
          </a:ln>
        </p:spPr>
        <p:txBody>
          <a:bodyPr wrap="none" anchor="ctr"/>
          <a:lstStyle/>
          <a:p>
            <a:endParaRPr lang="en-US"/>
          </a:p>
        </p:txBody>
      </p:sp>
      <p:grpSp>
        <p:nvGrpSpPr>
          <p:cNvPr id="49" name="Group 48"/>
          <p:cNvGrpSpPr/>
          <p:nvPr/>
        </p:nvGrpSpPr>
        <p:grpSpPr>
          <a:xfrm>
            <a:off x="8431534" y="3950591"/>
            <a:ext cx="1105407" cy="1341553"/>
            <a:chOff x="8374422" y="4119485"/>
            <a:chExt cx="1105407" cy="1341553"/>
          </a:xfrm>
        </p:grpSpPr>
        <p:pic>
          <p:nvPicPr>
            <p:cNvPr id="66" name="Picture 33" descr="docum080"/>
            <p:cNvPicPr>
              <a:picLocks noChangeAspect="1" noChangeArrowheads="1"/>
            </p:cNvPicPr>
            <p:nvPr/>
          </p:nvPicPr>
          <p:blipFill>
            <a:blip r:embed="rId3" cstate="print"/>
            <a:srcRect/>
            <a:stretch>
              <a:fillRect/>
            </a:stretch>
          </p:blipFill>
          <p:spPr bwMode="gray">
            <a:xfrm>
              <a:off x="8374422" y="4119485"/>
              <a:ext cx="475021" cy="909715"/>
            </a:xfrm>
            <a:prstGeom prst="rect">
              <a:avLst/>
            </a:prstGeom>
            <a:noFill/>
            <a:ln w="9525">
              <a:noFill/>
              <a:miter lim="800000"/>
              <a:headEnd/>
              <a:tailEnd/>
            </a:ln>
          </p:spPr>
        </p:pic>
        <p:pic>
          <p:nvPicPr>
            <p:cNvPr id="67" name="Picture 34" descr="docum080"/>
            <p:cNvPicPr>
              <a:picLocks noChangeAspect="1" noChangeArrowheads="1"/>
            </p:cNvPicPr>
            <p:nvPr/>
          </p:nvPicPr>
          <p:blipFill>
            <a:blip r:embed="rId3" cstate="print"/>
            <a:srcRect/>
            <a:stretch>
              <a:fillRect/>
            </a:stretch>
          </p:blipFill>
          <p:spPr bwMode="gray">
            <a:xfrm>
              <a:off x="8682476" y="4551324"/>
              <a:ext cx="475021" cy="909714"/>
            </a:xfrm>
            <a:prstGeom prst="rect">
              <a:avLst/>
            </a:prstGeom>
            <a:noFill/>
            <a:ln w="9525">
              <a:noFill/>
              <a:miter lim="800000"/>
              <a:headEnd/>
              <a:tailEnd/>
            </a:ln>
          </p:spPr>
        </p:pic>
        <p:pic>
          <p:nvPicPr>
            <p:cNvPr id="68" name="Picture 35" descr="docum080"/>
            <p:cNvPicPr>
              <a:picLocks noChangeAspect="1" noChangeArrowheads="1"/>
            </p:cNvPicPr>
            <p:nvPr/>
          </p:nvPicPr>
          <p:blipFill>
            <a:blip r:embed="rId3" cstate="print"/>
            <a:srcRect/>
            <a:stretch>
              <a:fillRect/>
            </a:stretch>
          </p:blipFill>
          <p:spPr bwMode="gray">
            <a:xfrm>
              <a:off x="9004808" y="4119485"/>
              <a:ext cx="475021" cy="909715"/>
            </a:xfrm>
            <a:prstGeom prst="rect">
              <a:avLst/>
            </a:prstGeom>
            <a:noFill/>
            <a:ln w="9525">
              <a:noFill/>
              <a:miter lim="800000"/>
              <a:headEnd/>
              <a:tailEnd/>
            </a:ln>
          </p:spPr>
        </p:pic>
      </p:grpSp>
      <p:sp>
        <p:nvSpPr>
          <p:cNvPr id="50" name="Rectangle 36"/>
          <p:cNvSpPr>
            <a:spLocks noChangeArrowheads="1"/>
          </p:cNvSpPr>
          <p:nvPr/>
        </p:nvSpPr>
        <p:spPr bwMode="blackWhite">
          <a:xfrm>
            <a:off x="3507102" y="1835943"/>
            <a:ext cx="1763713" cy="508000"/>
          </a:xfrm>
          <a:prstGeom prst="rect">
            <a:avLst/>
          </a:prstGeom>
          <a:gradFill flip="none" rotWithShape="1">
            <a:gsLst>
              <a:gs pos="36000">
                <a:srgbClr val="FFE8D4"/>
              </a:gs>
              <a:gs pos="0">
                <a:schemeClr val="bg1"/>
              </a:gs>
              <a:gs pos="87000">
                <a:schemeClr val="accent3">
                  <a:lumMod val="20000"/>
                  <a:lumOff val="80000"/>
                </a:schemeClr>
              </a:gs>
              <a:gs pos="100000">
                <a:schemeClr val="bg1"/>
              </a:gs>
            </a:gsLst>
            <a:lin ang="5400000" scaled="1"/>
            <a:tileRect/>
          </a:gradFill>
          <a:ln w="28575" cap="flat" cmpd="sng" algn="ctr">
            <a:solidFill>
              <a:schemeClr val="accent3">
                <a:lumMod val="40000"/>
                <a:lumOff val="6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buFont typeface="Arial" pitchFamily="34" charset="0"/>
              <a:buNone/>
            </a:pPr>
            <a:r>
              <a:rPr lang="en-US" altLang="en-US" dirty="0">
                <a:latin typeface="Arial" pitchFamily="34" charset="0"/>
              </a:rPr>
              <a:t>SQL*Plus</a:t>
            </a:r>
          </a:p>
        </p:txBody>
      </p:sp>
      <p:sp>
        <p:nvSpPr>
          <p:cNvPr id="51" name="Rectangle 28"/>
          <p:cNvSpPr>
            <a:spLocks noChangeArrowheads="1"/>
          </p:cNvSpPr>
          <p:nvPr/>
        </p:nvSpPr>
        <p:spPr bwMode="auto">
          <a:xfrm>
            <a:off x="6609889" y="4581963"/>
            <a:ext cx="8556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dirty="0" smtClean="0">
                <a:solidFill>
                  <a:schemeClr val="accent1"/>
                </a:solidFill>
              </a:rPr>
              <a:t>SQL </a:t>
            </a:r>
          </a:p>
          <a:p>
            <a:pPr algn="ctr">
              <a:defRPr/>
            </a:pPr>
            <a:r>
              <a:rPr lang="en-US" altLang="en-US" dirty="0" smtClean="0">
                <a:solidFill>
                  <a:schemeClr val="accent1"/>
                </a:solidFill>
              </a:rPr>
              <a:t>scripts</a:t>
            </a:r>
          </a:p>
        </p:txBody>
      </p:sp>
      <p:pic>
        <p:nvPicPr>
          <p:cNvPr id="52" name="Picture 51" descr="cnt2554145.png"/>
          <p:cNvPicPr>
            <a:picLocks noChangeAspect="1"/>
          </p:cNvPicPr>
          <p:nvPr/>
        </p:nvPicPr>
        <p:blipFill>
          <a:blip r:embed="rId4" cstate="print"/>
          <a:stretch>
            <a:fillRect/>
          </a:stretch>
        </p:blipFill>
        <p:spPr>
          <a:xfrm>
            <a:off x="2651883" y="4319642"/>
            <a:ext cx="1354752" cy="1431076"/>
          </a:xfrm>
          <a:prstGeom prst="rect">
            <a:avLst/>
          </a:prstGeom>
        </p:spPr>
      </p:pic>
      <p:pic>
        <p:nvPicPr>
          <p:cNvPr id="53" name="Picture 36" descr="D:\Projects\SQL_Workshop_12cR2\OU Graphics\Batch 1 SQL course icons\Batch 1 SQL course icons\1_SQL_Statement.png"/>
          <p:cNvPicPr>
            <a:picLocks noChangeAspect="1" noChangeArrowheads="1"/>
          </p:cNvPicPr>
          <p:nvPr/>
        </p:nvPicPr>
        <p:blipFill>
          <a:blip r:embed="rId5" cstate="print"/>
          <a:srcRect/>
          <a:stretch>
            <a:fillRect/>
          </a:stretch>
        </p:blipFill>
        <p:spPr bwMode="auto">
          <a:xfrm>
            <a:off x="5289752" y="4140092"/>
            <a:ext cx="1273816" cy="1531442"/>
          </a:xfrm>
          <a:prstGeom prst="rect">
            <a:avLst/>
          </a:prstGeom>
          <a:noFill/>
        </p:spPr>
      </p:pic>
      <p:pic>
        <p:nvPicPr>
          <p:cNvPr id="54" name="Picture 5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75719" y="1611753"/>
            <a:ext cx="1040490" cy="1408554"/>
          </a:xfrm>
          <a:prstGeom prst="rect">
            <a:avLst/>
          </a:prstGeom>
        </p:spPr>
      </p:pic>
      <p:sp>
        <p:nvSpPr>
          <p:cNvPr id="55" name="Rectangle 12"/>
          <p:cNvSpPr>
            <a:spLocks noChangeArrowheads="1"/>
          </p:cNvSpPr>
          <p:nvPr/>
        </p:nvSpPr>
        <p:spPr bwMode="auto">
          <a:xfrm>
            <a:off x="8448192" y="1635568"/>
            <a:ext cx="895545" cy="275516"/>
          </a:xfrm>
          <a:prstGeom prst="rect">
            <a:avLst/>
          </a:prstGeom>
          <a:noFill/>
          <a:ln w="9525">
            <a:noFill/>
            <a:miter lim="800000"/>
            <a:headEnd/>
            <a:tailEnd/>
          </a:ln>
        </p:spPr>
        <p:txBody>
          <a:bodyPr wrap="none" lIns="92075" tIns="46038" rIns="92075" bIns="46038">
            <a:spAutoFit/>
          </a:bodyPr>
          <a:lstStyle/>
          <a:p>
            <a:r>
              <a:rPr lang="en-US" altLang="en-US" dirty="0"/>
              <a:t>Server</a:t>
            </a:r>
          </a:p>
        </p:txBody>
      </p:sp>
      <p:grpSp>
        <p:nvGrpSpPr>
          <p:cNvPr id="56" name="Group 13"/>
          <p:cNvGrpSpPr>
            <a:grpSpLocks/>
          </p:cNvGrpSpPr>
          <p:nvPr/>
        </p:nvGrpSpPr>
        <p:grpSpPr bwMode="auto">
          <a:xfrm>
            <a:off x="8440846" y="2227255"/>
            <a:ext cx="910237" cy="565345"/>
            <a:chOff x="4263" y="1727"/>
            <a:chExt cx="763" cy="474"/>
          </a:xfrm>
        </p:grpSpPr>
        <p:sp>
          <p:nvSpPr>
            <p:cNvPr id="57" name="Rectangle 14"/>
            <p:cNvSpPr>
              <a:spLocks noChangeArrowheads="1"/>
            </p:cNvSpPr>
            <p:nvPr/>
          </p:nvSpPr>
          <p:spPr bwMode="gray">
            <a:xfrm>
              <a:off x="4264" y="1727"/>
              <a:ext cx="222" cy="126"/>
            </a:xfrm>
            <a:prstGeom prst="rect">
              <a:avLst/>
            </a:prstGeom>
            <a:solidFill>
              <a:srgbClr val="FF9999"/>
            </a:solidFill>
            <a:ln w="28575">
              <a:solidFill>
                <a:srgbClr val="000000"/>
              </a:solidFill>
              <a:miter lim="800000"/>
              <a:headEnd/>
              <a:tailEnd/>
            </a:ln>
          </p:spPr>
          <p:txBody>
            <a:bodyPr wrap="none" lIns="46038" tIns="46038" rIns="46038" bIns="46038" anchor="ctr"/>
            <a:lstStyle/>
            <a:p>
              <a:pPr eaLnBrk="1" hangingPunct="1"/>
              <a:endParaRPr lang="en-US" altLang="en-US"/>
            </a:p>
          </p:txBody>
        </p:sp>
        <p:sp>
          <p:nvSpPr>
            <p:cNvPr id="58" name="Rectangle 15"/>
            <p:cNvSpPr>
              <a:spLocks noChangeArrowheads="1"/>
            </p:cNvSpPr>
            <p:nvPr/>
          </p:nvSpPr>
          <p:spPr bwMode="gray">
            <a:xfrm>
              <a:off x="4535" y="1727"/>
              <a:ext cx="222" cy="126"/>
            </a:xfrm>
            <a:prstGeom prst="rect">
              <a:avLst/>
            </a:prstGeom>
            <a:solidFill>
              <a:srgbClr val="FF9999"/>
            </a:solidFill>
            <a:ln w="28575">
              <a:solidFill>
                <a:srgbClr val="000000"/>
              </a:solidFill>
              <a:miter lim="800000"/>
              <a:headEnd/>
              <a:tailEnd/>
            </a:ln>
          </p:spPr>
          <p:txBody>
            <a:bodyPr wrap="none" lIns="46038" tIns="46038" rIns="46038" bIns="46038" anchor="ctr"/>
            <a:lstStyle/>
            <a:p>
              <a:pPr eaLnBrk="1" hangingPunct="1"/>
              <a:endParaRPr lang="en-US" altLang="en-US"/>
            </a:p>
          </p:txBody>
        </p:sp>
        <p:sp>
          <p:nvSpPr>
            <p:cNvPr id="59" name="Rectangle 16"/>
            <p:cNvSpPr>
              <a:spLocks noChangeArrowheads="1"/>
            </p:cNvSpPr>
            <p:nvPr/>
          </p:nvSpPr>
          <p:spPr bwMode="gray">
            <a:xfrm>
              <a:off x="4804" y="1727"/>
              <a:ext cx="222" cy="126"/>
            </a:xfrm>
            <a:prstGeom prst="rect">
              <a:avLst/>
            </a:prstGeom>
            <a:solidFill>
              <a:srgbClr val="FF9999"/>
            </a:solidFill>
            <a:ln w="28575">
              <a:solidFill>
                <a:srgbClr val="000000"/>
              </a:solidFill>
              <a:miter lim="800000"/>
              <a:headEnd/>
              <a:tailEnd/>
            </a:ln>
          </p:spPr>
          <p:txBody>
            <a:bodyPr wrap="none" lIns="46038" tIns="46038" rIns="46038" bIns="46038" anchor="ctr"/>
            <a:lstStyle/>
            <a:p>
              <a:pPr eaLnBrk="1" hangingPunct="1"/>
              <a:endParaRPr lang="en-US" altLang="en-US"/>
            </a:p>
          </p:txBody>
        </p:sp>
        <p:sp>
          <p:nvSpPr>
            <p:cNvPr id="60" name="Rectangle 17"/>
            <p:cNvSpPr>
              <a:spLocks noChangeArrowheads="1"/>
            </p:cNvSpPr>
            <p:nvPr/>
          </p:nvSpPr>
          <p:spPr bwMode="gray">
            <a:xfrm>
              <a:off x="4263" y="1904"/>
              <a:ext cx="222" cy="126"/>
            </a:xfrm>
            <a:prstGeom prst="rect">
              <a:avLst/>
            </a:prstGeom>
            <a:solidFill>
              <a:srgbClr val="FF9999"/>
            </a:solidFill>
            <a:ln w="28575">
              <a:solidFill>
                <a:srgbClr val="000000"/>
              </a:solidFill>
              <a:miter lim="800000"/>
              <a:headEnd/>
              <a:tailEnd/>
            </a:ln>
          </p:spPr>
          <p:txBody>
            <a:bodyPr wrap="none" lIns="46038" tIns="46038" rIns="46038" bIns="46038" anchor="ctr"/>
            <a:lstStyle/>
            <a:p>
              <a:pPr eaLnBrk="1" hangingPunct="1"/>
              <a:endParaRPr lang="en-US" altLang="en-US"/>
            </a:p>
          </p:txBody>
        </p:sp>
        <p:sp>
          <p:nvSpPr>
            <p:cNvPr id="61" name="Rectangle 18"/>
            <p:cNvSpPr>
              <a:spLocks noChangeArrowheads="1"/>
            </p:cNvSpPr>
            <p:nvPr/>
          </p:nvSpPr>
          <p:spPr bwMode="gray">
            <a:xfrm>
              <a:off x="4534" y="1904"/>
              <a:ext cx="222" cy="126"/>
            </a:xfrm>
            <a:prstGeom prst="rect">
              <a:avLst/>
            </a:prstGeom>
            <a:solidFill>
              <a:srgbClr val="FF9999"/>
            </a:solidFill>
            <a:ln w="28575">
              <a:solidFill>
                <a:srgbClr val="000000"/>
              </a:solidFill>
              <a:miter lim="800000"/>
              <a:headEnd/>
              <a:tailEnd/>
            </a:ln>
          </p:spPr>
          <p:txBody>
            <a:bodyPr wrap="none" lIns="46038" tIns="46038" rIns="46038" bIns="46038" anchor="ctr"/>
            <a:lstStyle/>
            <a:p>
              <a:pPr eaLnBrk="1" hangingPunct="1"/>
              <a:endParaRPr lang="en-US" altLang="en-US"/>
            </a:p>
          </p:txBody>
        </p:sp>
        <p:sp>
          <p:nvSpPr>
            <p:cNvPr id="62" name="Rectangle 19"/>
            <p:cNvSpPr>
              <a:spLocks noChangeArrowheads="1"/>
            </p:cNvSpPr>
            <p:nvPr/>
          </p:nvSpPr>
          <p:spPr bwMode="gray">
            <a:xfrm>
              <a:off x="4803" y="1904"/>
              <a:ext cx="222" cy="126"/>
            </a:xfrm>
            <a:prstGeom prst="rect">
              <a:avLst/>
            </a:prstGeom>
            <a:solidFill>
              <a:srgbClr val="FF9999"/>
            </a:solidFill>
            <a:ln w="28575">
              <a:solidFill>
                <a:srgbClr val="000000"/>
              </a:solidFill>
              <a:miter lim="800000"/>
              <a:headEnd/>
              <a:tailEnd/>
            </a:ln>
          </p:spPr>
          <p:txBody>
            <a:bodyPr wrap="none" lIns="46038" tIns="46038" rIns="46038" bIns="46038" anchor="ctr"/>
            <a:lstStyle/>
            <a:p>
              <a:pPr eaLnBrk="1" hangingPunct="1"/>
              <a:endParaRPr lang="en-US" altLang="en-US"/>
            </a:p>
          </p:txBody>
        </p:sp>
        <p:sp>
          <p:nvSpPr>
            <p:cNvPr id="63" name="Rectangle 20"/>
            <p:cNvSpPr>
              <a:spLocks noChangeArrowheads="1"/>
            </p:cNvSpPr>
            <p:nvPr/>
          </p:nvSpPr>
          <p:spPr bwMode="gray">
            <a:xfrm>
              <a:off x="4264" y="2075"/>
              <a:ext cx="222" cy="126"/>
            </a:xfrm>
            <a:prstGeom prst="rect">
              <a:avLst/>
            </a:prstGeom>
            <a:solidFill>
              <a:srgbClr val="FF9999"/>
            </a:solidFill>
            <a:ln w="28575">
              <a:solidFill>
                <a:srgbClr val="000000"/>
              </a:solidFill>
              <a:miter lim="800000"/>
              <a:headEnd/>
              <a:tailEnd/>
            </a:ln>
          </p:spPr>
          <p:txBody>
            <a:bodyPr wrap="none" lIns="46038" tIns="46038" rIns="46038" bIns="46038" anchor="ctr"/>
            <a:lstStyle/>
            <a:p>
              <a:pPr eaLnBrk="1" hangingPunct="1"/>
              <a:endParaRPr lang="en-US" altLang="en-US"/>
            </a:p>
          </p:txBody>
        </p:sp>
        <p:sp>
          <p:nvSpPr>
            <p:cNvPr id="64" name="Rectangle 21"/>
            <p:cNvSpPr>
              <a:spLocks noChangeArrowheads="1"/>
            </p:cNvSpPr>
            <p:nvPr/>
          </p:nvSpPr>
          <p:spPr bwMode="gray">
            <a:xfrm>
              <a:off x="4535" y="2075"/>
              <a:ext cx="222" cy="126"/>
            </a:xfrm>
            <a:prstGeom prst="rect">
              <a:avLst/>
            </a:prstGeom>
            <a:solidFill>
              <a:srgbClr val="FF9999"/>
            </a:solidFill>
            <a:ln w="28575">
              <a:solidFill>
                <a:srgbClr val="000000"/>
              </a:solidFill>
              <a:miter lim="800000"/>
              <a:headEnd/>
              <a:tailEnd/>
            </a:ln>
          </p:spPr>
          <p:txBody>
            <a:bodyPr wrap="none" lIns="46038" tIns="46038" rIns="46038" bIns="46038" anchor="ctr"/>
            <a:lstStyle/>
            <a:p>
              <a:pPr eaLnBrk="1" hangingPunct="1"/>
              <a:endParaRPr lang="en-US" altLang="en-US"/>
            </a:p>
          </p:txBody>
        </p:sp>
        <p:sp>
          <p:nvSpPr>
            <p:cNvPr id="65" name="Rectangle 22"/>
            <p:cNvSpPr>
              <a:spLocks noChangeArrowheads="1"/>
            </p:cNvSpPr>
            <p:nvPr/>
          </p:nvSpPr>
          <p:spPr bwMode="gray">
            <a:xfrm>
              <a:off x="4804" y="2075"/>
              <a:ext cx="222" cy="126"/>
            </a:xfrm>
            <a:prstGeom prst="rect">
              <a:avLst/>
            </a:prstGeom>
            <a:solidFill>
              <a:srgbClr val="FF9999"/>
            </a:solidFill>
            <a:ln w="28575">
              <a:solidFill>
                <a:srgbClr val="000000"/>
              </a:solidFill>
              <a:miter lim="800000"/>
              <a:headEnd/>
              <a:tailEnd/>
            </a:ln>
          </p:spPr>
          <p:txBody>
            <a:bodyPr wrap="none" lIns="46038" tIns="46038" rIns="46038" bIns="46038" anchor="ctr"/>
            <a:lstStyle/>
            <a:p>
              <a:pPr eaLnBrk="1" hangingPunct="1"/>
              <a:endParaRPr lang="en-US" altLang="en-US"/>
            </a:p>
          </p:txBody>
        </p:sp>
      </p:gr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67969" y="385102"/>
            <a:ext cx="914400" cy="914400"/>
          </a:xfrm>
          <a:prstGeom prst="rect">
            <a:avLst/>
          </a:prstGeom>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6452834" y="1066800"/>
            <a:ext cx="4800600" cy="4800600"/>
          </a:xfrm>
          <a:prstGeom prst="roundRect">
            <a:avLst>
              <a:gd name="adj" fmla="val 7731"/>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 name="Rounded Rectangle 1"/>
          <p:cNvSpPr/>
          <p:nvPr/>
        </p:nvSpPr>
        <p:spPr bwMode="auto">
          <a:xfrm>
            <a:off x="942622" y="1066800"/>
            <a:ext cx="4800600" cy="4800600"/>
          </a:xfrm>
          <a:prstGeom prst="roundRect">
            <a:avLst>
              <a:gd name="adj" fmla="val 7731"/>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4338" name="Line 2"/>
          <p:cNvSpPr>
            <a:spLocks noChangeShapeType="1"/>
          </p:cNvSpPr>
          <p:nvPr/>
        </p:nvSpPr>
        <p:spPr bwMode="auto">
          <a:xfrm>
            <a:off x="3019071" y="4959350"/>
            <a:ext cx="685800" cy="0"/>
          </a:xfrm>
          <a:prstGeom prst="line">
            <a:avLst/>
          </a:prstGeom>
          <a:noFill/>
          <a:ln w="28575">
            <a:solidFill>
              <a:srgbClr val="FF0000"/>
            </a:solidFill>
            <a:round/>
            <a:headEnd/>
            <a:tailEnd type="triangle" w="lg" len="lg"/>
          </a:ln>
        </p:spPr>
        <p:txBody>
          <a:bodyPr/>
          <a:lstStyle/>
          <a:p>
            <a:endParaRPr lang="en-US"/>
          </a:p>
        </p:txBody>
      </p:sp>
      <p:sp>
        <p:nvSpPr>
          <p:cNvPr id="14339" name="Line 3"/>
          <p:cNvSpPr>
            <a:spLocks noChangeShapeType="1"/>
          </p:cNvSpPr>
          <p:nvPr/>
        </p:nvSpPr>
        <p:spPr bwMode="gray">
          <a:xfrm>
            <a:off x="8400696" y="4959350"/>
            <a:ext cx="685800" cy="0"/>
          </a:xfrm>
          <a:prstGeom prst="line">
            <a:avLst/>
          </a:prstGeom>
          <a:noFill/>
          <a:ln w="28575">
            <a:solidFill>
              <a:srgbClr val="FF0000"/>
            </a:solidFill>
            <a:round/>
            <a:headEnd/>
            <a:tailEnd type="triangle" w="lg" len="lg"/>
          </a:ln>
        </p:spPr>
        <p:txBody>
          <a:bodyPr/>
          <a:lstStyle/>
          <a:p>
            <a:endParaRPr lang="en-US"/>
          </a:p>
        </p:txBody>
      </p:sp>
      <p:sp>
        <p:nvSpPr>
          <p:cNvPr id="14340" name="Rectangle 4"/>
          <p:cNvSpPr>
            <a:spLocks noGrp="1" noChangeArrowheads="1"/>
          </p:cNvSpPr>
          <p:nvPr>
            <p:ph type="title"/>
          </p:nvPr>
        </p:nvSpPr>
        <p:spPr/>
        <p:txBody>
          <a:bodyPr/>
          <a:lstStyle/>
          <a:p>
            <a:pPr eaLnBrk="1" hangingPunct="1"/>
            <a:r>
              <a:rPr lang="en-US" altLang="en-US" smtClean="0"/>
              <a:t>SQL Statements Versus SQL*Plus Commands </a:t>
            </a:r>
          </a:p>
        </p:txBody>
      </p:sp>
      <p:sp>
        <p:nvSpPr>
          <p:cNvPr id="14341" name="Rectangle 5"/>
          <p:cNvSpPr>
            <a:spLocks noGrp="1" noChangeArrowheads="1"/>
          </p:cNvSpPr>
          <p:nvPr>
            <p:ph idx="1"/>
          </p:nvPr>
        </p:nvSpPr>
        <p:spPr>
          <a:xfrm>
            <a:off x="1481137" y="1243013"/>
            <a:ext cx="3952875" cy="3081179"/>
          </a:xfrm>
        </p:spPr>
        <p:txBody>
          <a:bodyPr/>
          <a:lstStyle/>
          <a:p>
            <a:pPr eaLnBrk="1" hangingPunct="1"/>
            <a:r>
              <a:rPr lang="en-US" altLang="en-US" dirty="0" smtClean="0">
                <a:latin typeface="Arial" charset="0"/>
              </a:rPr>
              <a:t>SQL</a:t>
            </a:r>
          </a:p>
          <a:p>
            <a:pPr lvl="1" eaLnBrk="1" hangingPunct="1"/>
            <a:r>
              <a:rPr lang="en-US" altLang="en-US" dirty="0" smtClean="0"/>
              <a:t>A language</a:t>
            </a:r>
          </a:p>
          <a:p>
            <a:pPr lvl="1" eaLnBrk="1" hangingPunct="1"/>
            <a:r>
              <a:rPr lang="en-US" altLang="en-US" dirty="0" smtClean="0"/>
              <a:t>ANSI-standard</a:t>
            </a:r>
          </a:p>
          <a:p>
            <a:pPr lvl="1" eaLnBrk="1" hangingPunct="1"/>
            <a:r>
              <a:rPr lang="en-US" altLang="en-US" dirty="0" smtClean="0"/>
              <a:t>Keywords cannot be</a:t>
            </a:r>
            <a:br>
              <a:rPr lang="en-US" altLang="en-US" dirty="0" smtClean="0"/>
            </a:br>
            <a:r>
              <a:rPr lang="en-US" altLang="en-US" dirty="0" smtClean="0"/>
              <a:t>abbreviated.</a:t>
            </a:r>
          </a:p>
          <a:p>
            <a:pPr lvl="1" eaLnBrk="1" hangingPunct="1"/>
            <a:r>
              <a:rPr lang="en-US" altLang="en-US" dirty="0" smtClean="0"/>
              <a:t>Statements manipulate data and table definitions in the database.</a:t>
            </a:r>
          </a:p>
        </p:txBody>
      </p:sp>
      <p:sp>
        <p:nvSpPr>
          <p:cNvPr id="13318" name="Rectangle 6"/>
          <p:cNvSpPr>
            <a:spLocks noChangeArrowheads="1"/>
          </p:cNvSpPr>
          <p:nvPr/>
        </p:nvSpPr>
        <p:spPr bwMode="blackWhite">
          <a:xfrm>
            <a:off x="1476022" y="4467226"/>
            <a:ext cx="1552575" cy="993775"/>
          </a:xfrm>
          <a:prstGeom prst="rect">
            <a:avLst/>
          </a:prstGeom>
          <a:gradFill flip="none" rotWithShape="1">
            <a:gsLst>
              <a:gs pos="36000">
                <a:srgbClr val="FFFFC1"/>
              </a:gs>
              <a:gs pos="0">
                <a:schemeClr val="bg1"/>
              </a:gs>
              <a:gs pos="87000">
                <a:srgbClr val="FFFFC1"/>
              </a:gs>
              <a:gs pos="100000">
                <a:schemeClr val="bg1"/>
              </a:gs>
            </a:gsLst>
            <a:lin ang="5400000" scaled="1"/>
            <a:tileRect/>
          </a:gradFill>
          <a:ln w="28575" cap="flat" cmpd="sng" algn="ctr">
            <a:solidFill>
              <a:srgbClr val="EFCC39"/>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buFont typeface="Arial" pitchFamily="34" charset="0"/>
              <a:buNone/>
            </a:pPr>
            <a:r>
              <a:rPr lang="en-US" altLang="en-US" dirty="0">
                <a:latin typeface="Arial" pitchFamily="34" charset="0"/>
              </a:rPr>
              <a:t>SQL</a:t>
            </a:r>
          </a:p>
          <a:p>
            <a:pPr algn="ctr" defTabSz="228600">
              <a:spcBef>
                <a:spcPct val="20000"/>
              </a:spcBef>
              <a:buClr>
                <a:srgbClr val="FF0000"/>
              </a:buClr>
              <a:buFont typeface="Arial" pitchFamily="34" charset="0"/>
              <a:buNone/>
            </a:pPr>
            <a:r>
              <a:rPr lang="en-US" altLang="en-US" dirty="0">
                <a:latin typeface="Arial" pitchFamily="34" charset="0"/>
              </a:rPr>
              <a:t>statements</a:t>
            </a:r>
          </a:p>
        </p:txBody>
      </p:sp>
      <p:sp>
        <p:nvSpPr>
          <p:cNvPr id="13320" name="Rectangle 8"/>
          <p:cNvSpPr>
            <a:spLocks noChangeArrowheads="1"/>
          </p:cNvSpPr>
          <p:nvPr/>
        </p:nvSpPr>
        <p:spPr bwMode="blackWhite">
          <a:xfrm>
            <a:off x="3738209" y="4467226"/>
            <a:ext cx="1225550" cy="993775"/>
          </a:xfrm>
          <a:prstGeom prst="rect">
            <a:avLst/>
          </a:prstGeom>
          <a:gradFill flip="none" rotWithShape="1">
            <a:gsLst>
              <a:gs pos="36000">
                <a:srgbClr val="FFFFC1"/>
              </a:gs>
              <a:gs pos="0">
                <a:schemeClr val="bg1"/>
              </a:gs>
              <a:gs pos="87000">
                <a:srgbClr val="FFFFC1"/>
              </a:gs>
              <a:gs pos="100000">
                <a:schemeClr val="bg1"/>
              </a:gs>
            </a:gsLst>
            <a:lin ang="5400000" scaled="1"/>
            <a:tileRect/>
          </a:gradFill>
          <a:ln w="28575" cap="flat" cmpd="sng" algn="ctr">
            <a:solidFill>
              <a:srgbClr val="EFCC39"/>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buFont typeface="Arial" pitchFamily="34" charset="0"/>
              <a:buNone/>
            </a:pPr>
            <a:r>
              <a:rPr lang="en-US" altLang="en-US">
                <a:latin typeface="Arial" pitchFamily="34" charset="0"/>
              </a:rPr>
              <a:t>SQL</a:t>
            </a:r>
          </a:p>
          <a:p>
            <a:pPr algn="ctr" defTabSz="228600">
              <a:spcBef>
                <a:spcPct val="20000"/>
              </a:spcBef>
              <a:buClr>
                <a:srgbClr val="FF0000"/>
              </a:buClr>
              <a:buFont typeface="Arial" pitchFamily="34" charset="0"/>
              <a:buNone/>
            </a:pPr>
            <a:r>
              <a:rPr lang="en-US" altLang="en-US">
                <a:latin typeface="Arial" pitchFamily="34" charset="0"/>
              </a:rPr>
              <a:t>buffer</a:t>
            </a:r>
          </a:p>
        </p:txBody>
      </p:sp>
      <p:sp>
        <p:nvSpPr>
          <p:cNvPr id="13321" name="Rectangle 9"/>
          <p:cNvSpPr>
            <a:spLocks noChangeArrowheads="1"/>
          </p:cNvSpPr>
          <p:nvPr/>
        </p:nvSpPr>
        <p:spPr bwMode="blackWhite">
          <a:xfrm>
            <a:off x="7024334" y="4467226"/>
            <a:ext cx="1397000" cy="993775"/>
          </a:xfrm>
          <a:prstGeom prst="rect">
            <a:avLst/>
          </a:prstGeom>
          <a:gradFill flip="none" rotWithShape="1">
            <a:gsLst>
              <a:gs pos="36000">
                <a:srgbClr val="D6F6FE"/>
              </a:gs>
              <a:gs pos="0">
                <a:schemeClr val="bg1"/>
              </a:gs>
              <a:gs pos="87000">
                <a:srgbClr val="D6F6FE"/>
              </a:gs>
              <a:gs pos="100000">
                <a:schemeClr val="bg1"/>
              </a:gs>
            </a:gsLst>
            <a:lin ang="5400000" scaled="1"/>
            <a:tileRect/>
          </a:gradFill>
          <a:ln w="28575" cap="flat" cmpd="sng" algn="ctr">
            <a:solidFill>
              <a:srgbClr val="7CE4F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buFont typeface="Arial" pitchFamily="34" charset="0"/>
              <a:buNone/>
            </a:pPr>
            <a:r>
              <a:rPr lang="en-US" altLang="en-US" dirty="0">
                <a:latin typeface="Arial" pitchFamily="34" charset="0"/>
              </a:rPr>
              <a:t>SQL*Plus </a:t>
            </a:r>
          </a:p>
          <a:p>
            <a:pPr algn="ctr" defTabSz="228600">
              <a:spcBef>
                <a:spcPct val="20000"/>
              </a:spcBef>
              <a:buClr>
                <a:srgbClr val="FF0000"/>
              </a:buClr>
              <a:buFont typeface="Arial" pitchFamily="34" charset="0"/>
              <a:buNone/>
            </a:pPr>
            <a:r>
              <a:rPr lang="en-US" altLang="en-US" dirty="0">
                <a:latin typeface="Arial" pitchFamily="34" charset="0"/>
              </a:rPr>
              <a:t>commands</a:t>
            </a:r>
          </a:p>
        </p:txBody>
      </p:sp>
      <p:sp>
        <p:nvSpPr>
          <p:cNvPr id="13322" name="Rectangle 10"/>
          <p:cNvSpPr>
            <a:spLocks noChangeArrowheads="1"/>
          </p:cNvSpPr>
          <p:nvPr/>
        </p:nvSpPr>
        <p:spPr bwMode="blackWhite">
          <a:xfrm>
            <a:off x="9100784" y="4467226"/>
            <a:ext cx="1441450" cy="993775"/>
          </a:xfrm>
          <a:prstGeom prst="rect">
            <a:avLst/>
          </a:prstGeom>
          <a:gradFill flip="none" rotWithShape="1">
            <a:gsLst>
              <a:gs pos="36000">
                <a:srgbClr val="D6F6FE"/>
              </a:gs>
              <a:gs pos="0">
                <a:schemeClr val="bg1"/>
              </a:gs>
              <a:gs pos="87000">
                <a:srgbClr val="D6F6FE"/>
              </a:gs>
              <a:gs pos="100000">
                <a:schemeClr val="bg1"/>
              </a:gs>
            </a:gsLst>
            <a:lin ang="5400000" scaled="1"/>
            <a:tileRect/>
          </a:gradFill>
          <a:ln w="28575" cap="flat" cmpd="sng" algn="ctr">
            <a:solidFill>
              <a:srgbClr val="7CE4F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buFont typeface="Arial" pitchFamily="34" charset="0"/>
              <a:buNone/>
            </a:pPr>
            <a:r>
              <a:rPr lang="en-US" altLang="en-US" dirty="0">
                <a:latin typeface="Arial" pitchFamily="34" charset="0"/>
              </a:rPr>
              <a:t>SQL*Plus </a:t>
            </a:r>
          </a:p>
          <a:p>
            <a:pPr algn="ctr" defTabSz="228600">
              <a:spcBef>
                <a:spcPct val="20000"/>
              </a:spcBef>
              <a:buClr>
                <a:srgbClr val="FF0000"/>
              </a:buClr>
              <a:buFont typeface="Arial" pitchFamily="34" charset="0"/>
              <a:buNone/>
            </a:pPr>
            <a:r>
              <a:rPr lang="en-US" altLang="en-US" dirty="0">
                <a:latin typeface="Arial" pitchFamily="34" charset="0"/>
              </a:rPr>
              <a:t>buffer</a:t>
            </a:r>
          </a:p>
        </p:txBody>
      </p:sp>
      <p:sp>
        <p:nvSpPr>
          <p:cNvPr id="14347" name="Rectangle 13"/>
          <p:cNvSpPr>
            <a:spLocks noChangeArrowheads="1"/>
          </p:cNvSpPr>
          <p:nvPr/>
        </p:nvSpPr>
        <p:spPr bwMode="gray">
          <a:xfrm>
            <a:off x="7020101" y="1247775"/>
            <a:ext cx="3498850" cy="3072636"/>
          </a:xfrm>
          <a:prstGeom prst="rect">
            <a:avLst/>
          </a:prstGeom>
          <a:noFill/>
          <a:ln w="9525">
            <a:noFill/>
            <a:miter lim="800000"/>
            <a:headEnd/>
            <a:tailEnd/>
          </a:ln>
        </p:spPr>
        <p:txBody>
          <a:bodyPr lIns="12700" tIns="12700" rIns="12700" bIns="12700">
            <a:spAutoFit/>
          </a:bodyPr>
          <a:lstStyle/>
          <a:p>
            <a:pPr defTabSz="228600">
              <a:buClr>
                <a:srgbClr val="000000"/>
              </a:buClr>
            </a:pPr>
            <a:r>
              <a:rPr lang="en-US" altLang="en-US" sz="2200"/>
              <a:t>SQL*Plus </a:t>
            </a:r>
          </a:p>
          <a:p>
            <a:pPr lvl="1" indent="-342900" defTabSz="228600">
              <a:buClr>
                <a:srgbClr val="FF0000"/>
              </a:buClr>
              <a:buFont typeface="Arial" charset="0"/>
              <a:buChar char="•"/>
            </a:pPr>
            <a:r>
              <a:rPr lang="en-US" altLang="en-US" sz="2200"/>
              <a:t>An environment</a:t>
            </a:r>
          </a:p>
          <a:p>
            <a:pPr lvl="1" indent="-342900" defTabSz="228600">
              <a:buClr>
                <a:srgbClr val="FF0000"/>
              </a:buClr>
              <a:buFont typeface="Arial" charset="0"/>
              <a:buChar char="•"/>
            </a:pPr>
            <a:r>
              <a:rPr lang="en-US" altLang="en-US" sz="2200"/>
              <a:t>Oracle-proprietary</a:t>
            </a:r>
          </a:p>
          <a:p>
            <a:pPr lvl="1" indent="-342900" defTabSz="228600">
              <a:buClr>
                <a:srgbClr val="FF0000"/>
              </a:buClr>
              <a:buFont typeface="Arial" charset="0"/>
              <a:buChar char="•"/>
            </a:pPr>
            <a:r>
              <a:rPr lang="en-US" altLang="en-US" sz="2200"/>
              <a:t>Keywords can be abbreviated.</a:t>
            </a:r>
          </a:p>
          <a:p>
            <a:pPr lvl="1" indent="-342900" defTabSz="228600">
              <a:buClr>
                <a:srgbClr val="FF0000"/>
              </a:buClr>
              <a:buFont typeface="Arial" charset="0"/>
              <a:buChar char="•"/>
            </a:pPr>
            <a:r>
              <a:rPr lang="en-US" altLang="en-US" sz="2200"/>
              <a:t>Commands do not allow manipulation of values in the database.</a:t>
            </a:r>
          </a:p>
        </p:txBody>
      </p:sp>
      <p:pic>
        <p:nvPicPr>
          <p:cNvPr id="14349" name="Picture 14" descr="symbo024.gif"/>
          <p:cNvPicPr>
            <a:picLocks noChangeAspect="1"/>
          </p:cNvPicPr>
          <p:nvPr/>
        </p:nvPicPr>
        <p:blipFill>
          <a:blip r:embed="rId3" cstate="print"/>
          <a:srcRect/>
          <a:stretch>
            <a:fillRect/>
          </a:stretch>
        </p:blipFill>
        <p:spPr bwMode="auto">
          <a:xfrm>
            <a:off x="10305697" y="4857751"/>
            <a:ext cx="619125" cy="669925"/>
          </a:xfrm>
          <a:prstGeom prst="rect">
            <a:avLst/>
          </a:prstGeom>
          <a:noFill/>
          <a:ln w="9525">
            <a:noFill/>
            <a:miter lim="800000"/>
            <a:headEnd/>
            <a:tailEnd/>
          </a:ln>
        </p:spPr>
      </p:pic>
      <p:pic>
        <p:nvPicPr>
          <p:cNvPr id="14" name="Picture 13" descr="cnt1662076.gif"/>
          <p:cNvPicPr>
            <a:picLocks noChangeAspect="1"/>
          </p:cNvPicPr>
          <p:nvPr/>
        </p:nvPicPr>
        <p:blipFill>
          <a:blip r:embed="rId4" cstate="print"/>
          <a:stretch>
            <a:fillRect/>
          </a:stretch>
        </p:blipFill>
        <p:spPr>
          <a:xfrm>
            <a:off x="4562121" y="5035550"/>
            <a:ext cx="492654" cy="533400"/>
          </a:xfrm>
          <a:prstGeom prst="rect">
            <a:avLst/>
          </a:prstGeom>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rot="10800000" flipH="1" flipV="1">
            <a:off x="9758941" y="51153"/>
            <a:ext cx="1165225" cy="5181600"/>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6386" name="Rectangle 2"/>
          <p:cNvSpPr>
            <a:spLocks noGrp="1" noChangeArrowheads="1"/>
          </p:cNvSpPr>
          <p:nvPr>
            <p:ph type="title"/>
          </p:nvPr>
        </p:nvSpPr>
        <p:spPr/>
        <p:txBody>
          <a:bodyPr/>
          <a:lstStyle/>
          <a:p>
            <a:pPr eaLnBrk="1" hangingPunct="1"/>
            <a:r>
              <a:rPr lang="en-US" altLang="en-US" smtClean="0"/>
              <a:t>SQL*Plus: Overview  </a:t>
            </a:r>
          </a:p>
        </p:txBody>
      </p:sp>
      <p:sp>
        <p:nvSpPr>
          <p:cNvPr id="16387" name="Rectangle 3"/>
          <p:cNvSpPr>
            <a:spLocks noGrp="1" noChangeArrowheads="1"/>
          </p:cNvSpPr>
          <p:nvPr>
            <p:ph idx="1"/>
          </p:nvPr>
        </p:nvSpPr>
        <p:spPr/>
        <p:txBody>
          <a:bodyPr/>
          <a:lstStyle/>
          <a:p>
            <a:pPr lvl="1" eaLnBrk="1" hangingPunct="1"/>
            <a:r>
              <a:rPr lang="en-US" altLang="en-US" smtClean="0"/>
              <a:t>Log in to SQL*Plus.</a:t>
            </a:r>
          </a:p>
          <a:p>
            <a:pPr lvl="1" eaLnBrk="1" hangingPunct="1"/>
            <a:r>
              <a:rPr lang="en-US" altLang="en-US" smtClean="0"/>
              <a:t>Describe the table structure.</a:t>
            </a:r>
          </a:p>
          <a:p>
            <a:pPr lvl="1" eaLnBrk="1" hangingPunct="1"/>
            <a:r>
              <a:rPr lang="en-US" altLang="en-US" smtClean="0"/>
              <a:t>Edit your SQL statement.</a:t>
            </a:r>
          </a:p>
          <a:p>
            <a:pPr lvl="1" eaLnBrk="1" hangingPunct="1"/>
            <a:r>
              <a:rPr lang="en-US" altLang="en-US" smtClean="0"/>
              <a:t>Execute SQL from SQL*Plus.</a:t>
            </a:r>
          </a:p>
          <a:p>
            <a:pPr lvl="1" eaLnBrk="1" hangingPunct="1"/>
            <a:r>
              <a:rPr lang="en-US" altLang="en-US" smtClean="0"/>
              <a:t>Save SQL statements to files and append SQL statements to files.</a:t>
            </a:r>
          </a:p>
          <a:p>
            <a:pPr lvl="1" eaLnBrk="1" hangingPunct="1"/>
            <a:r>
              <a:rPr lang="en-US" altLang="en-US" smtClean="0"/>
              <a:t>Execute saved files.</a:t>
            </a:r>
          </a:p>
          <a:p>
            <a:pPr lvl="1" eaLnBrk="1" hangingPunct="1"/>
            <a:r>
              <a:rPr lang="en-US" altLang="en-US" smtClean="0"/>
              <a:t>Load commands from the file to buffer to edit.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63526" y="4114800"/>
            <a:ext cx="2556053" cy="1705840"/>
          </a:xfrm>
          <a:prstGeom prst="ellipse">
            <a:avLst/>
          </a:prstGeom>
          <a:ln w="63500" cap="rnd">
            <a:solidFill>
              <a:schemeClr val="bg2">
                <a:lumMod val="50000"/>
              </a:schemeClr>
            </a:solidFill>
          </a:ln>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title"/>
          </p:nvPr>
        </p:nvSpPr>
        <p:spPr/>
        <p:txBody>
          <a:bodyPr/>
          <a:lstStyle/>
          <a:p>
            <a:pPr eaLnBrk="1" hangingPunct="1"/>
            <a:r>
              <a:rPr lang="en-US" altLang="en-US" smtClean="0"/>
              <a:t>Logging In to SQL*Plus </a:t>
            </a:r>
          </a:p>
        </p:txBody>
      </p:sp>
      <p:pic>
        <p:nvPicPr>
          <p:cNvPr id="9" name="Picture 16"/>
          <p:cNvPicPr>
            <a:picLocks noChangeAspect="1" noChangeArrowheads="1"/>
          </p:cNvPicPr>
          <p:nvPr/>
        </p:nvPicPr>
        <p:blipFill>
          <a:blip r:embed="rId3" cstate="print"/>
          <a:srcRect/>
          <a:stretch>
            <a:fillRect/>
          </a:stretch>
        </p:blipFill>
        <p:spPr bwMode="auto">
          <a:xfrm>
            <a:off x="3667125" y="4038600"/>
            <a:ext cx="4854575" cy="2133600"/>
          </a:xfrm>
          <a:prstGeom prst="rect">
            <a:avLst/>
          </a:prstGeom>
          <a:noFill/>
          <a:ln w="9525">
            <a:noFill/>
            <a:miter lim="800000"/>
            <a:headEnd/>
            <a:tailEnd/>
          </a:ln>
        </p:spPr>
      </p:pic>
      <p:pic>
        <p:nvPicPr>
          <p:cNvPr id="10" name="Picture 15"/>
          <p:cNvPicPr>
            <a:picLocks noChangeAspect="1" noChangeArrowheads="1"/>
          </p:cNvPicPr>
          <p:nvPr/>
        </p:nvPicPr>
        <p:blipFill>
          <a:blip r:embed="rId4" cstate="print"/>
          <a:srcRect/>
          <a:stretch>
            <a:fillRect/>
          </a:stretch>
        </p:blipFill>
        <p:spPr bwMode="auto">
          <a:xfrm>
            <a:off x="3564731" y="952500"/>
            <a:ext cx="5059363" cy="2400300"/>
          </a:xfrm>
          <a:prstGeom prst="rect">
            <a:avLst/>
          </a:prstGeom>
          <a:noFill/>
          <a:ln w="9525">
            <a:noFill/>
            <a:miter lim="800000"/>
            <a:headEnd/>
            <a:tailEnd/>
          </a:ln>
        </p:spPr>
      </p:pic>
      <p:sp>
        <p:nvSpPr>
          <p:cNvPr id="11" name="Content Placeholder 2"/>
          <p:cNvSpPr txBox="1">
            <a:spLocks/>
          </p:cNvSpPr>
          <p:nvPr/>
        </p:nvSpPr>
        <p:spPr bwMode="gray">
          <a:xfrm>
            <a:off x="2762250" y="3505200"/>
            <a:ext cx="6664325" cy="38671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lvl="1" eaLnBrk="1" hangingPunct="1">
              <a:lnSpc>
                <a:spcPct val="95000"/>
              </a:lnSpc>
              <a:buClr>
                <a:schemeClr val="hlink"/>
              </a:buClr>
              <a:defRPr/>
            </a:pPr>
            <a:r>
              <a:rPr lang="en-US" altLang="en-US" b="1" dirty="0" err="1">
                <a:latin typeface="Courier New" panose="02070309020205020404" pitchFamily="49" charset="0"/>
                <a:cs typeface="Arial" panose="020B0604020202020204" pitchFamily="34" charset="0"/>
              </a:rPr>
              <a:t>sqlplus</a:t>
            </a:r>
            <a:r>
              <a:rPr lang="en-US" altLang="en-US" b="1" dirty="0">
                <a:latin typeface="Courier New" panose="02070309020205020404" pitchFamily="49" charset="0"/>
                <a:cs typeface="Arial" panose="020B0604020202020204" pitchFamily="34" charset="0"/>
              </a:rPr>
              <a:t> [</a:t>
            </a:r>
            <a:r>
              <a:rPr lang="en-US" altLang="en-US" b="1" i="1" dirty="0">
                <a:latin typeface="Courier New" panose="02070309020205020404" pitchFamily="49" charset="0"/>
                <a:cs typeface="Arial" panose="020B0604020202020204" pitchFamily="34" charset="0"/>
              </a:rPr>
              <a:t>username</a:t>
            </a:r>
            <a:r>
              <a:rPr lang="en-US" altLang="en-US" b="1" dirty="0">
                <a:latin typeface="Courier New" panose="02070309020205020404" pitchFamily="49" charset="0"/>
                <a:cs typeface="Arial" panose="020B0604020202020204" pitchFamily="34" charset="0"/>
              </a:rPr>
              <a:t>[/</a:t>
            </a:r>
            <a:r>
              <a:rPr lang="en-US" altLang="en-US" b="1" i="1" dirty="0">
                <a:latin typeface="Courier New" panose="02070309020205020404" pitchFamily="49" charset="0"/>
                <a:cs typeface="Arial" panose="020B0604020202020204" pitchFamily="34" charset="0"/>
              </a:rPr>
              <a:t>password</a:t>
            </a:r>
            <a:r>
              <a:rPr lang="en-US" altLang="en-US" b="1" dirty="0">
                <a:latin typeface="Courier New" panose="02070309020205020404" pitchFamily="49" charset="0"/>
                <a:cs typeface="Arial" panose="020B0604020202020204" pitchFamily="34" charset="0"/>
              </a:rPr>
              <a:t>[@</a:t>
            </a:r>
            <a:r>
              <a:rPr lang="en-US" altLang="en-US" b="1" i="1" dirty="0">
                <a:latin typeface="Courier New" panose="02070309020205020404" pitchFamily="49" charset="0"/>
                <a:cs typeface="Arial" panose="020B0604020202020204" pitchFamily="34" charset="0"/>
              </a:rPr>
              <a:t>database</a:t>
            </a:r>
            <a:r>
              <a:rPr lang="en-US" altLang="en-US" b="1" dirty="0">
                <a:latin typeface="Courier New" panose="02070309020205020404" pitchFamily="49" charset="0"/>
                <a:cs typeface="Arial" panose="020B0604020202020204" pitchFamily="34" charset="0"/>
              </a:rPr>
              <a:t>]]]</a:t>
            </a:r>
          </a:p>
        </p:txBody>
      </p:sp>
      <p:sp>
        <p:nvSpPr>
          <p:cNvPr id="12" name="Oval 33"/>
          <p:cNvSpPr>
            <a:spLocks noChangeAspect="1" noChangeArrowheads="1"/>
          </p:cNvSpPr>
          <p:nvPr/>
        </p:nvSpPr>
        <p:spPr bwMode="auto">
          <a:xfrm>
            <a:off x="8798118" y="1962125"/>
            <a:ext cx="420444" cy="420555"/>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defRPr/>
            </a:pPr>
            <a:r>
              <a:rPr lang="en-US" b="1" dirty="0">
                <a:solidFill>
                  <a:schemeClr val="bg1"/>
                </a:solidFill>
              </a:rPr>
              <a:t>1</a:t>
            </a:r>
          </a:p>
        </p:txBody>
      </p:sp>
      <p:sp>
        <p:nvSpPr>
          <p:cNvPr id="13" name="Oval 33"/>
          <p:cNvSpPr>
            <a:spLocks noChangeAspect="1" noChangeArrowheads="1"/>
          </p:cNvSpPr>
          <p:nvPr/>
        </p:nvSpPr>
        <p:spPr bwMode="auto">
          <a:xfrm>
            <a:off x="8798118" y="4895122"/>
            <a:ext cx="420444" cy="420555"/>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defRPr/>
            </a:pPr>
            <a:r>
              <a:rPr lang="en-US" b="1" dirty="0" smtClean="0">
                <a:solidFill>
                  <a:schemeClr val="bg1"/>
                </a:solidFill>
              </a:rPr>
              <a:t>2</a:t>
            </a:r>
            <a:endParaRPr lang="en-US" b="1" dirty="0">
              <a:solidFill>
                <a:schemeClr val="bg1"/>
              </a:solidFill>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stretch>
            <a:fillRect/>
          </a:stretch>
        </p:blipFill>
        <p:spPr>
          <a:xfrm>
            <a:off x="8532812" y="163688"/>
            <a:ext cx="3459480" cy="6237111"/>
          </a:xfrm>
          <a:prstGeom prst="rect">
            <a:avLst/>
          </a:prstGeom>
        </p:spPr>
      </p:pic>
      <p:sp>
        <p:nvSpPr>
          <p:cNvPr id="20482" name="Rectangle 2"/>
          <p:cNvSpPr>
            <a:spLocks noGrp="1" noChangeArrowheads="1"/>
          </p:cNvSpPr>
          <p:nvPr>
            <p:ph type="title"/>
          </p:nvPr>
        </p:nvSpPr>
        <p:spPr/>
        <p:txBody>
          <a:bodyPr/>
          <a:lstStyle/>
          <a:p>
            <a:pPr eaLnBrk="1" hangingPunct="1"/>
            <a:r>
              <a:rPr lang="en-US" altLang="en-US" smtClean="0"/>
              <a:t>Displaying the Table Structure</a:t>
            </a:r>
          </a:p>
        </p:txBody>
      </p:sp>
      <p:sp>
        <p:nvSpPr>
          <p:cNvPr id="20483" name="Rectangle 3"/>
          <p:cNvSpPr>
            <a:spLocks noGrp="1" noChangeArrowheads="1"/>
          </p:cNvSpPr>
          <p:nvPr>
            <p:ph idx="1"/>
          </p:nvPr>
        </p:nvSpPr>
        <p:spPr>
          <a:xfrm>
            <a:off x="622139" y="1242485"/>
            <a:ext cx="7605874" cy="1831606"/>
          </a:xfrm>
        </p:spPr>
        <p:txBody>
          <a:bodyPr/>
          <a:lstStyle/>
          <a:p>
            <a:pPr eaLnBrk="1" hangingPunct="1"/>
            <a:r>
              <a:rPr lang="en-US" altLang="en-US" dirty="0" smtClean="0">
                <a:latin typeface="Arial" charset="0"/>
              </a:rPr>
              <a:t>Use the SQL*Plus </a:t>
            </a:r>
            <a:r>
              <a:rPr lang="en-US" altLang="en-US" dirty="0" smtClean="0">
                <a:latin typeface="Courier New" pitchFamily="49" charset="0"/>
                <a:cs typeface="Courier New" pitchFamily="49" charset="0"/>
              </a:rPr>
              <a:t>DESCRIBE</a:t>
            </a:r>
            <a:r>
              <a:rPr lang="en-US" altLang="en-US" dirty="0" smtClean="0">
                <a:latin typeface="Arial" charset="0"/>
              </a:rPr>
              <a:t> command to display the structure of a table:</a:t>
            </a:r>
          </a:p>
        </p:txBody>
      </p:sp>
      <p:sp>
        <p:nvSpPr>
          <p:cNvPr id="5" name="Content Placeholder 2"/>
          <p:cNvSpPr txBox="1">
            <a:spLocks/>
          </p:cNvSpPr>
          <p:nvPr/>
        </p:nvSpPr>
        <p:spPr bwMode="gray">
          <a:xfrm>
            <a:off x="1217612" y="3230047"/>
            <a:ext cx="5007666"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algn="ct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DESC[RIBE] </a:t>
            </a:r>
            <a:r>
              <a:rPr lang="en-US" altLang="en-US" b="1" i="1" dirty="0" err="1">
                <a:solidFill>
                  <a:schemeClr val="tx1">
                    <a:lumMod val="75000"/>
                  </a:schemeClr>
                </a:solidFill>
                <a:latin typeface="Courier New" panose="02070309020205020404" pitchFamily="49" charset="0"/>
                <a:cs typeface="Arial" panose="020B0604020202020204" pitchFamily="34" charset="0"/>
              </a:rPr>
              <a:t>tablename</a:t>
            </a:r>
            <a:endParaRPr lang="en-US" altLang="en-US" b="1" i="1" dirty="0">
              <a:solidFill>
                <a:schemeClr val="tx1">
                  <a:lumMod val="75000"/>
                </a:schemeClr>
              </a:solidFill>
              <a:latin typeface="Courier New" panose="02070309020205020404" pitchFamily="49" charset="0"/>
              <a:cs typeface="Arial" panose="020B0604020202020204" pitchFamily="34" charset="0"/>
            </a:endParaRPr>
          </a:p>
        </p:txBody>
      </p:sp>
      <p:grpSp>
        <p:nvGrpSpPr>
          <p:cNvPr id="18" name="Group 17"/>
          <p:cNvGrpSpPr/>
          <p:nvPr/>
        </p:nvGrpSpPr>
        <p:grpSpPr>
          <a:xfrm>
            <a:off x="9108545" y="3393216"/>
            <a:ext cx="2722482" cy="2719716"/>
            <a:chOff x="9299501" y="4057696"/>
            <a:chExt cx="2459118" cy="2456620"/>
          </a:xfrm>
        </p:grpSpPr>
        <p:sp>
          <p:nvSpPr>
            <p:cNvPr id="19" name="Oval 18"/>
            <p:cNvSpPr>
              <a:spLocks noChangeAspect="1"/>
            </p:cNvSpPr>
            <p:nvPr/>
          </p:nvSpPr>
          <p:spPr bwMode="auto">
            <a:xfrm>
              <a:off x="9299501" y="4057696"/>
              <a:ext cx="2459118" cy="2456620"/>
            </a:xfrm>
            <a:prstGeom prst="ellipse">
              <a:avLst/>
            </a:prstGeom>
            <a:solidFill>
              <a:schemeClr val="bg1"/>
            </a:solidFill>
            <a:ln w="50800" cap="flat" cmpd="sng" algn="ctr">
              <a:solidFill>
                <a:schemeClr val="bg1"/>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03140" y="4445560"/>
              <a:ext cx="1651840" cy="1680893"/>
            </a:xfrm>
            <a:prstGeom prst="rect">
              <a:avLst/>
            </a:prstGeom>
          </p:spPr>
        </p:pic>
      </p:gr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t>Displaying the Table Structure</a:t>
            </a:r>
          </a:p>
        </p:txBody>
      </p:sp>
      <p:sp>
        <p:nvSpPr>
          <p:cNvPr id="6" name="Content Placeholder 2"/>
          <p:cNvSpPr txBox="1">
            <a:spLocks/>
          </p:cNvSpPr>
          <p:nvPr/>
        </p:nvSpPr>
        <p:spPr bwMode="gray">
          <a:xfrm>
            <a:off x="2761810" y="1765795"/>
            <a:ext cx="6665204"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DESCRIBE departments</a:t>
            </a:r>
          </a:p>
        </p:txBody>
      </p:sp>
      <p:sp>
        <p:nvSpPr>
          <p:cNvPr id="7" name="Content Placeholder 2"/>
          <p:cNvSpPr txBox="1">
            <a:spLocks/>
          </p:cNvSpPr>
          <p:nvPr/>
        </p:nvSpPr>
        <p:spPr bwMode="gray">
          <a:xfrm>
            <a:off x="2761810" y="2529542"/>
            <a:ext cx="6665204" cy="189005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Name                    Null     Type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DEPARTMENT_ID           NOT NULL NUMBER(4)</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DEPARTMENT_NAME         NOT NULL VARCHAR2(30)</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MANAGER_ID              	       NUMBER(6)</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LOCATION_ID             	       NUMBER(4)</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456612" y="3074091"/>
            <a:ext cx="3529012" cy="2859605"/>
          </a:xfrm>
          <a:prstGeom prst="rect">
            <a:avLst/>
          </a:prstGeom>
        </p:spPr>
      </p:pic>
      <p:sp>
        <p:nvSpPr>
          <p:cNvPr id="24578" name="Rectangle 2"/>
          <p:cNvSpPr>
            <a:spLocks noGrp="1" noChangeArrowheads="1"/>
          </p:cNvSpPr>
          <p:nvPr>
            <p:ph type="title"/>
          </p:nvPr>
        </p:nvSpPr>
        <p:spPr/>
        <p:txBody>
          <a:bodyPr/>
          <a:lstStyle/>
          <a:p>
            <a:pPr eaLnBrk="1" hangingPunct="1"/>
            <a:r>
              <a:rPr lang="en-US" altLang="en-US" smtClean="0"/>
              <a:t>SQL*Plus Editing Commands</a:t>
            </a:r>
          </a:p>
        </p:txBody>
      </p:sp>
      <p:sp>
        <p:nvSpPr>
          <p:cNvPr id="24579" name="Rectangle 3"/>
          <p:cNvSpPr>
            <a:spLocks noGrp="1" noChangeArrowheads="1"/>
          </p:cNvSpPr>
          <p:nvPr>
            <p:ph idx="1"/>
          </p:nvPr>
        </p:nvSpPr>
        <p:spPr/>
        <p:txBody>
          <a:bodyPr/>
          <a:lstStyle/>
          <a:p>
            <a:pPr lvl="1" eaLnBrk="1" hangingPunct="1"/>
            <a:r>
              <a:rPr lang="en-US" altLang="en-US" smtClean="0">
                <a:latin typeface="Courier New" pitchFamily="49" charset="0"/>
              </a:rPr>
              <a:t>A[PPEND] </a:t>
            </a:r>
            <a:r>
              <a:rPr lang="en-US" altLang="en-US" i="1" smtClean="0">
                <a:latin typeface="Courier New" pitchFamily="49" charset="0"/>
              </a:rPr>
              <a:t>text			</a:t>
            </a:r>
          </a:p>
          <a:p>
            <a:pPr lvl="1" eaLnBrk="1" hangingPunct="1"/>
            <a:r>
              <a:rPr lang="en-US" altLang="en-US" smtClean="0">
                <a:latin typeface="Courier New" pitchFamily="49" charset="0"/>
              </a:rPr>
              <a:t>C[HANGE] / </a:t>
            </a:r>
            <a:r>
              <a:rPr lang="en-US" altLang="en-US" i="1" smtClean="0">
                <a:latin typeface="Courier New" pitchFamily="49" charset="0"/>
              </a:rPr>
              <a:t>old </a:t>
            </a:r>
            <a:r>
              <a:rPr lang="en-US" altLang="en-US" smtClean="0">
                <a:latin typeface="Courier New" pitchFamily="49" charset="0"/>
              </a:rPr>
              <a:t>/ </a:t>
            </a:r>
            <a:r>
              <a:rPr lang="en-US" altLang="en-US" i="1" smtClean="0">
                <a:latin typeface="Courier New" pitchFamily="49" charset="0"/>
              </a:rPr>
              <a:t>new	</a:t>
            </a:r>
          </a:p>
          <a:p>
            <a:pPr lvl="1" eaLnBrk="1" hangingPunct="1"/>
            <a:r>
              <a:rPr lang="en-US" altLang="en-US" smtClean="0">
                <a:latin typeface="Courier New" pitchFamily="49" charset="0"/>
              </a:rPr>
              <a:t>C[HANGE] / </a:t>
            </a:r>
            <a:r>
              <a:rPr lang="en-US" altLang="en-US" i="1" smtClean="0">
                <a:latin typeface="Courier New" pitchFamily="49" charset="0"/>
              </a:rPr>
              <a:t>text</a:t>
            </a:r>
            <a:r>
              <a:rPr lang="en-US" altLang="en-US" smtClean="0">
                <a:latin typeface="Courier New" pitchFamily="49" charset="0"/>
              </a:rPr>
              <a:t> /</a:t>
            </a:r>
            <a:endParaRPr lang="en-US" altLang="en-US" i="1" smtClean="0">
              <a:latin typeface="Courier New" pitchFamily="49" charset="0"/>
            </a:endParaRPr>
          </a:p>
          <a:p>
            <a:pPr lvl="1" eaLnBrk="1" hangingPunct="1"/>
            <a:r>
              <a:rPr lang="en-US" altLang="en-US" smtClean="0">
                <a:latin typeface="Courier New" pitchFamily="49" charset="0"/>
              </a:rPr>
              <a:t>CL[EAR] BUFF[ER]		</a:t>
            </a:r>
          </a:p>
          <a:p>
            <a:pPr lvl="1" eaLnBrk="1" hangingPunct="1"/>
            <a:r>
              <a:rPr lang="en-US" altLang="en-US" smtClean="0">
                <a:latin typeface="Courier New" pitchFamily="49" charset="0"/>
              </a:rPr>
              <a:t>DEL						</a:t>
            </a:r>
          </a:p>
          <a:p>
            <a:pPr lvl="1" eaLnBrk="1" hangingPunct="1"/>
            <a:r>
              <a:rPr lang="en-US" altLang="en-US" smtClean="0">
                <a:latin typeface="Courier New" pitchFamily="49" charset="0"/>
              </a:rPr>
              <a:t>DEL </a:t>
            </a:r>
            <a:r>
              <a:rPr lang="en-US" altLang="en-US" i="1" smtClean="0">
                <a:latin typeface="Courier New" pitchFamily="49" charset="0"/>
              </a:rPr>
              <a:t>n</a:t>
            </a:r>
            <a:r>
              <a:rPr lang="en-US" altLang="en-US" smtClean="0">
                <a:latin typeface="Courier New" pitchFamily="49" charset="0"/>
              </a:rPr>
              <a:t>	</a:t>
            </a:r>
          </a:p>
          <a:p>
            <a:pPr lvl="1" eaLnBrk="1" hangingPunct="1"/>
            <a:r>
              <a:rPr lang="en-US" altLang="en-US" smtClean="0">
                <a:latin typeface="Courier New" pitchFamily="49" charset="0"/>
              </a:rPr>
              <a:t>DEL </a:t>
            </a:r>
            <a:r>
              <a:rPr lang="en-US" altLang="en-US" i="1" smtClean="0">
                <a:latin typeface="Courier New" pitchFamily="49" charset="0"/>
              </a:rPr>
              <a:t>m n</a:t>
            </a:r>
            <a:endParaRPr lang="en-US" altLang="en-US" smtClean="0"/>
          </a:p>
        </p:txBody>
      </p:sp>
      <p:sp>
        <p:nvSpPr>
          <p:cNvPr id="11" name="Rectangle 10"/>
          <p:cNvSpPr/>
          <p:nvPr/>
        </p:nvSpPr>
        <p:spPr bwMode="auto">
          <a:xfrm flipH="1">
            <a:off x="5561011" y="3074091"/>
            <a:ext cx="2757370" cy="2859605"/>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grpSp>
        <p:nvGrpSpPr>
          <p:cNvPr id="12" name="Group 11"/>
          <p:cNvGrpSpPr/>
          <p:nvPr/>
        </p:nvGrpSpPr>
        <p:grpSpPr>
          <a:xfrm>
            <a:off x="5879981" y="3444421"/>
            <a:ext cx="2438400" cy="2118944"/>
            <a:chOff x="8913812" y="4170171"/>
            <a:chExt cx="1977076" cy="1718058"/>
          </a:xfrm>
        </p:grpSpPr>
        <p:grpSp>
          <p:nvGrpSpPr>
            <p:cNvPr id="13" name="Group 12"/>
            <p:cNvGrpSpPr/>
            <p:nvPr/>
          </p:nvGrpSpPr>
          <p:grpSpPr>
            <a:xfrm>
              <a:off x="9004224" y="4170171"/>
              <a:ext cx="1719804" cy="1718058"/>
              <a:chOff x="9924358" y="4170171"/>
              <a:chExt cx="1719804" cy="1718058"/>
            </a:xfrm>
          </p:grpSpPr>
          <p:sp>
            <p:nvSpPr>
              <p:cNvPr id="15" name="Oval 14"/>
              <p:cNvSpPr>
                <a:spLocks noChangeAspect="1"/>
              </p:cNvSpPr>
              <p:nvPr/>
            </p:nvSpPr>
            <p:spPr bwMode="auto">
              <a:xfrm>
                <a:off x="9924358" y="4170171"/>
                <a:ext cx="1719804" cy="1718058"/>
              </a:xfrm>
              <a:prstGeom prst="ellipse">
                <a:avLst/>
              </a:prstGeom>
              <a:solidFill>
                <a:schemeClr val="bg1"/>
              </a:solidFill>
              <a:ln w="50800" cap="flat" cmpd="sng" algn="ctr">
                <a:solidFill>
                  <a:schemeClr val="bg1"/>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6" name="Oval 15"/>
              <p:cNvSpPr>
                <a:spLocks noChangeAspect="1"/>
              </p:cNvSpPr>
              <p:nvPr/>
            </p:nvSpPr>
            <p:spPr bwMode="auto">
              <a:xfrm>
                <a:off x="10001834" y="4247568"/>
                <a:ext cx="1564853" cy="1563263"/>
              </a:xfrm>
              <a:prstGeom prst="ellipse">
                <a:avLst/>
              </a:prstGeom>
              <a:solidFill>
                <a:schemeClr val="bg1"/>
              </a:solidFill>
              <a:ln w="28575" cap="flat" cmpd="sng" algn="ctr">
                <a:solidFill>
                  <a:srgbClr val="C1E0FF"/>
                </a:solidFill>
                <a:prstDash val="solid"/>
                <a:round/>
                <a:headEnd type="none" w="sm" len="sm"/>
                <a:tailEnd type="none" w="sm" len="sm"/>
              </a:ln>
              <a:effectLst>
                <a:innerShdw blurRad="114300">
                  <a:srgbClr val="51C14C"/>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grpSp>
        <p:pic>
          <p:nvPicPr>
            <p:cNvPr id="14" name="Picture 13"/>
            <p:cNvPicPr>
              <a:picLocks noChangeAspect="1"/>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8913812" y="4572000"/>
              <a:ext cx="1977076" cy="914398"/>
            </a:xfrm>
            <a:prstGeom prst="rect">
              <a:avLst/>
            </a:prstGeom>
          </p:spPr>
        </p:pic>
      </p:grpSp>
    </p:spTree>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PROJECT_OPEN" val="0"/>
  <p:tag name="ARTICULATE_SLIDE_COUNT" val="18"/>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7_16_9 (13.33x7.5)">
  <a:themeElements>
    <a:clrScheme name="Oracle University">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OU7_July2016</Template>
  <TotalTime>2976</TotalTime>
  <Words>3004</Words>
  <Application>Microsoft Office PowerPoint</Application>
  <PresentationFormat>自定义</PresentationFormat>
  <Paragraphs>315</Paragraphs>
  <Slides>18</Slides>
  <Notes>18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0" baseType="lpstr">
      <vt:lpstr>OU7_16_9 (13.33x7.5)</vt:lpstr>
      <vt:lpstr>Document</vt:lpstr>
      <vt:lpstr>Using SQL*Plus</vt:lpstr>
      <vt:lpstr>Objectives</vt:lpstr>
      <vt:lpstr>SQL and SQL*Plus Interaction</vt:lpstr>
      <vt:lpstr>SQL Statements Versus SQL*Plus Commands </vt:lpstr>
      <vt:lpstr>SQL*Plus: Overview  </vt:lpstr>
      <vt:lpstr>Logging In to SQL*Plus </vt:lpstr>
      <vt:lpstr>Displaying the Table Structure</vt:lpstr>
      <vt:lpstr>Displaying the Table Structure</vt:lpstr>
      <vt:lpstr>SQL*Plus Editing Commands</vt:lpstr>
      <vt:lpstr>SQL*Plus Editing Commands</vt:lpstr>
      <vt:lpstr>Using LIST, n, and APPEND</vt:lpstr>
      <vt:lpstr>Using the CHANGE Command</vt:lpstr>
      <vt:lpstr>SQL*Plus File Commands</vt:lpstr>
      <vt:lpstr>Using the SAVE and START Commands</vt:lpstr>
      <vt:lpstr>SERVEROUTPUT Command</vt:lpstr>
      <vt:lpstr>Using the SQL*Plus SPOOL Command</vt:lpstr>
      <vt:lpstr>Using the AUTOTRACE Command</vt:lpstr>
      <vt:lpstr>Summary</vt:lpstr>
    </vt:vector>
  </TitlesOfParts>
  <Company>Oracle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SQL*Plus</dc:title>
  <dc:subject>OU7_July2016</dc:subject>
  <dc:creator>pdharmal</dc:creator>
  <cp:keywords>OU7 PowerPoint Template</cp:keywords>
  <dc:description>Oracle University Production Services PowerPoint Template</dc:description>
  <cp:lastModifiedBy>张宇</cp:lastModifiedBy>
  <cp:revision>44</cp:revision>
  <cp:lastPrinted>2002-03-28T23:57:22Z</cp:lastPrinted>
  <dcterms:created xsi:type="dcterms:W3CDTF">2016-07-31T08:05:43Z</dcterms:created>
  <dcterms:modified xsi:type="dcterms:W3CDTF">2017-10-14T04:18:19Z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