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1D2DF-DFC1-496C-954D-E354D6E00185}" v="9" dt="2021-09-22T16:36:31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ALEH Tom" userId="cdc3147c-f1f9-4d5c-b568-a0bb776567cb" providerId="ADAL" clId="{98F1D2DF-DFC1-496C-954D-E354D6E00185}"/>
    <pc:docChg chg="custSel modSld">
      <pc:chgData name="ELMALEH Tom" userId="cdc3147c-f1f9-4d5c-b568-a0bb776567cb" providerId="ADAL" clId="{98F1D2DF-DFC1-496C-954D-E354D6E00185}" dt="2021-09-22T16:37:37.552" v="243" actId="20577"/>
      <pc:docMkLst>
        <pc:docMk/>
      </pc:docMkLst>
      <pc:sldChg chg="addSp modSp mod">
        <pc:chgData name="ELMALEH Tom" userId="cdc3147c-f1f9-4d5c-b568-a0bb776567cb" providerId="ADAL" clId="{98F1D2DF-DFC1-496C-954D-E354D6E00185}" dt="2021-09-22T16:33:16.123" v="71" actId="20577"/>
        <pc:sldMkLst>
          <pc:docMk/>
          <pc:sldMk cId="4155123619" sldId="256"/>
        </pc:sldMkLst>
        <pc:spChg chg="mod">
          <ac:chgData name="ELMALEH Tom" userId="cdc3147c-f1f9-4d5c-b568-a0bb776567cb" providerId="ADAL" clId="{98F1D2DF-DFC1-496C-954D-E354D6E00185}" dt="2021-09-22T16:32:41.687" v="13" actId="20577"/>
          <ac:spMkLst>
            <pc:docMk/>
            <pc:sldMk cId="4155123619" sldId="256"/>
            <ac:spMk id="5" creationId="{E5D59A5F-9044-461C-AF25-28FA16A6FA49}"/>
          </ac:spMkLst>
        </pc:spChg>
        <pc:spChg chg="mod">
          <ac:chgData name="ELMALEH Tom" userId="cdc3147c-f1f9-4d5c-b568-a0bb776567cb" providerId="ADAL" clId="{98F1D2DF-DFC1-496C-954D-E354D6E00185}" dt="2021-09-22T16:33:06.159" v="61" actId="20577"/>
          <ac:spMkLst>
            <pc:docMk/>
            <pc:sldMk cId="4155123619" sldId="256"/>
            <ac:spMk id="9" creationId="{A8077396-AE28-49E4-A4AD-A014B352FE98}"/>
          </ac:spMkLst>
        </pc:spChg>
        <pc:spChg chg="mod">
          <ac:chgData name="ELMALEH Tom" userId="cdc3147c-f1f9-4d5c-b568-a0bb776567cb" providerId="ADAL" clId="{98F1D2DF-DFC1-496C-954D-E354D6E00185}" dt="2021-09-22T16:32:55.919" v="58" actId="20577"/>
          <ac:spMkLst>
            <pc:docMk/>
            <pc:sldMk cId="4155123619" sldId="256"/>
            <ac:spMk id="16" creationId="{A5D55AF0-4EC9-4DC6-A5F9-BC2291DDA2CE}"/>
          </ac:spMkLst>
        </pc:spChg>
        <pc:spChg chg="add mod">
          <ac:chgData name="ELMALEH Tom" userId="cdc3147c-f1f9-4d5c-b568-a0bb776567cb" providerId="ADAL" clId="{98F1D2DF-DFC1-496C-954D-E354D6E00185}" dt="2021-09-22T16:33:16.123" v="71" actId="20577"/>
          <ac:spMkLst>
            <pc:docMk/>
            <pc:sldMk cId="4155123619" sldId="256"/>
            <ac:spMk id="24" creationId="{5A80024C-0A67-48AF-A25E-260EB54271A8}"/>
          </ac:spMkLst>
        </pc:spChg>
      </pc:sldChg>
      <pc:sldChg chg="addSp delSp modSp mod">
        <pc:chgData name="ELMALEH Tom" userId="cdc3147c-f1f9-4d5c-b568-a0bb776567cb" providerId="ADAL" clId="{98F1D2DF-DFC1-496C-954D-E354D6E00185}" dt="2021-09-22T16:37:37.552" v="243" actId="20577"/>
        <pc:sldMkLst>
          <pc:docMk/>
          <pc:sldMk cId="2473376134" sldId="257"/>
        </pc:sldMkLst>
        <pc:spChg chg="add del mod">
          <ac:chgData name="ELMALEH Tom" userId="cdc3147c-f1f9-4d5c-b568-a0bb776567cb" providerId="ADAL" clId="{98F1D2DF-DFC1-496C-954D-E354D6E00185}" dt="2021-09-22T16:33:55.521" v="73" actId="478"/>
          <ac:spMkLst>
            <pc:docMk/>
            <pc:sldMk cId="2473376134" sldId="257"/>
            <ac:spMk id="4" creationId="{3B9AB737-3C02-43AB-A1EB-7521A848D0C4}"/>
          </ac:spMkLst>
        </pc:spChg>
        <pc:spChg chg="add mod">
          <ac:chgData name="ELMALEH Tom" userId="cdc3147c-f1f9-4d5c-b568-a0bb776567cb" providerId="ADAL" clId="{98F1D2DF-DFC1-496C-954D-E354D6E00185}" dt="2021-09-22T16:34:20.230" v="80" actId="1076"/>
          <ac:spMkLst>
            <pc:docMk/>
            <pc:sldMk cId="2473376134" sldId="257"/>
            <ac:spMk id="5" creationId="{72029F47-4485-418C-B4E2-78CEDB712BB7}"/>
          </ac:spMkLst>
        </pc:spChg>
        <pc:spChg chg="add mod">
          <ac:chgData name="ELMALEH Tom" userId="cdc3147c-f1f9-4d5c-b568-a0bb776567cb" providerId="ADAL" clId="{98F1D2DF-DFC1-496C-954D-E354D6E00185}" dt="2021-09-22T16:35:22.581" v="117" actId="1076"/>
          <ac:spMkLst>
            <pc:docMk/>
            <pc:sldMk cId="2473376134" sldId="257"/>
            <ac:spMk id="6" creationId="{6E6EE16C-E69D-48AC-8F57-963189D91D96}"/>
          </ac:spMkLst>
        </pc:spChg>
        <pc:spChg chg="add mod">
          <ac:chgData name="ELMALEH Tom" userId="cdc3147c-f1f9-4d5c-b568-a0bb776567cb" providerId="ADAL" clId="{98F1D2DF-DFC1-496C-954D-E354D6E00185}" dt="2021-09-22T16:35:55.878" v="135" actId="1076"/>
          <ac:spMkLst>
            <pc:docMk/>
            <pc:sldMk cId="2473376134" sldId="257"/>
            <ac:spMk id="7" creationId="{0A30CE61-61D8-404D-9C6C-EAE72F4C19A8}"/>
          </ac:spMkLst>
        </pc:spChg>
        <pc:spChg chg="add mod">
          <ac:chgData name="ELMALEH Tom" userId="cdc3147c-f1f9-4d5c-b568-a0bb776567cb" providerId="ADAL" clId="{98F1D2DF-DFC1-496C-954D-E354D6E00185}" dt="2021-09-22T16:35:08.231" v="116" actId="20577"/>
          <ac:spMkLst>
            <pc:docMk/>
            <pc:sldMk cId="2473376134" sldId="257"/>
            <ac:spMk id="8" creationId="{D0A155E8-E885-4E9E-AC43-C259179F80AB}"/>
          </ac:spMkLst>
        </pc:spChg>
        <pc:spChg chg="add mod">
          <ac:chgData name="ELMALEH Tom" userId="cdc3147c-f1f9-4d5c-b568-a0bb776567cb" providerId="ADAL" clId="{98F1D2DF-DFC1-496C-954D-E354D6E00185}" dt="2021-09-22T16:37:22.800" v="203" actId="20577"/>
          <ac:spMkLst>
            <pc:docMk/>
            <pc:sldMk cId="2473376134" sldId="257"/>
            <ac:spMk id="9" creationId="{87D41A0B-E170-43F2-8208-9D03244D246C}"/>
          </ac:spMkLst>
        </pc:spChg>
        <pc:spChg chg="add mod">
          <ac:chgData name="ELMALEH Tom" userId="cdc3147c-f1f9-4d5c-b568-a0bb776567cb" providerId="ADAL" clId="{98F1D2DF-DFC1-496C-954D-E354D6E00185}" dt="2021-09-22T16:37:30.779" v="222" actId="20577"/>
          <ac:spMkLst>
            <pc:docMk/>
            <pc:sldMk cId="2473376134" sldId="257"/>
            <ac:spMk id="10" creationId="{AE7A15BA-47A5-4ED0-99CE-AA8677BF2C63}"/>
          </ac:spMkLst>
        </pc:spChg>
        <pc:spChg chg="add mod">
          <ac:chgData name="ELMALEH Tom" userId="cdc3147c-f1f9-4d5c-b568-a0bb776567cb" providerId="ADAL" clId="{98F1D2DF-DFC1-496C-954D-E354D6E00185}" dt="2021-09-22T16:37:37.552" v="243" actId="20577"/>
          <ac:spMkLst>
            <pc:docMk/>
            <pc:sldMk cId="2473376134" sldId="257"/>
            <ac:spMk id="11" creationId="{842C7835-95BA-4DE6-85DC-37839700FD89}"/>
          </ac:spMkLst>
        </pc:spChg>
        <pc:spChg chg="add mod">
          <ac:chgData name="ELMALEH Tom" userId="cdc3147c-f1f9-4d5c-b568-a0bb776567cb" providerId="ADAL" clId="{98F1D2DF-DFC1-496C-954D-E354D6E00185}" dt="2021-09-22T16:36:34.965" v="172" actId="1076"/>
          <ac:spMkLst>
            <pc:docMk/>
            <pc:sldMk cId="2473376134" sldId="257"/>
            <ac:spMk id="12" creationId="{4B45759B-5073-4A2B-A2D1-62C535850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557F4-3465-4C23-87A6-A0D92053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57F082-A950-4192-9A8E-3D0AE678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674EE-53C8-43BC-B09F-41FDA6B1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8D719B-81EE-432E-ACFB-266EEBA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E3188-24C8-4423-887F-120953D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4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1849C-45FC-4123-8CF0-F5D43DBB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CE181F-C023-477C-8719-96F191F9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1E611-D2EC-449F-84E8-044474B4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3327C-2B9A-4984-82EE-2C2C2477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70E76-FD64-4BF5-956A-2C85E42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54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B53435-BE6A-4344-BC55-C55B08B63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D8511-9BF8-4059-B946-7218A65D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4EA1E-38AA-43BA-A373-443E698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AAF12-153F-4181-BEEF-F3CC1102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7526B-FB54-4A9E-91FA-0999291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59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4CE71-805E-4240-B379-C1A99FD0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657CF-4154-434F-8E46-E25EC29F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B9D9B-8FE3-4B1D-B8FC-9B082D4C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FAF14-B71C-42C3-9495-69E15B26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C6301-D751-4E33-AEAA-6FBFB109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5E93-EC37-4364-ADDD-32104FF4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EAFCE-8585-4240-AAF7-F6F0970D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D963C-C6F6-439B-BF04-6159B76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C89E2-931A-4A93-AA07-4FBE678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BC107-9DCE-42C3-834E-A4E78EC1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6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0DDC-D3AD-4A5D-BC3D-78AF98FD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F8625-591B-47CD-8077-A4D15245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DED1EF-940F-4309-B391-0593095E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E8F42-9164-48F5-A962-F9724F65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9A595-DAA1-45AE-BCBD-1A566A16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75208-025A-4D4D-8C72-AE494BDB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30C39-4406-4546-916C-73D53CEB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14C7F-5A3E-4199-9291-B14E8D00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BFEA08-A1CD-4D62-92D6-7685A800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6ECB65-1B4C-4E55-AFBD-D0B3751E4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9AEFEA-B95C-44E8-9CC6-47254E16E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146626-9F47-4E80-9CFB-886BE7A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EDA3DA-6BE1-49D4-AD11-722284D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74D085-8B16-4C51-971D-625FCA0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80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22FC-B085-47E3-976E-FEC3D412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8A4C42-2AE7-4849-8BFE-CF735330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FE663-5332-4882-8814-3121035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B0CD4F-1D93-44E6-B088-F3043F11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F5F987-4F89-42A0-9850-9A0371BE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67725A-7548-4076-AF29-50098F6D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D456-EB25-4F7A-84AC-CFD149C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C878E-9820-40F5-881C-A77A8F48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0AA89-8615-44E1-B0DF-23A6A28B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86663-E27D-4BE5-89FE-A635EE9B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0FA730-6C39-4014-906D-C319B4B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99B7C0-DDB8-460F-9DF2-1C3FCB4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E37BA-7A74-42BE-933E-C76C1106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983D-B4BC-4197-970D-7CE8D3A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AC2295-7FB0-4B8B-A454-0DACFDF06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8F1A2F-B3F3-4EBC-8C50-3E30F000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0D1A2B-E943-4FB7-ACE2-8B7BC1EB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ED8FE-58A5-4900-A255-5EB09E28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0D90-43CA-4701-897D-5A6994FE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1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0187B-ED13-4BC7-9D39-0E5B631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3098-EF80-4E72-AE7F-BB71E457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2796B-AEB1-45C7-A4DB-CAB83F8C9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F2FE-E9E3-4462-B6CE-897E14ED670E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4D2EB-7793-44EE-AF84-B2B0DE279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42062-9AF0-4387-976B-B4CC0E474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094-7478-40A7-B3E1-EB4A53119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131093-642A-45CA-9D1C-50215DD554D8}"/>
              </a:ext>
            </a:extLst>
          </p:cNvPr>
          <p:cNvSpPr/>
          <p:nvPr/>
        </p:nvSpPr>
        <p:spPr>
          <a:xfrm>
            <a:off x="3749040" y="619760"/>
            <a:ext cx="4013200" cy="217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59A5F-9044-461C-AF25-28FA16A6FA49}"/>
              </a:ext>
            </a:extLst>
          </p:cNvPr>
          <p:cNvSpPr txBox="1"/>
          <p:nvPr/>
        </p:nvSpPr>
        <p:spPr>
          <a:xfrm>
            <a:off x="4444778" y="1463040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Abstract class : Instrument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8CCFB2A-0E49-4D55-973E-5895DF66C7F6}"/>
              </a:ext>
            </a:extLst>
          </p:cNvPr>
          <p:cNvCxnSpPr>
            <a:cxnSpLocks/>
          </p:cNvCxnSpPr>
          <p:nvPr/>
        </p:nvCxnSpPr>
        <p:spPr>
          <a:xfrm flipH="1">
            <a:off x="1979876" y="2794000"/>
            <a:ext cx="2528514" cy="147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8077396-AE28-49E4-A4AD-A014B352FE98}"/>
              </a:ext>
            </a:extLst>
          </p:cNvPr>
          <p:cNvSpPr txBox="1"/>
          <p:nvPr/>
        </p:nvSpPr>
        <p:spPr>
          <a:xfrm>
            <a:off x="1184745" y="4277801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String Instrument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61E75BB-188B-4722-87CB-5A865043B95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5640" y="2794000"/>
            <a:ext cx="1495950" cy="134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5D55AF0-4EC9-4DC6-A5F9-BC2291DDA2CE}"/>
              </a:ext>
            </a:extLst>
          </p:cNvPr>
          <p:cNvSpPr txBox="1"/>
          <p:nvPr/>
        </p:nvSpPr>
        <p:spPr>
          <a:xfrm>
            <a:off x="6653364" y="4180600"/>
            <a:ext cx="168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Percussion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A80024C-0A67-48AF-A25E-260EB54271A8}"/>
              </a:ext>
            </a:extLst>
          </p:cNvPr>
          <p:cNvSpPr txBox="1"/>
          <p:nvPr/>
        </p:nvSpPr>
        <p:spPr>
          <a:xfrm>
            <a:off x="4476584" y="4277801"/>
            <a:ext cx="13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Wind Ins</a:t>
            </a:r>
          </a:p>
        </p:txBody>
      </p:sp>
    </p:spTree>
    <p:extLst>
      <p:ext uri="{BB962C8B-B14F-4D97-AF65-F5344CB8AC3E}">
        <p14:creationId xmlns:p14="http://schemas.microsoft.com/office/powerpoint/2010/main" val="41551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029F47-4485-418C-B4E2-78CEDB712BB7}"/>
              </a:ext>
            </a:extLst>
          </p:cNvPr>
          <p:cNvSpPr/>
          <p:nvPr/>
        </p:nvSpPr>
        <p:spPr>
          <a:xfrm>
            <a:off x="4039262" y="405515"/>
            <a:ext cx="3347499" cy="1558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EE16C-E69D-48AC-8F57-963189D91D96}"/>
              </a:ext>
            </a:extLst>
          </p:cNvPr>
          <p:cNvSpPr/>
          <p:nvPr/>
        </p:nvSpPr>
        <p:spPr>
          <a:xfrm>
            <a:off x="382988" y="3200401"/>
            <a:ext cx="3347499" cy="1558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0CE61-61D8-404D-9C6C-EAE72F4C19A8}"/>
              </a:ext>
            </a:extLst>
          </p:cNvPr>
          <p:cNvSpPr/>
          <p:nvPr/>
        </p:nvSpPr>
        <p:spPr>
          <a:xfrm>
            <a:off x="4700547" y="3200401"/>
            <a:ext cx="3347499" cy="1558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155E8-E885-4E9E-AC43-C259179F80AB}"/>
              </a:ext>
            </a:extLst>
          </p:cNvPr>
          <p:cNvSpPr txBox="1"/>
          <p:nvPr/>
        </p:nvSpPr>
        <p:spPr>
          <a:xfrm>
            <a:off x="5006671" y="971845"/>
            <a:ext cx="217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Superhero</a:t>
            </a:r>
            <a:r>
              <a:rPr lang="fr-FR" dirty="0"/>
              <a:t> : abstract</a:t>
            </a:r>
          </a:p>
          <a:p>
            <a:r>
              <a:rPr lang="fr-FR" dirty="0"/>
              <a:t>Name</a:t>
            </a:r>
          </a:p>
          <a:p>
            <a:r>
              <a:rPr lang="fr-FR" dirty="0"/>
              <a:t>Powers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D41A0B-E170-43F2-8208-9D03244D246C}"/>
              </a:ext>
            </a:extLst>
          </p:cNvPr>
          <p:cNvSpPr txBox="1"/>
          <p:nvPr/>
        </p:nvSpPr>
        <p:spPr>
          <a:xfrm>
            <a:off x="1073426" y="3768918"/>
            <a:ext cx="20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Alien : </a:t>
            </a:r>
          </a:p>
          <a:p>
            <a:r>
              <a:rPr lang="fr-FR" dirty="0"/>
              <a:t>Pouvoir </a:t>
            </a:r>
            <a:r>
              <a:rPr lang="fr-FR" dirty="0" err="1"/>
              <a:t>associéesSuperman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7A15BA-47A5-4ED0-99CE-AA8677BF2C63}"/>
              </a:ext>
            </a:extLst>
          </p:cNvPr>
          <p:cNvSpPr txBox="1"/>
          <p:nvPr/>
        </p:nvSpPr>
        <p:spPr>
          <a:xfrm>
            <a:off x="5390984" y="3649649"/>
            <a:ext cx="193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Human : </a:t>
            </a:r>
          </a:p>
          <a:p>
            <a:r>
              <a:rPr lang="fr-FR" dirty="0"/>
              <a:t>Pouvoir associées</a:t>
            </a:r>
          </a:p>
          <a:p>
            <a:r>
              <a:rPr lang="fr-FR" dirty="0"/>
              <a:t>Batman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2C7835-95BA-4DE6-85DC-37839700FD89}"/>
              </a:ext>
            </a:extLst>
          </p:cNvPr>
          <p:cNvSpPr txBox="1"/>
          <p:nvPr/>
        </p:nvSpPr>
        <p:spPr>
          <a:xfrm>
            <a:off x="8873656" y="3299792"/>
            <a:ext cx="293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Mutants :</a:t>
            </a:r>
          </a:p>
          <a:p>
            <a:r>
              <a:rPr lang="fr-FR" dirty="0"/>
              <a:t>Pouvoirs associées</a:t>
            </a:r>
          </a:p>
          <a:p>
            <a:r>
              <a:rPr lang="fr-FR" dirty="0"/>
              <a:t> </a:t>
            </a:r>
            <a:r>
              <a:rPr lang="fr-FR" dirty="0" err="1"/>
              <a:t>Wolwerine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5759B-5073-4A2B-A2D1-62C5358508A1}"/>
              </a:ext>
            </a:extLst>
          </p:cNvPr>
          <p:cNvSpPr/>
          <p:nvPr/>
        </p:nvSpPr>
        <p:spPr>
          <a:xfrm>
            <a:off x="8534400" y="3174356"/>
            <a:ext cx="3347499" cy="1558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76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Elmaleh</dc:creator>
  <cp:lastModifiedBy>Tom Elmaleh</cp:lastModifiedBy>
  <cp:revision>1</cp:revision>
  <dcterms:created xsi:type="dcterms:W3CDTF">2021-09-22T14:49:31Z</dcterms:created>
  <dcterms:modified xsi:type="dcterms:W3CDTF">2021-09-22T16:37:42Z</dcterms:modified>
</cp:coreProperties>
</file>