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77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85" r:id="rId12"/>
    <p:sldId id="287" r:id="rId13"/>
    <p:sldId id="284" r:id="rId14"/>
    <p:sldId id="288" r:id="rId15"/>
    <p:sldId id="289" r:id="rId16"/>
    <p:sldId id="264" r:id="rId17"/>
    <p:sldId id="291" r:id="rId18"/>
    <p:sldId id="290" r:id="rId19"/>
    <p:sldId id="292" r:id="rId20"/>
    <p:sldId id="272" r:id="rId21"/>
    <p:sldId id="293" r:id="rId22"/>
    <p:sldId id="267" r:id="rId23"/>
    <p:sldId id="268" r:id="rId24"/>
    <p:sldId id="269" r:id="rId25"/>
    <p:sldId id="301" r:id="rId26"/>
    <p:sldId id="294" r:id="rId27"/>
    <p:sldId id="270" r:id="rId28"/>
    <p:sldId id="295" r:id="rId29"/>
    <p:sldId id="303" r:id="rId30"/>
    <p:sldId id="304" r:id="rId31"/>
    <p:sldId id="296" r:id="rId32"/>
    <p:sldId id="297" r:id="rId33"/>
    <p:sldId id="298" r:id="rId34"/>
    <p:sldId id="299" r:id="rId35"/>
    <p:sldId id="300" r:id="rId36"/>
    <p:sldId id="302" r:id="rId37"/>
    <p:sldId id="271" r:id="rId38"/>
    <p:sldId id="306" r:id="rId39"/>
    <p:sldId id="305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56" d="100"/>
          <a:sy n="56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62D-35DC-4254-A8EB-C9CAD8121ED4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4CD2-3A83-44A2-A2DE-FAF2D7113D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14CD2-3A83-44A2-A2DE-FAF2D7113DD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68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3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9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0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1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3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0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1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088231"/>
          </a:xfrm>
        </p:spPr>
        <p:txBody>
          <a:bodyPr>
            <a:normAutofit fontScale="90000"/>
          </a:bodyPr>
          <a:lstStyle/>
          <a:p>
            <a:pPr>
              <a:spcAft>
                <a:spcPts val="2000"/>
              </a:spcAft>
            </a:pP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Irish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Enzymes</a:t>
            </a:r>
            <a:b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E" sz="3100" dirty="0" smtClean="0">
                <a:solidFill>
                  <a:schemeClr val="tx2"/>
                </a:solidFill>
              </a:rPr>
              <a:t>Stock and Customer Management System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752600"/>
          </a:xfrm>
        </p:spPr>
        <p:txBody>
          <a:bodyPr/>
          <a:lstStyle/>
          <a:p>
            <a:pPr indent="1435100" algn="l"/>
            <a:r>
              <a:rPr lang="en-IE" sz="2400" dirty="0" smtClean="0"/>
              <a:t>Thomas Dowling</a:t>
            </a:r>
          </a:p>
          <a:p>
            <a:pPr indent="1435100" algn="l"/>
            <a:r>
              <a:rPr lang="en-IE" sz="2400" dirty="0" smtClean="0"/>
              <a:t>(X11107049)</a:t>
            </a:r>
          </a:p>
          <a:p>
            <a:pPr indent="1435100" algn="l"/>
            <a:r>
              <a:rPr lang="en-IE" sz="2400" dirty="0" smtClean="0"/>
              <a:t>National College of Ireland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2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8716"/>
            <a:ext cx="8229600" cy="1527447"/>
          </a:xfrm>
        </p:spPr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Clicking </a:t>
            </a:r>
            <a:r>
              <a:rPr lang="en-IE" sz="3000" dirty="0">
                <a:solidFill>
                  <a:schemeClr val="accent6">
                    <a:lumMod val="50000"/>
                  </a:schemeClr>
                </a:solidFill>
              </a:rPr>
              <a:t>on Select from a Search Result gives </a:t>
            </a:r>
          </a:p>
          <a:p>
            <a:pPr marL="0" indent="0">
              <a:buNone/>
            </a:pP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    Details of the Orders Placed by that Customer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d\Desktop\meslides\Search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6" y="25410"/>
            <a:ext cx="6985912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09120"/>
            <a:ext cx="82184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4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‘Master-Detail’ Effect with Search</a:t>
            </a:r>
          </a:p>
        </p:txBody>
      </p:sp>
    </p:spTree>
    <p:extLst>
      <p:ext uri="{BB962C8B-B14F-4D97-AF65-F5344CB8AC3E}">
        <p14:creationId xmlns:p14="http://schemas.microsoft.com/office/powerpoint/2010/main" val="3560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Two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Customer Details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Customer Details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md\Desktop\meslides\Goodies(2nd Attempt)\Customers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566032" cy="42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d\Desktop\meslides\Goodies(2nd Attempt)\customers_add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25"/>
            <a:ext cx="70580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Create a New Customer 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d\Desktop\meslides\Goodies(2nd Attempt)\Customer_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8008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Update a Customer’s Details</a:t>
            </a: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d\Desktop\meslides\Goodies(2nd Attempt)\Customers_delete_are_you_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1940"/>
            <a:ext cx="5600858" cy="39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67674"/>
            <a:ext cx="8229600" cy="1758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rgbClr val="00B0F0"/>
                </a:solidFill>
              </a:rPr>
              <a:t>Confirm Before Delete </a:t>
            </a: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This effect was achieved with the </a:t>
            </a:r>
            <a:r>
              <a:rPr lang="en-IE" sz="3000" dirty="0" err="1" smtClean="0">
                <a:solidFill>
                  <a:schemeClr val="accent6">
                    <a:lumMod val="50000"/>
                  </a:schemeClr>
                </a:solidFill>
              </a:rPr>
              <a:t>ConfirmButtonExtender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(Ajax Toolbox)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93015"/>
            <a:ext cx="8229600" cy="1213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rgbClr val="00B0F0"/>
                </a:solidFill>
              </a:rPr>
              <a:t>A </a:t>
            </a:r>
            <a:r>
              <a:rPr lang="en-IE" dirty="0" err="1">
                <a:solidFill>
                  <a:srgbClr val="00B0F0"/>
                </a:solidFill>
              </a:rPr>
              <a:t>GridView</a:t>
            </a:r>
            <a:r>
              <a:rPr lang="en-IE" dirty="0">
                <a:solidFill>
                  <a:srgbClr val="00B0F0"/>
                </a:solidFill>
              </a:rPr>
              <a:t> of Customer Details </a:t>
            </a:r>
          </a:p>
        </p:txBody>
      </p:sp>
      <p:pic>
        <p:nvPicPr>
          <p:cNvPr id="8194" name="Picture 2" descr="C:\Users\md\Desktop\meslides\Full_customer_lis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631"/>
            <a:ext cx="7629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d\Desktop\meslides\master_details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848"/>
            <a:ext cx="5472608" cy="4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363272" cy="12241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Master-Details with Customers</a:t>
            </a: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Three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Stock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129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 descr="C:\Users\md\Desktop\meslides\stock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1940"/>
            <a:ext cx="61245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One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Searching  (with Ajax enabled)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\Desktop\meslides\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51"/>
            <a:ext cx="70215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of Update Fields prior to Submission</a:t>
            </a:r>
          </a:p>
        </p:txBody>
      </p:sp>
    </p:spTree>
    <p:extLst>
      <p:ext uri="{BB962C8B-B14F-4D97-AF65-F5344CB8AC3E}">
        <p14:creationId xmlns:p14="http://schemas.microsoft.com/office/powerpoint/2010/main" val="18334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d\Desktop\meslides\PopUpPromptDelete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600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before Delete</a:t>
            </a:r>
          </a:p>
        </p:txBody>
      </p:sp>
    </p:spTree>
    <p:extLst>
      <p:ext uri="{BB962C8B-B14F-4D97-AF65-F5344CB8AC3E}">
        <p14:creationId xmlns:p14="http://schemas.microsoft.com/office/powerpoint/2010/main" val="41261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19256" cy="1329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Generate </a:t>
            </a:r>
            <a:r>
              <a:rPr lang="en-IE" sz="2800" dirty="0">
                <a:solidFill>
                  <a:srgbClr val="00B0F0"/>
                </a:solidFill>
              </a:rPr>
              <a:t>and View XML File detailing Current Stock </a:t>
            </a: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Accounts/Stock/currentStock.xml)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md\Desktop\Visual Studio Project\Presentation\meslides\xml_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91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d\Desktop\meslides\xmLL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703"/>
            <a:ext cx="489654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42756"/>
            <a:ext cx="8219256" cy="1183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An Example of a Typical XML File Output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797151"/>
            <a:ext cx="8219256" cy="1512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The Formatted Current Stock XML file</a:t>
            </a:r>
          </a:p>
          <a:p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(Accounts/Stock/formattedXML.aspx)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md\Desktop\Visual Studio Project\Presentation\meslides\formatted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550"/>
            <a:ext cx="6448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589240"/>
            <a:ext cx="80855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The </a:t>
            </a:r>
            <a:r>
              <a:rPr lang="en-IE" i="1" dirty="0" smtClean="0">
                <a:solidFill>
                  <a:srgbClr val="00B0F0"/>
                </a:solidFill>
              </a:rPr>
              <a:t>CurrentStock.xml</a:t>
            </a:r>
            <a:r>
              <a:rPr lang="en-IE" dirty="0" smtClean="0">
                <a:solidFill>
                  <a:srgbClr val="00B0F0"/>
                </a:solidFill>
              </a:rPr>
              <a:t> file may be updated…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md\Desktop\Visual Studio Project\Presentation\meslides\updateSt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320480" cy="50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Four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Suppliers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d\Desktop\meslides\Supplier_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15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1925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Supplier Details as Visualized with an ADO.net Connection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 to the Suppliers Table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d\Desktop\meslides\supplies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5519"/>
            <a:ext cx="617220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91264" cy="1368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functionality is similar to  that of the DAL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Layer connected to the Stock Table (Described Above) 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12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2"/>
            <a:ext cx="8147248" cy="240913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Generate an XML File for a new Supplier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MasterPage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did not work (for me) with this one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(Stock/Suppliers/newSupplier.xml)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d\Desktop\Visual Studio Project\Presentation\meslides\createNO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0648"/>
            <a:ext cx="581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96680"/>
            <a:ext cx="7416824" cy="208464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E" sz="2400" dirty="0" smtClean="0">
                <a:solidFill>
                  <a:srgbClr val="00B0F0"/>
                </a:solidFill>
              </a:rPr>
              <a:t>Searching of Customers Table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May Search by Surname or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Auto-completion configured with both parameters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Drop-Shadow and Rounded Corners done with extenders from the Ajax Control Toolkit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 descr="C:\Users\md\Desktop\Searc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331"/>
            <a:ext cx="7560840" cy="4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The newSupplier.xml File may be Edited..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Stock/Suppliers/newSupplier.xml)</a:t>
            </a:r>
          </a:p>
          <a:p>
            <a:endParaRPr lang="en-IE" dirty="0"/>
          </a:p>
        </p:txBody>
      </p:sp>
      <p:pic>
        <p:nvPicPr>
          <p:cNvPr id="7170" name="Picture 2" descr="C:\Users\md\Desktop\Visual Studio Project\Presentation\meslides\editNewSuPP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386"/>
            <a:ext cx="5184575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Five 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Login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9" y="5576739"/>
            <a:ext cx="8229600" cy="12727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dirty="0" smtClean="0">
                <a:solidFill>
                  <a:srgbClr val="00B0F0"/>
                </a:solidFill>
              </a:rPr>
              <a:t> Login Screen</a:t>
            </a:r>
            <a:endParaRPr lang="en-IE" dirty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Visual Studio Project\Presentation\meslide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953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301209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B0F0"/>
                </a:solidFill>
              </a:rPr>
              <a:t>Successful Login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Successful Login redirects to Home Page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2050" name="Picture 2" descr="C:\Users\md\Desktop\Visual Studio Project\Presentation\meslides\loginSuccessful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807"/>
            <a:ext cx="8838930" cy="43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00B0F0"/>
                </a:solidFill>
              </a:rPr>
              <a:t>A Problem with Login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"The connection name '</a:t>
            </a:r>
            <a:r>
              <a:rPr lang="en-IE" dirty="0" err="1">
                <a:solidFill>
                  <a:srgbClr val="FF0000"/>
                </a:solidFill>
              </a:rPr>
              <a:t>ApplicationServices</a:t>
            </a:r>
            <a:r>
              <a:rPr lang="en-IE" dirty="0">
                <a:solidFill>
                  <a:srgbClr val="FF0000"/>
                </a:solidFill>
              </a:rPr>
              <a:t>' was not found in the applications configuration or the connection string is empty</a:t>
            </a:r>
            <a:r>
              <a:rPr lang="en-IE" dirty="0" smtClean="0">
                <a:solidFill>
                  <a:srgbClr val="FF0000"/>
                </a:solidFill>
              </a:rPr>
              <a:t>.“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above problem was </a:t>
            </a:r>
            <a:r>
              <a:rPr lang="en-IE" dirty="0" smtClean="0">
                <a:solidFill>
                  <a:srgbClr val="FF0000"/>
                </a:solidFill>
              </a:rPr>
              <a:t>SOLVED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(eventually)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by appropriately modifying the </a:t>
            </a: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web.config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file with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the following code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See (from Stack Overflow):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stackoverflow.com/questions/4645009/how-to-change-asp-net-configuration-tool-connection-string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4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F0"/>
                </a:solidFill>
              </a:rPr>
              <a:t>Stack </a:t>
            </a:r>
            <a:r>
              <a:rPr lang="en-IE" dirty="0" err="1" smtClean="0">
                <a:solidFill>
                  <a:srgbClr val="00B0F0"/>
                </a:solidFill>
              </a:rPr>
              <a:t>OverFlow</a:t>
            </a:r>
            <a:r>
              <a:rPr lang="en-IE" dirty="0" smtClean="0">
                <a:solidFill>
                  <a:srgbClr val="00B0F0"/>
                </a:solidFill>
              </a:rPr>
              <a:t> Code (</a:t>
            </a:r>
            <a:r>
              <a:rPr lang="en-IE" dirty="0" err="1" smtClean="0">
                <a:solidFill>
                  <a:srgbClr val="00B0F0"/>
                </a:solidFill>
              </a:rPr>
              <a:t>web.config</a:t>
            </a:r>
            <a:r>
              <a:rPr lang="en-IE" dirty="0" smtClean="0">
                <a:solidFill>
                  <a:srgbClr val="00B0F0"/>
                </a:solidFill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0"/>
            <a:ext cx="69847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&lt;membership&gt;</a:t>
            </a:r>
            <a:br>
              <a:rPr lang="en-IE" dirty="0"/>
            </a:br>
            <a:r>
              <a:rPr lang="en-IE" dirty="0"/>
              <a:t>&lt;providers&gt;</a:t>
            </a:r>
            <a:br>
              <a:rPr lang="en-IE" dirty="0"/>
            </a:br>
            <a:r>
              <a:rPr lang="en-IE" dirty="0"/>
              <a:t>&lt;clear/&gt;</a:t>
            </a:r>
            <a:br>
              <a:rPr lang="en-IE" dirty="0"/>
            </a:br>
            <a:r>
              <a:rPr lang="en-IE" dirty="0"/>
              <a:t>&lt;add name="</a:t>
            </a:r>
            <a:r>
              <a:rPr lang="en-IE" dirty="0" err="1"/>
              <a:t>AspNetSqlMembershipProvider</a:t>
            </a:r>
            <a:r>
              <a:rPr lang="en-IE" dirty="0"/>
              <a:t>" type="</a:t>
            </a:r>
            <a:r>
              <a:rPr lang="en-IE" dirty="0" err="1"/>
              <a:t>System.Web.Security.SqlMembershipProvider</a:t>
            </a:r>
            <a:r>
              <a:rPr lang="en-IE" dirty="0"/>
              <a:t>" </a:t>
            </a:r>
            <a:r>
              <a:rPr lang="en-IE" dirty="0" err="1"/>
              <a:t>connectionStringName</a:t>
            </a:r>
            <a:r>
              <a:rPr lang="en-IE" dirty="0"/>
              <a:t>="</a:t>
            </a:r>
            <a:r>
              <a:rPr lang="en-IE" dirty="0" err="1"/>
              <a:t>LocalSqlServer</a:t>
            </a:r>
            <a:r>
              <a:rPr lang="en-IE" dirty="0"/>
              <a:t>"</a:t>
            </a:r>
            <a:br>
              <a:rPr lang="en-IE" dirty="0"/>
            </a:br>
            <a:r>
              <a:rPr lang="en-IE" dirty="0" err="1"/>
              <a:t>enablePasswordRetrieval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enablePasswordReset</a:t>
            </a:r>
            <a:r>
              <a:rPr lang="en-IE" dirty="0"/>
              <a:t>="true"</a:t>
            </a:r>
            <a:br>
              <a:rPr lang="en-IE" dirty="0"/>
            </a:br>
            <a:r>
              <a:rPr lang="en-IE" dirty="0" err="1"/>
              <a:t>requiresQuestionAndAnswer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requiresUniqueEmail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maxInvalidPasswordAttempts</a:t>
            </a:r>
            <a:r>
              <a:rPr lang="en-IE" dirty="0"/>
              <a:t>="5"</a:t>
            </a:r>
            <a:br>
              <a:rPr lang="en-IE" dirty="0"/>
            </a:br>
            <a:r>
              <a:rPr lang="en-IE" dirty="0" err="1"/>
              <a:t>minRequiredPasswordLength</a:t>
            </a:r>
            <a:r>
              <a:rPr lang="en-IE" dirty="0"/>
              <a:t>="6"</a:t>
            </a:r>
            <a:br>
              <a:rPr lang="en-IE" dirty="0"/>
            </a:br>
            <a:r>
              <a:rPr lang="en-IE" dirty="0" err="1"/>
              <a:t>minRequiredNonalphanumericCharacters</a:t>
            </a:r>
            <a:r>
              <a:rPr lang="en-IE" dirty="0"/>
              <a:t>="0"</a:t>
            </a:r>
            <a:br>
              <a:rPr lang="en-IE" dirty="0"/>
            </a:br>
            <a:r>
              <a:rPr lang="en-IE" dirty="0" err="1"/>
              <a:t>passwordAttemptWindow</a:t>
            </a:r>
            <a:r>
              <a:rPr lang="en-IE" dirty="0"/>
              <a:t>="10"</a:t>
            </a:r>
            <a:br>
              <a:rPr lang="en-IE" dirty="0"/>
            </a:br>
            <a:r>
              <a:rPr lang="en-IE" dirty="0" err="1"/>
              <a:t>applicationName</a:t>
            </a:r>
            <a:r>
              <a:rPr lang="en-IE" dirty="0"/>
              <a:t>="/"/&gt;</a:t>
            </a:r>
            <a:br>
              <a:rPr lang="en-IE" dirty="0"/>
            </a:br>
            <a:r>
              <a:rPr lang="en-IE" dirty="0"/>
              <a:t>&lt;/providers&gt;</a:t>
            </a:r>
            <a:br>
              <a:rPr lang="en-IE" dirty="0"/>
            </a:br>
            <a:r>
              <a:rPr lang="en-IE" dirty="0"/>
              <a:t>&lt;/membership</a:t>
            </a:r>
            <a:r>
              <a:rPr lang="en-IE" dirty="0" smtClean="0"/>
              <a:t>&gt;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1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Custom Error Message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\Desktop\meslides\Err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271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869160"/>
            <a:ext cx="829126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Custom Error Message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When an error occurs the user is directed to a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custom  error page. 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Seven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Flow Diagrams</a:t>
            </a:r>
          </a:p>
          <a:p>
            <a:pPr marL="0" indent="0" algn="ctr">
              <a:buNone/>
            </a:pPr>
            <a:endParaRPr lang="en-IE" sz="40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Each flow diagram describes the functionality on the drop-down menu items in </a:t>
            </a:r>
            <a:r>
              <a:rPr lang="en-IE" sz="4000" smtClean="0">
                <a:solidFill>
                  <a:schemeClr val="accent6">
                    <a:lumMod val="50000"/>
                  </a:schemeClr>
                </a:solidFill>
              </a:rPr>
              <a:t>the Website</a:t>
            </a:r>
            <a:endParaRPr lang="en-IE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IE" dirty="0"/>
              <a:t>  </a:t>
            </a:r>
          </a:p>
        </p:txBody>
      </p:sp>
      <p:sp>
        <p:nvSpPr>
          <p:cNvPr id="8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Search Functionality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5301209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Ajax (auto-completion) enabled in all cases</a:t>
            </a:r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4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</a:t>
            </a:r>
            <a:r>
              <a:rPr lang="en-IE" dirty="0" smtClean="0">
                <a:solidFill>
                  <a:srgbClr val="00B0F0"/>
                </a:solidFill>
              </a:rPr>
              <a:t>Table</a:t>
            </a:r>
          </a:p>
          <a:p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Ajax (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) with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meslides\Goodies(2nd Attempt)\search_custom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4896545" cy="40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831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Customers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4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Stock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Suppliers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798"/>
            <a:ext cx="8229600" cy="123636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Table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with Surname…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d\Desktop\meslides\search_customers_ajax_Su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d\Desktop\meslides\Goodies(2nd Attempt)\Search_ord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"/>
            <a:ext cx="573572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Orders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Customer-id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7156"/>
            <a:ext cx="8229600" cy="18690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Stock-ID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098" name="Picture 2" descr="C:\Users\md\Desktop\meslides\Goodies(2nd Attempt)\search_stock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7"/>
            <a:ext cx="4824536" cy="399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d\Desktop\meslides\Goodies(2nd Attempt)\Search_suppli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500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71256"/>
            <a:ext cx="8229600" cy="175490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sz="2800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 (Ajax) with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Suppliers Name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1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d\Desktop\meslides\typical_search_custo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450"/>
            <a:ext cx="77724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19"/>
            <a:ext cx="8218488" cy="161704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Results of a Typical Customers Search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3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462</Words>
  <Application>Microsoft Office PowerPoint</Application>
  <PresentationFormat>On-screen Show (4:3)</PresentationFormat>
  <Paragraphs>116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Irish Enzymes  Stock and Customer Management System </vt:lpstr>
      <vt:lpstr>Part 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Three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Four </vt:lpstr>
      <vt:lpstr>PowerPoint Presentation</vt:lpstr>
      <vt:lpstr>PowerPoint Presentation</vt:lpstr>
      <vt:lpstr>PowerPoint Presentation</vt:lpstr>
      <vt:lpstr>PowerPoint Presentation</vt:lpstr>
      <vt:lpstr>Part Five  </vt:lpstr>
      <vt:lpstr>PowerPoint Presentation</vt:lpstr>
      <vt:lpstr>PowerPoint Presentation</vt:lpstr>
      <vt:lpstr>A Problem with Login …</vt:lpstr>
      <vt:lpstr>Stack OverFlow Code (web.config)</vt:lpstr>
      <vt:lpstr>Part Six </vt:lpstr>
      <vt:lpstr>PowerPoint Presentation</vt:lpstr>
      <vt:lpstr>Part Seven</vt:lpstr>
      <vt:lpstr>   Search Functionality   </vt:lpstr>
      <vt:lpstr>   Customers Flowchart   </vt:lpstr>
      <vt:lpstr>   Stock Flowchart   </vt:lpstr>
      <vt:lpstr>   Suppliers Flowchart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Dowling</dc:creator>
  <cp:lastModifiedBy>Thomas Dowling</cp:lastModifiedBy>
  <cp:revision>44</cp:revision>
  <dcterms:created xsi:type="dcterms:W3CDTF">2013-04-27T05:29:38Z</dcterms:created>
  <dcterms:modified xsi:type="dcterms:W3CDTF">2013-04-29T23:39:33Z</dcterms:modified>
</cp:coreProperties>
</file>