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79" r:id="rId4"/>
    <p:sldId id="259" r:id="rId5"/>
    <p:sldId id="263" r:id="rId6"/>
    <p:sldId id="278" r:id="rId7"/>
    <p:sldId id="260"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72"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27F2C-E4FE-4AAA-B5DB-6C9A2051AFB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AF7604-F0BD-4ABB-A31F-5B8D6BDE1AE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https://baike.baidu.com/item/%E6%8E%92%E5%BA%8F%E7%AE%97%E6%B3%95%E7%A8%B3%E5%AE%9A%E6%80%A7/9763250?fr=aladdin</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5A5923-5621-41EE-95DD-67E34E27ABC3}" type="slidenum">
              <a:rPr lang="zh-CN" altLang="en-US" smtClean="0"/>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B5A5923-5621-41EE-95DD-67E34E27ABC3}" type="slidenum">
              <a:rPr lang="zh-CN" altLang="en-US" smtClean="0"/>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6C3B064-28E5-412B-9DEB-CFF3325D963F}" type="datetimeFigureOut">
              <a:rPr lang="zh-CN" altLang="en-US" smtClean="0"/>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B5A5923-5621-41EE-95DD-67E34E27ABC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6C3B064-28E5-412B-9DEB-CFF3325D963F}"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B5A5923-5621-41EE-95DD-67E34E27ABC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6C3B064-28E5-412B-9DEB-CFF3325D963F}" type="datetimeFigureOut">
              <a:rPr lang="zh-CN" altLang="en-US" smtClean="0"/>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B5A5923-5621-41EE-95DD-67E34E27ABC3}" type="slidenum">
              <a:rPr lang="zh-CN" altLang="en-US" smtClean="0"/>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userDrawn="1"/>
        </p:nvSpPr>
        <p:spPr>
          <a:xfrm>
            <a:off x="8896759" y="5515317"/>
            <a:ext cx="2954655" cy="923330"/>
          </a:xfrm>
          <a:prstGeom prst="rect">
            <a:avLst/>
          </a:prstGeom>
          <a:noFill/>
        </p:spPr>
        <p:txBody>
          <a:bodyPr wrap="none" lIns="91440" tIns="45720" rIns="91440" bIns="45720">
            <a:spAutoFit/>
          </a:bodyPr>
          <a:lstStyle/>
          <a:p>
            <a:pPr algn="ctr"/>
            <a:r>
              <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小兰老师</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冒泡排序</a:t>
            </a:r>
            <a:endParaRPr lang="zh-CN" altLang="en-US" dirty="0"/>
          </a:p>
        </p:txBody>
      </p:sp>
      <p:sp>
        <p:nvSpPr>
          <p:cNvPr id="3" name="副标题 2"/>
          <p:cNvSpPr>
            <a:spLocks noGrp="1"/>
          </p:cNvSpPr>
          <p:nvPr>
            <p:ph type="subTitle" idx="1"/>
          </p:nvPr>
        </p:nvSpPr>
        <p:spPr/>
        <p:txBody>
          <a:bodyPr/>
          <a:lstStyle/>
          <a:p>
            <a:r>
              <a:rPr lang="zh-CN" altLang="en-US" dirty="0"/>
              <a:t>大庆指针培训机构</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冒泡排序</a:t>
            </a:r>
            <a:endParaRPr lang="zh-CN" altLang="en-US"/>
          </a:p>
        </p:txBody>
      </p:sp>
      <p:sp>
        <p:nvSpPr>
          <p:cNvPr id="5" name="文本框 4"/>
          <p:cNvSpPr txBox="1"/>
          <p:nvPr/>
        </p:nvSpPr>
        <p:spPr>
          <a:xfrm>
            <a:off x="1105535" y="1804670"/>
            <a:ext cx="10050145" cy="1198880"/>
          </a:xfrm>
          <a:prstGeom prst="rect">
            <a:avLst/>
          </a:prstGeom>
          <a:noFill/>
        </p:spPr>
        <p:txBody>
          <a:bodyPr wrap="square" rtlCol="0">
            <a:spAutoFit/>
          </a:bodyPr>
          <a:p>
            <a:pPr algn="l"/>
            <a:r>
              <a:rPr lang="zh-CN" altLang="en-US"/>
              <a:t>冒泡排序（Bubble Sort）也是一种简单直观的排序算法。它重复地走访过要排序的数列，一次比较两个元素，如果他们的顺序错误就把他们交换过来。走访数列的工作是重复地进行直到没有再需要交换，也就是说该数列已经排序完成。这个算法的名字由来是因为越小的元素会经由交换慢慢</a:t>
            </a:r>
            <a:r>
              <a:rPr lang="zh-CN" altLang="en-US" b="1"/>
              <a:t>"浮"</a:t>
            </a:r>
            <a:r>
              <a:rPr lang="zh-CN" altLang="en-US"/>
              <a:t>到数列的顶端。</a:t>
            </a:r>
            <a:endParaRPr lang="zh-CN" altLang="en-US"/>
          </a:p>
        </p:txBody>
      </p:sp>
      <p:pic>
        <p:nvPicPr>
          <p:cNvPr id="7" name="图片 6" descr="bubbleSort"/>
          <p:cNvPicPr>
            <a:picLocks noChangeAspect="1"/>
          </p:cNvPicPr>
          <p:nvPr/>
        </p:nvPicPr>
        <p:blipFill>
          <a:blip r:embed="rId1"/>
          <a:stretch>
            <a:fillRect/>
          </a:stretch>
        </p:blipFill>
        <p:spPr>
          <a:xfrm>
            <a:off x="1251585" y="3157220"/>
            <a:ext cx="7867650" cy="24479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java</a:t>
            </a:r>
            <a:r>
              <a:rPr lang="zh-CN" altLang="en-US"/>
              <a:t>代码实现</a:t>
            </a:r>
            <a:endParaRPr lang="zh-CN" altLang="en-US"/>
          </a:p>
        </p:txBody>
      </p:sp>
      <p:pic>
        <p:nvPicPr>
          <p:cNvPr id="5" name="内容占位符 4"/>
          <p:cNvPicPr>
            <a:picLocks noChangeAspect="1"/>
          </p:cNvPicPr>
          <p:nvPr>
            <p:ph idx="1"/>
          </p:nvPr>
        </p:nvPicPr>
        <p:blipFill>
          <a:blip r:embed="rId1"/>
          <a:stretch>
            <a:fillRect/>
          </a:stretch>
        </p:blipFill>
        <p:spPr>
          <a:xfrm>
            <a:off x="1040130" y="1847850"/>
            <a:ext cx="7639050" cy="36766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冒泡的 名字由来</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1428115" y="1888490"/>
            <a:ext cx="4694555" cy="40233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稳定性</a:t>
            </a:r>
            <a:endParaRPr lang="zh-CN" altLang="en-US"/>
          </a:p>
        </p:txBody>
      </p:sp>
      <p:sp>
        <p:nvSpPr>
          <p:cNvPr id="3" name="内容占位符 2"/>
          <p:cNvSpPr>
            <a:spLocks noGrp="1"/>
          </p:cNvSpPr>
          <p:nvPr>
            <p:ph idx="1"/>
          </p:nvPr>
        </p:nvSpPr>
        <p:spPr/>
        <p:txBody>
          <a:bodyPr/>
          <a:lstStyle/>
          <a:p>
            <a:r>
              <a:rPr lang="zh-CN" altLang="en-US" dirty="0"/>
              <a:t>稳定：能</a:t>
            </a:r>
            <a:r>
              <a:rPr lang="zh-CN" altLang="en-US" b="1" dirty="0"/>
              <a:t>保证</a:t>
            </a:r>
            <a:r>
              <a:rPr lang="zh-CN" altLang="en-US" dirty="0"/>
              <a:t>排序前2个相等的数其在序列的前后位置顺序和排序后它们两个的前后位置顺序相同。反之就是 不稳定。</a:t>
            </a:r>
            <a:endParaRPr lang="zh-CN" altLang="en-US" dirty="0"/>
          </a:p>
          <a:p>
            <a:endParaRPr lang="zh-CN" altLang="en-US"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97280" y="267553"/>
            <a:ext cx="10058400" cy="1450757"/>
          </a:xfrm>
        </p:spPr>
        <p:txBody>
          <a:bodyPr/>
          <a:p>
            <a:r>
              <a:rPr lang="zh-CN" altLang="en-US"/>
              <a:t>和选择</a:t>
            </a:r>
            <a:r>
              <a:rPr lang="zh-CN" altLang="en-US"/>
              <a:t>排序的比较</a:t>
            </a:r>
            <a:endParaRPr lang="zh-CN" altLang="en-US"/>
          </a:p>
        </p:txBody>
      </p:sp>
      <p:sp>
        <p:nvSpPr>
          <p:cNvPr id="3" name="内容占位符 2"/>
          <p:cNvSpPr>
            <a:spLocks noGrp="1"/>
          </p:cNvSpPr>
          <p:nvPr>
            <p:ph idx="1"/>
          </p:nvPr>
        </p:nvSpPr>
        <p:spPr/>
        <p:txBody>
          <a:bodyPr/>
          <a:p>
            <a:pPr marL="0" indent="0">
              <a:buNone/>
            </a:pPr>
            <a:r>
              <a:rPr lang="zh-CN" altLang="en-US"/>
              <a:t>用冒泡和选择排序 排列结构，可以看出算法的</a:t>
            </a:r>
            <a:r>
              <a:rPr lang="zh-CN" altLang="en-US"/>
              <a:t>稳定性</a:t>
            </a:r>
            <a:r>
              <a:rPr lang="en-US" altLang="zh-CN"/>
              <a:t>.</a:t>
            </a:r>
            <a:endParaRPr lang="zh-CN" altLang="en-US"/>
          </a:p>
          <a:p>
            <a:pPr marL="0" indent="0">
              <a:buNone/>
            </a:pPr>
            <a:r>
              <a:rPr lang="en-US" altLang="zh-CN"/>
              <a:t>struct student</a:t>
            </a:r>
            <a:r>
              <a:rPr lang="en-US" altLang="zh-CN"/>
              <a:t>{</a:t>
            </a:r>
            <a:endParaRPr lang="en-US" altLang="zh-CN"/>
          </a:p>
          <a:p>
            <a:pPr marL="0" indent="0">
              <a:buNone/>
            </a:pPr>
            <a:r>
              <a:rPr lang="en-US" altLang="zh-CN"/>
              <a:t>	int sid;</a:t>
            </a:r>
            <a:endParaRPr lang="en-US" altLang="zh-CN"/>
          </a:p>
          <a:p>
            <a:pPr marL="0" indent="0">
              <a:buNone/>
            </a:pPr>
            <a:r>
              <a:rPr lang="en-US" altLang="zh-CN"/>
              <a:t>	char* name;</a:t>
            </a:r>
            <a:endParaRPr lang="en-US" altLang="zh-CN"/>
          </a:p>
          <a:p>
            <a:pPr marL="0" indent="0">
              <a:buNone/>
            </a:pPr>
            <a:r>
              <a:rPr lang="en-US" altLang="zh-CN"/>
              <a:t>	int score;</a:t>
            </a:r>
            <a:endParaRPr lang="en-US" altLang="zh-CN"/>
          </a:p>
          <a:p>
            <a:pPr marL="0" indent="0">
              <a:buNone/>
            </a:pPr>
            <a:r>
              <a:rPr lang="en-US" altLang="zh-CN"/>
              <a:t>};</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冒泡排序的优化</a:t>
            </a:r>
            <a:endParaRPr lang="zh-CN" altLang="en-US"/>
          </a:p>
        </p:txBody>
      </p:sp>
      <p:sp>
        <p:nvSpPr>
          <p:cNvPr id="3" name="内容占位符 2"/>
          <p:cNvSpPr>
            <a:spLocks noGrp="1"/>
          </p:cNvSpPr>
          <p:nvPr>
            <p:ph idx="1"/>
          </p:nvPr>
        </p:nvSpPr>
        <p:spPr/>
        <p:txBody>
          <a:bodyPr/>
          <a:p>
            <a:r>
              <a:rPr lang="zh-CN" altLang="en-US"/>
              <a:t>通过观察 每次排序步骤时的输出，可以考虑 优化冒泡排序。</a:t>
            </a:r>
            <a:endParaRPr lang="zh-CN" altLang="en-US"/>
          </a:p>
          <a:p>
            <a:endParaRPr lang="zh-CN" altLang="en-US"/>
          </a:p>
          <a:p>
            <a:r>
              <a:rPr lang="zh-CN" altLang="en-US"/>
              <a:t>减少不必要的循环尺度，已经排好序的不用比较。</a:t>
            </a:r>
            <a:endParaRPr lang="zh-CN" altLang="en-US"/>
          </a:p>
          <a:p>
            <a:endParaRPr lang="zh-CN" altLang="en-US"/>
          </a:p>
          <a:p>
            <a:r>
              <a:rPr lang="zh-CN" altLang="en-US"/>
              <a:t>用标记变量记录是否发生了 交换过程，如果没发生交换过程说明已经有序，就不需要再有后来的循环了。</a:t>
            </a:r>
            <a:endParaRPr lang="zh-CN" altLang="en-US"/>
          </a:p>
          <a:p>
            <a:endParaRPr lang="zh-CN" altLang="en-US"/>
          </a:p>
          <a:p>
            <a:r>
              <a:rPr lang="zh-CN" altLang="en-US"/>
              <a:t>如果数据基本有序，就有机会大大减少排序时间。</a:t>
            </a: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6336,&quot;width&quot;:7393}"/>
</p:tagLst>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439</Words>
  <Application>WPS 演示</Application>
  <PresentationFormat>宽屏</PresentationFormat>
  <Paragraphs>37</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宋体</vt:lpstr>
      <vt:lpstr>Wingdings</vt:lpstr>
      <vt:lpstr>Calibri</vt:lpstr>
      <vt:lpstr>Calibri Light</vt:lpstr>
      <vt:lpstr>微软雅黑</vt:lpstr>
      <vt:lpstr>Arial Unicode MS</vt:lpstr>
      <vt:lpstr>等线</vt:lpstr>
      <vt:lpstr>回顾</vt:lpstr>
      <vt:lpstr>冒泡排序</vt:lpstr>
      <vt:lpstr>冒泡排序</vt:lpstr>
      <vt:lpstr>java代码实现</vt:lpstr>
      <vt:lpstr>冒泡的 名字由来</vt:lpstr>
      <vt:lpstr>稳定性</vt:lpstr>
      <vt:lpstr>和选择排序的比较</vt:lpstr>
      <vt:lpstr>冒泡排序的优化</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兰 振奇</dc:creator>
  <cp:lastModifiedBy>1398623413@qq.com</cp:lastModifiedBy>
  <cp:revision>215</cp:revision>
  <dcterms:created xsi:type="dcterms:W3CDTF">2020-08-31T14:18:00Z</dcterms:created>
  <dcterms:modified xsi:type="dcterms:W3CDTF">2020-09-20T04:20:41Z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