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66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和计数排序的关系：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计数排序是 有桶排序思想的一种体现。但计数排序只可以</a:t>
            </a:r>
            <a:r>
              <a:rPr lang="zh-CN" altLang="en-US" b="1"/>
              <a:t>排序 数字</a:t>
            </a:r>
            <a:r>
              <a:rPr lang="zh-CN" altLang="en-US"/>
              <a:t>。而桶排序和其他排序一样可以排序各种类型结构。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每单个桶可以是数组或是链表。其中链表比较方便</a:t>
            </a:r>
            <a:r>
              <a:rPr lang="en-US" altLang="zh-CN"/>
              <a:t>(</a:t>
            </a:r>
            <a:r>
              <a:rPr lang="zh-CN" altLang="en-US"/>
              <a:t>数组需要考虑动态增长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 marL="201295" lvl="1" indent="0">
              <a:buNone/>
            </a:pPr>
            <a:r>
              <a:rPr lang="zh-CN" altLang="en-US" sz="1800"/>
              <a:t>需要实现：</a:t>
            </a:r>
            <a:endParaRPr lang="zh-CN" altLang="en-US" sz="1800"/>
          </a:p>
          <a:p>
            <a:pPr lvl="1"/>
            <a:r>
              <a:rPr lang="zh-CN" altLang="en-US" sz="1800"/>
              <a:t>单链表的</a:t>
            </a:r>
            <a:r>
              <a:rPr lang="zh-CN" altLang="en-US" sz="1800" b="1"/>
              <a:t>插入。</a:t>
            </a:r>
            <a:r>
              <a:rPr lang="zh-CN" altLang="en-US" sz="1800"/>
              <a:t>插入最后出现的某个值节点之后</a:t>
            </a:r>
            <a:r>
              <a:rPr lang="en-US" altLang="zh-CN" sz="1800"/>
              <a:t>(</a:t>
            </a:r>
            <a:r>
              <a:rPr lang="zh-CN" altLang="en-US" sz="1800" b="1"/>
              <a:t>稳定</a:t>
            </a:r>
            <a:r>
              <a:rPr lang="en-US" altLang="zh-CN" sz="1800"/>
              <a:t>)</a:t>
            </a:r>
            <a:r>
              <a:rPr lang="zh-CN" altLang="en-US" sz="1800"/>
              <a:t>。比较。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桶排序过程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桶排序 动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845945"/>
            <a:ext cx="705294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桶排序是将待排序集合中处于同一个值域的元素存入同一个桶中，也就是根据元素值特性将集合拆分为多个区域，则拆分后形成的多个桶，从值域上看是处于有序状态的。对每个桶中元素进行排序，则所有桶中元素构成的集合是已排序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在额外空间充足的情况下，尽量增大桶的数量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使用的映射函数能够将输入的 N 个数据均匀的分配到 K 个桶中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根据待排序集合中最大元素和最小元素的差值范围和映射规则，确定申请的桶个数；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遍历待排序集合，将每一个元素移动到对应的桶中；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对每一个桶中元素进行排序，并移动到已排序集合中。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示意图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090420"/>
            <a:ext cx="3000375" cy="3209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7775" y="2552065"/>
            <a:ext cx="4406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</a:t>
            </a:r>
            <a:r>
              <a:rPr lang="zh-CN" altLang="en-US" b="1"/>
              <a:t>什么时候最快</a:t>
            </a:r>
            <a:endParaRPr lang="zh-CN" altLang="en-US" b="1"/>
          </a:p>
          <a:p>
            <a:r>
              <a:rPr lang="zh-CN" altLang="en-US"/>
              <a:t>当输入的数据可以均匀的分配到每一个桶中。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</a:t>
            </a:r>
            <a:r>
              <a:rPr lang="zh-CN" altLang="en-US" b="1"/>
              <a:t>什么时候最慢</a:t>
            </a:r>
            <a:endParaRPr lang="zh-CN" altLang="en-US" b="1"/>
          </a:p>
          <a:p>
            <a:r>
              <a:rPr lang="zh-CN" altLang="en-US"/>
              <a:t>当</a:t>
            </a:r>
            <a:r>
              <a:rPr lang="zh-CN" altLang="en-US"/>
              <a:t>输入的数据被分配到了同一个桶中。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458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桶排序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213</cp:revision>
  <dcterms:created xsi:type="dcterms:W3CDTF">2020-08-31T14:18:00Z</dcterms:created>
  <dcterms:modified xsi:type="dcterms:W3CDTF">2020-09-18T11:28:28Z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