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2" r:id="rId4"/>
    <p:sldId id="268" r:id="rId5"/>
    <p:sldId id="267" r:id="rId6"/>
    <p:sldId id="263" r:id="rId7"/>
    <p:sldId id="266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7F2C-E4FE-4AAA-B5DB-6C9A2051AF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8896759" y="5515317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小兰老师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大庆指针培训机构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归并排序过程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mergeS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1845945"/>
            <a:ext cx="6210935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分治的过程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归并递归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0" y="1845945"/>
            <a:ext cx="4787265" cy="36188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49695" y="2000250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只需要设计一个给指定范围排序的过程，</a:t>
            </a:r>
            <a:endParaRPr lang="zh-CN" altLang="en-US"/>
          </a:p>
          <a:p>
            <a:r>
              <a:rPr lang="zh-CN" altLang="en-US"/>
              <a:t>就可以递归下去。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分治的过程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2565" y="2005330"/>
            <a:ext cx="663892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归并排序思想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归并排序（英语：Merge sort，或mergesort），是创建在归并操作上的一种有效的排序算法。该算法是采用</a:t>
            </a:r>
            <a:r>
              <a:rPr lang="zh-CN" altLang="en-US" b="1"/>
              <a:t>分治法（Divide and Conquer）</a:t>
            </a:r>
            <a:r>
              <a:rPr lang="zh-CN" altLang="en-US"/>
              <a:t>的一个非常典型的应用。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分治法: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分解（Divide）</a:t>
            </a:r>
            <a:r>
              <a:rPr lang="zh-CN" altLang="en-US"/>
              <a:t>：将n个元素分成个含n/2个元素的子序列。</a:t>
            </a:r>
            <a:endParaRPr lang="zh-CN" altLang="en-US"/>
          </a:p>
          <a:p>
            <a:r>
              <a:rPr lang="zh-CN" altLang="en-US" b="1"/>
              <a:t>解决（Conquer）</a:t>
            </a:r>
            <a:r>
              <a:rPr lang="zh-CN" altLang="en-US"/>
              <a:t>：用合并排序法对两个子序列递归的排序。</a:t>
            </a:r>
            <a:endParaRPr lang="zh-CN" altLang="en-US"/>
          </a:p>
          <a:p>
            <a:r>
              <a:rPr lang="zh-CN" altLang="en-US" b="1"/>
              <a:t>合并（Combine）</a:t>
            </a:r>
            <a:r>
              <a:rPr lang="zh-CN" altLang="en-US"/>
              <a:t>：合并两个已排序的子序列已得到排序结果。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分治法可以通俗的解释为：把一片领土分解，分解为若干块小部分，然后一块块地占领征服，被分解的可以是不同的政治派别或是其他什么，然后让他们彼此异化。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分治法的精髓：</a:t>
            </a:r>
            <a:endParaRPr lang="zh-CN" altLang="en-US"/>
          </a:p>
          <a:p>
            <a:r>
              <a:rPr lang="zh-CN" altLang="en-US"/>
              <a:t>分--将问题分解为规模更小的子问题；</a:t>
            </a:r>
            <a:endParaRPr lang="zh-CN" altLang="en-US"/>
          </a:p>
          <a:p>
            <a:r>
              <a:rPr lang="zh-CN" altLang="en-US"/>
              <a:t>治--将这些规模更小的子问题逐个击破；</a:t>
            </a:r>
            <a:endParaRPr lang="zh-CN" altLang="en-US"/>
          </a:p>
          <a:p>
            <a:r>
              <a:rPr lang="zh-CN" altLang="en-US"/>
              <a:t>合--将已解决的子问题合并，最终得出“母”问题的解；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合并数组的过程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合并两个有序数组的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845945"/>
            <a:ext cx="5713730" cy="4132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合并两个有序数组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6665" y="1889125"/>
            <a:ext cx="8441055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405</Words>
  <Application>WPS 演示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归并排序</vt:lpstr>
      <vt:lpstr>归并排序过程</vt:lpstr>
      <vt:lpstr>分治的过程</vt:lpstr>
      <vt:lpstr>分治的过程</vt:lpstr>
      <vt:lpstr>归并排序思想</vt:lpstr>
      <vt:lpstr>PowerPoint 演示文稿</vt:lpstr>
      <vt:lpstr>合并数组的过程</vt:lpstr>
      <vt:lpstr>合并两个有序数组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 振奇</dc:creator>
  <cp:lastModifiedBy>1398623413@qq.com</cp:lastModifiedBy>
  <cp:revision>190</cp:revision>
  <dcterms:created xsi:type="dcterms:W3CDTF">2020-08-31T14:18:00Z</dcterms:created>
  <dcterms:modified xsi:type="dcterms:W3CDTF">2020-09-20T04:20:49Z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