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1" r:id="rId4"/>
    <p:sldId id="267" r:id="rId5"/>
    <p:sldId id="268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从数列中挑出一个元素，称为 "基准"（pivot）;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递归地（recursive）把小于基准值元素的子数列和大于基准值元素的子数列排序；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三色旗问题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507865"/>
          </a:xfrm>
        </p:spPr>
        <p:txBody>
          <a:bodyPr/>
          <a:p>
            <a:r>
              <a:rPr lang="zh-CN" altLang="en-US"/>
              <a:t>描述：假设有一条绳子，上面挂有红、白、蓝三种颜色的旗子，没有顺序。</a:t>
            </a:r>
            <a:endParaRPr lang="zh-CN" altLang="en-US"/>
          </a:p>
          <a:p>
            <a:r>
              <a:rPr lang="zh-CN" altLang="en-US"/>
              <a:t>要求：将旗子分类，按蓝、白、红的顺序排列。</a:t>
            </a:r>
            <a:endParaRPr lang="zh-CN" altLang="en-US"/>
          </a:p>
          <a:p>
            <a:r>
              <a:rPr lang="zh-CN" altLang="en-US"/>
              <a:t>问题：如何移动，可使总移动次数最少。</a:t>
            </a:r>
            <a:endParaRPr lang="zh-CN" altLang="en-US"/>
          </a:p>
          <a:p>
            <a:r>
              <a:rPr lang="zh-CN" altLang="en-US"/>
              <a:t>限制：只能在绳子上操作，每次只能交换其中两面旗子。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该问题是由荷兰人Dijkstra提出的，所以该问题又叫荷兰旗问题。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703320"/>
            <a:ext cx="73914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一个变量记录当前位置及左边的都是蓝色的。</a:t>
            </a:r>
            <a:r>
              <a:rPr lang="zh-CN" altLang="en-US">
                <a:sym typeface="+mn-ea"/>
              </a:rPr>
              <a:t>一个变量记录当前位置及右边的都是红色的。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一个变量来从左到右遍历所有旗子，发现蓝色的就交换到左边，发现红色的就交换到右边。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有一个只由0，1，2三种元素构成的整数数组，请使用交换、原地排序而不是使用计数进行排序。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" y="2639060"/>
            <a:ext cx="4639945" cy="200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2639060"/>
            <a:ext cx="2143125" cy="2838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1890" y="5501005"/>
            <a:ext cx="8519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排序后，</a:t>
            </a:r>
            <a:r>
              <a:rPr lang="en-US" altLang="zh-CN"/>
              <a:t>i</a:t>
            </a:r>
            <a:r>
              <a:rPr lang="zh-CN" altLang="en-US"/>
              <a:t>就对应最右边的蓝色的旗子的位置。</a:t>
            </a:r>
            <a:r>
              <a:rPr lang="en-US" altLang="zh-CN"/>
              <a:t>j</a:t>
            </a:r>
            <a:r>
              <a:rPr lang="zh-CN" altLang="en-US"/>
              <a:t>就对应最左边的红色的旗子的位置。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快速排序用三色旗的思想解决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找一个基准值（这里选取待排序数组最左边的那个值），然后将待排序数组分成三部分</a:t>
            </a:r>
            <a:endParaRPr lang="zh-CN" altLang="en-US"/>
          </a:p>
          <a:p>
            <a:r>
              <a:rPr lang="zh-CN" altLang="en-US"/>
              <a:t>第一部分：数据全都小于基准值</a:t>
            </a:r>
            <a:endParaRPr lang="zh-CN" altLang="en-US"/>
          </a:p>
          <a:p>
            <a:r>
              <a:rPr lang="zh-CN" altLang="en-US"/>
              <a:t>第二部分：数据全都等于基准值</a:t>
            </a:r>
            <a:endParaRPr lang="zh-CN" altLang="en-US"/>
          </a:p>
          <a:p>
            <a:r>
              <a:rPr lang="zh-CN" altLang="en-US"/>
              <a:t>第三部分：数据全都大于基准值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6330" y="2392045"/>
            <a:ext cx="3648075" cy="306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3714115"/>
            <a:ext cx="31146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用循环代替递归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可以考虑用栈模拟递归的过程，来实现优化整个排序。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214245"/>
            <a:ext cx="710565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610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桶排序</vt:lpstr>
      <vt:lpstr>PowerPoint 演示文稿</vt:lpstr>
      <vt:lpstr>三色旗问题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205</cp:revision>
  <dcterms:created xsi:type="dcterms:W3CDTF">2020-08-31T14:18:00Z</dcterms:created>
  <dcterms:modified xsi:type="dcterms:W3CDTF">2020-09-19T11:46:59Z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