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6" r:id="rId4"/>
    <p:sldId id="269" r:id="rId5"/>
    <p:sldId id="267" r:id="rId6"/>
    <p:sldId id="270" r:id="rId7"/>
    <p:sldId id="271" r:id="rId8"/>
    <p:sldId id="273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堆排序排序过程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heap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913890"/>
            <a:ext cx="521017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排序过程（另一个视角）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lvl="0" indent="0">
              <a:buNone/>
            </a:pPr>
            <a:r>
              <a:rPr lang="en-US" altLang="zh-CN"/>
              <a:t>1.</a:t>
            </a:r>
            <a:r>
              <a:rPr lang="zh-CN" altLang="en-US"/>
              <a:t>建堆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2.</a:t>
            </a:r>
            <a:r>
              <a:rPr lang="zh-CN" altLang="en-US"/>
              <a:t>把第一个交换到最后一个位置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3.</a:t>
            </a:r>
            <a:r>
              <a:rPr lang="zh-CN" altLang="en-US"/>
              <a:t>建堆</a:t>
            </a:r>
            <a:r>
              <a:rPr lang="en-US" altLang="zh-CN"/>
              <a:t>(</a:t>
            </a:r>
            <a:r>
              <a:rPr lang="zh-CN" altLang="en-US"/>
              <a:t>只需要维护第一个节点</a:t>
            </a:r>
            <a:r>
              <a:rPr lang="en-US" altLang="zh-CN"/>
              <a:t>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4.</a:t>
            </a:r>
            <a:r>
              <a:rPr lang="zh-CN" altLang="en-US"/>
              <a:t>重复</a:t>
            </a:r>
            <a:r>
              <a:rPr lang="en-US" altLang="zh-CN"/>
              <a:t>2-3</a:t>
            </a:r>
            <a:r>
              <a:rPr lang="zh-CN" altLang="en-US"/>
              <a:t>，直到所有节点排序完毕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</p:txBody>
      </p:sp>
      <p:pic>
        <p:nvPicPr>
          <p:cNvPr id="6" name="图片 5" descr="Sorting_heapsort_an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905" y="1861185"/>
            <a:ext cx="410273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堆排序（Heapsort）</a:t>
            </a:r>
            <a:r>
              <a:rPr lang="zh-CN" altLang="en-US"/>
              <a:t>是指利用堆这种数据结构所设计的一种排序算法。堆积是一个近似完全二叉树的结构，并同时满足堆积的性质：即子结点的键值或索引总是小于（或者大于）它的父节点。堆排序可以说是一种利用堆的概念来排序的选择排序。分为两种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大顶堆</a:t>
            </a:r>
            <a:r>
              <a:rPr lang="zh-CN" altLang="en-US"/>
              <a:t>：每个节点的值都大于或等于其子节点的值，在堆排序算法中用于升序排列；</a:t>
            </a:r>
            <a:endParaRPr lang="zh-CN" altLang="en-US"/>
          </a:p>
          <a:p>
            <a:r>
              <a:rPr lang="zh-CN" altLang="en-US" b="1"/>
              <a:t>小顶堆</a:t>
            </a:r>
            <a:r>
              <a:rPr lang="zh-CN" altLang="en-US"/>
              <a:t>：每个节点的值都小于或等于其子节点的值，在堆排序算法中用于降序排列；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堆的图例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820" y="1845945"/>
            <a:ext cx="929068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同时，我们对堆中的结点按层进行编号，将这种逻辑结构映射到数组中就是下面这个样子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该数组从逻辑上讲就是一个堆结构，我们用简单的公式来描述一下堆的定义就是：</a:t>
            </a:r>
            <a:endParaRPr lang="zh-CN" altLang="en-US"/>
          </a:p>
          <a:p>
            <a:r>
              <a:rPr lang="zh-CN" altLang="en-US"/>
              <a:t>大顶堆：arr[i] &gt;= arr[2i+1] &amp;&amp; arr[i] &gt;= arr[2i+2]  </a:t>
            </a:r>
            <a:endParaRPr lang="zh-CN" altLang="en-US"/>
          </a:p>
          <a:p>
            <a:r>
              <a:rPr lang="zh-CN" altLang="en-US"/>
              <a:t>小顶堆：arr[i] &lt;= arr[2i+1] &amp;&amp; arr[i] &lt;= arr[2i+2]  </a:t>
            </a:r>
            <a:endParaRPr lang="zh-CN" altLang="en-US"/>
          </a:p>
          <a:p>
            <a:r>
              <a:rPr lang="zh-CN" altLang="en-US"/>
              <a:t>ok，了解了这些定义。接下来，我们来看看堆排序的基本思想及基本步骤：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2315845"/>
            <a:ext cx="9419590" cy="1705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堆排序基本思想及步骤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　堆排序的基本思想是：将待排序序列构造成一个大顶堆，此时，整个序列的最大值就是堆顶的根节点。将其与末尾元素进行交换，此时末尾就为最大值。然后将剩余n-1个元素重新构造成一个堆，这样会得到n个元素的次小值。如此反复执行，便能得到一个有序序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比较好的博客：https://www.cnblogs.com/chengxiao/p/6129630.html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算法步骤</a:t>
            </a:r>
            <a:endParaRPr lang="zh-CN" altLang="en-US"/>
          </a:p>
          <a:p>
            <a:r>
              <a:rPr lang="zh-CN" altLang="en-US"/>
              <a:t>创建一个堆 H[0……n-1]；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把堆首（最大值）和堆尾互换；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把堆的尺寸缩小 1，并调用 shift_down(0)，目的是把新的数组顶端数据调整到相应位置；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重复步骤 2，直到堆的尺寸为 1。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菜鸟教程 http://www.w3school.me/w3cnote/heap-sort.html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图解排序算法之 http://www.w3school.me/w3cnote/heap-sort.html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883</Words>
  <Application>WPS 演示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堆排序</vt:lpstr>
      <vt:lpstr>堆排序排序过程</vt:lpstr>
      <vt:lpstr>排序过程（另一个视角）</vt:lpstr>
      <vt:lpstr>堆排序</vt:lpstr>
      <vt:lpstr>堆的图例</vt:lpstr>
      <vt:lpstr>PowerPoint 演示文稿</vt:lpstr>
      <vt:lpstr>堆排序基本思想及步骤</vt:lpstr>
      <vt:lpstr>操作步骤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195</cp:revision>
  <dcterms:created xsi:type="dcterms:W3CDTF">2020-08-31T14:18:00Z</dcterms:created>
  <dcterms:modified xsi:type="dcterms:W3CDTF">2020-09-24T15:07:54Z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