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5" r:id="rId4"/>
    <p:sldId id="257" r:id="rId5"/>
    <p:sldId id="276" r:id="rId6"/>
    <p:sldId id="277" r:id="rId7"/>
    <p:sldId id="278" r:id="rId8"/>
    <p:sldId id="28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7F2C-E4FE-4AAA-B5DB-6C9A2051AF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F7604-F0BD-4ABB-A31F-5B8D6BDE1A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8896759" y="5515317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小兰老师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算法复杂度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大庆指针培训机构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评估算法的优劣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比较两个不同的算法</a:t>
            </a:r>
            <a:r>
              <a:rPr lang="zh-CN" altLang="en-US"/>
              <a:t>，包括两个非常重要的指标：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1.运行时间；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2.占用空间。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1960" y="3428365"/>
            <a:ext cx="4130040" cy="19062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表示算法的执行时间与数据规模之间的增长关系。</a:t>
            </a:r>
            <a:endParaRPr lang="zh-CN" altLang="en-US" dirty="0"/>
          </a:p>
          <a:p>
            <a:r>
              <a:rPr lang="zh-CN" altLang="en-US" dirty="0"/>
              <a:t>如果数据的数量是</a:t>
            </a:r>
            <a:r>
              <a:rPr lang="en-US" altLang="zh-CN" dirty="0"/>
              <a:t>n</a:t>
            </a:r>
            <a:r>
              <a:rPr lang="zh-CN" altLang="en-US" dirty="0"/>
              <a:t>，当输入规模和算法运行时间无关时</a:t>
            </a:r>
            <a:r>
              <a:rPr lang="en-US" altLang="zh-CN" dirty="0"/>
              <a:t>(</a:t>
            </a:r>
            <a:r>
              <a:rPr lang="zh-CN" altLang="en-US" dirty="0"/>
              <a:t>比如数组的随机存取</a:t>
            </a:r>
            <a:r>
              <a:rPr lang="en-US" altLang="zh-CN" dirty="0"/>
              <a:t>)</a:t>
            </a:r>
            <a:r>
              <a:rPr lang="zh-CN" altLang="en-US" dirty="0"/>
              <a:t>，就是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如果算法和数据量是线性关系</a:t>
            </a:r>
            <a:r>
              <a:rPr lang="en-US" altLang="zh-CN" dirty="0"/>
              <a:t>(</a:t>
            </a:r>
            <a:r>
              <a:rPr lang="zh-CN" altLang="en-US" dirty="0"/>
              <a:t>例如数据量翻</a:t>
            </a:r>
            <a:r>
              <a:rPr lang="en-US" altLang="zh-CN" dirty="0"/>
              <a:t>10</a:t>
            </a:r>
            <a:r>
              <a:rPr lang="zh-CN" altLang="en-US" dirty="0"/>
              <a:t>倍，时间也要翻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  <a:r>
              <a:rPr lang="en-US" altLang="zh-CN" dirty="0"/>
              <a:t>)</a:t>
            </a:r>
            <a:r>
              <a:rPr lang="zh-CN" altLang="en-US" dirty="0"/>
              <a:t>，时间复杂度就是</a:t>
            </a:r>
            <a:r>
              <a:rPr lang="en-US" altLang="zh-CN" dirty="0"/>
              <a:t>O(N)</a:t>
            </a:r>
            <a:endParaRPr lang="en-US" altLang="zh-CN" dirty="0"/>
          </a:p>
          <a:p>
            <a:r>
              <a:rPr lang="zh-CN" altLang="en-US" dirty="0"/>
              <a:t>类似的，如果有数据量翻</a:t>
            </a:r>
            <a:r>
              <a:rPr lang="en-US" altLang="zh-CN" dirty="0"/>
              <a:t>10</a:t>
            </a:r>
            <a:r>
              <a:rPr lang="zh-CN" altLang="en-US" dirty="0"/>
              <a:t>倍，则时间大约翻</a:t>
            </a:r>
            <a:r>
              <a:rPr lang="en-US" altLang="zh-CN" dirty="0"/>
              <a:t>100</a:t>
            </a:r>
            <a:r>
              <a:rPr lang="zh-CN" altLang="en-US" dirty="0"/>
              <a:t>倍的，就是</a:t>
            </a:r>
            <a:r>
              <a:rPr lang="en-US" altLang="zh-CN" dirty="0"/>
              <a:t>O(n^2)</a:t>
            </a:r>
            <a:endParaRPr lang="en-US" altLang="zh-CN" dirty="0"/>
          </a:p>
          <a:p>
            <a:r>
              <a:rPr lang="zh-CN" altLang="en-US" dirty="0"/>
              <a:t>讨论时间复杂度时忽略常数系数和 常数项。只考虑最高阶的项。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63955" y="5228590"/>
            <a:ext cx="9482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技巧：常规的代码的算法是有规律的:看几重循环:只有一重则时间复杂度为O(n)，</a:t>
            </a:r>
            <a:endParaRPr lang="zh-CN" altLang="en-US"/>
          </a:p>
          <a:p>
            <a:r>
              <a:rPr lang="zh-CN" altLang="en-US"/>
              <a:t>二重为O(n^2);如果有二分则为O(logn)，二分例如快速幂、二分查找，</a:t>
            </a:r>
            <a:endParaRPr lang="zh-CN" altLang="en-US"/>
          </a:p>
          <a:p>
            <a:r>
              <a:rPr lang="zh-CN" altLang="en-US"/>
              <a:t>如果一个for循环套一个二分，那么时间复杂度则为O(nlogn)。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</a:t>
            </a:r>
            <a:r>
              <a:rPr lang="zh-CN" altLang="en-US"/>
              <a:t>时间复杂度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1.常数阶O(1)</a:t>
            </a:r>
            <a:endParaRPr lang="zh-CN" altLang="en-US"/>
          </a:p>
          <a:p>
            <a:r>
              <a:rPr lang="zh-CN" altLang="en-US">
                <a:sym typeface="+mn-ea"/>
              </a:rPr>
              <a:t>2.对数阶O(logn)</a:t>
            </a:r>
            <a:endParaRPr lang="zh-CN" altLang="en-US"/>
          </a:p>
          <a:p>
            <a:r>
              <a:rPr lang="zh-CN" altLang="en-US">
                <a:sym typeface="+mn-ea"/>
              </a:rPr>
              <a:t>3.线性阶O(n)</a:t>
            </a:r>
            <a:endParaRPr lang="zh-CN" altLang="en-US"/>
          </a:p>
          <a:p>
            <a:r>
              <a:rPr lang="zh-CN" altLang="en-US">
                <a:sym typeface="+mn-ea"/>
              </a:rPr>
              <a:t>4.线性对数阶O(nlog2n)</a:t>
            </a:r>
            <a:endParaRPr lang="zh-CN" altLang="en-US"/>
          </a:p>
          <a:p>
            <a:r>
              <a:rPr lang="zh-CN" altLang="en-US">
                <a:sym typeface="+mn-ea"/>
              </a:rPr>
              <a:t>5.k方阶:O(n^k),一般控制k的大小,否则就和指数阶一样了,这是很可怕的</a:t>
            </a:r>
            <a:endParaRPr lang="zh-CN" altLang="en-US"/>
          </a:p>
          <a:p>
            <a:r>
              <a:rPr lang="zh-CN" altLang="en-US">
                <a:sym typeface="+mn-ea"/>
              </a:rPr>
              <a:t>6.指数阶:O(2^n),一般不用,性能太差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性能比较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2009140"/>
            <a:ext cx="4999990" cy="3722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时间复杂度的细分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为了表示代码在不同情况下的不同时间复杂度，我们需要引入三个概念：</a:t>
            </a:r>
            <a:r>
              <a:rPr lang="zh-CN" altLang="en-US" b="1"/>
              <a:t>最好情况时间复杂度</a:t>
            </a:r>
            <a:r>
              <a:rPr lang="zh-CN" altLang="en-US"/>
              <a:t>、</a:t>
            </a:r>
            <a:r>
              <a:rPr lang="zh-CN" altLang="en-US" b="1"/>
              <a:t>最坏情况时间复杂度</a:t>
            </a:r>
            <a:r>
              <a:rPr lang="zh-CN" altLang="en-US"/>
              <a:t>和</a:t>
            </a:r>
            <a:r>
              <a:rPr lang="zh-CN" altLang="en-US" b="1"/>
              <a:t>平均情况时间复杂度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比如已排好序的数组排序时，优化的冒泡排序就可以更快的排好顺序。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最好情况时间复杂度</a:t>
            </a:r>
            <a:r>
              <a:rPr lang="zh-CN" altLang="en-US"/>
              <a:t>和</a:t>
            </a:r>
            <a:r>
              <a:rPr lang="zh-CN" altLang="en-US" b="1"/>
              <a:t>最坏情况时间复杂度</a:t>
            </a:r>
            <a:r>
              <a:rPr lang="zh-CN" altLang="en-US"/>
              <a:t>对应的都是极端情况下的代码复杂度，发生的概率其实并不大。</a:t>
            </a:r>
            <a:r>
              <a:rPr lang="zh-CN" altLang="en-US">
                <a:sym typeface="+mn-ea"/>
              </a:rPr>
              <a:t>为了更好地表示平均情况下的时间复杂度，需要进入一个新的概念：</a:t>
            </a:r>
            <a:r>
              <a:rPr lang="zh-CN" altLang="en-US" b="1">
                <a:sym typeface="+mn-ea"/>
              </a:rPr>
              <a:t>平均情况时间复杂度</a:t>
            </a:r>
            <a:r>
              <a:rPr lang="zh-CN" altLang="en-US">
                <a:sym typeface="+mn-ea"/>
              </a:rPr>
              <a:t>，后面简称平均时间复杂度。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常用排序复杂度</a:t>
            </a:r>
            <a:endParaRPr lang="zh-CN" altLang="en-US"/>
          </a:p>
        </p:txBody>
      </p:sp>
      <p:pic>
        <p:nvPicPr>
          <p:cNvPr id="6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1893570"/>
            <a:ext cx="660908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空间复杂度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算法的存储空间与数据规模之间的增长关系。</a:t>
            </a:r>
            <a:endParaRPr lang="zh-CN" altLang="en-US"/>
          </a:p>
          <a:p>
            <a:r>
              <a:rPr lang="zh-CN" altLang="en-US"/>
              <a:t>简单理解既即程序中变量的个数。借助的辅助空间越大，需要的复杂度数量级越高。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500,&quot;width&quot;:9750}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733</Words>
  <Application>WPS 演示</Application>
  <PresentationFormat>宽屏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回顾</vt:lpstr>
      <vt:lpstr>算法复杂度</vt:lpstr>
      <vt:lpstr>评估算法的优劣</vt:lpstr>
      <vt:lpstr>时间复杂度</vt:lpstr>
      <vt:lpstr>常用时间复杂度</vt:lpstr>
      <vt:lpstr>性能比较bi</vt:lpstr>
      <vt:lpstr>时间复杂度的细分</vt:lpstr>
      <vt:lpstr>常用排序复杂度</vt:lpstr>
      <vt:lpstr>空间复杂度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 振奇</dc:creator>
  <cp:lastModifiedBy>1398623413@qq.com</cp:lastModifiedBy>
  <cp:revision>216</cp:revision>
  <dcterms:created xsi:type="dcterms:W3CDTF">2020-08-31T14:18:00Z</dcterms:created>
  <dcterms:modified xsi:type="dcterms:W3CDTF">2020-12-09T10:47:58Z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