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75" autoAdjust="0"/>
  </p:normalViewPr>
  <p:slideViewPr>
    <p:cSldViewPr>
      <p:cViewPr varScale="1">
        <p:scale>
          <a:sx n="114" d="100"/>
          <a:sy n="114" d="100"/>
        </p:scale>
        <p:origin x="15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81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71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SCRUM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aseline="0">
                <a:solidFill>
                  <a:schemeClr val="bg1"/>
                </a:solidFill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Projektmanagement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dirty="0">
                <a:latin typeface="Frutiger Next LT W1G" pitchFamily="34" charset="0"/>
              </a:rPr>
            </a:br>
            <a:endParaRPr lang="de-DE" dirty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b="0" dirty="0">
                <a:latin typeface="Frutiger Next LT W1G" pitchFamily="34" charset="0"/>
              </a:rPr>
            </a:br>
            <a:endParaRPr lang="de-DE" b="0" dirty="0">
              <a:latin typeface="Frutiger Next LT W1G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KULTURWISSENSCHAFTEN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200" dirty="0" err="1"/>
              <a:t>Social</a:t>
            </a:r>
            <a:r>
              <a:rPr lang="de-DE" sz="2200" dirty="0"/>
              <a:t> Acceptance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Nomadic</a:t>
            </a:r>
            <a:r>
              <a:rPr lang="de-DE" sz="2200" dirty="0"/>
              <a:t> Virtual Reality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 dirty="0"/>
              <a:t>Forschungsseminar: MMI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</a:t>
            </a:r>
            <a:r>
              <a:rPr lang="de-DE" dirty="0" err="1"/>
              <a:t>Introdution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indent="0"/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different </a:t>
            </a:r>
            <a:r>
              <a:rPr lang="de-DE" dirty="0" err="1"/>
              <a:t>conditions</a:t>
            </a:r>
            <a:r>
              <a:rPr lang="de-DE" dirty="0"/>
              <a:t>. The </a:t>
            </a:r>
            <a:r>
              <a:rPr lang="de-DE" dirty="0" err="1"/>
              <a:t>researches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acceptance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VR </a:t>
            </a:r>
            <a:r>
              <a:rPr lang="de-DE" dirty="0" err="1"/>
              <a:t>devices</a:t>
            </a:r>
            <a:r>
              <a:rPr lang="de-DE" dirty="0"/>
              <a:t> in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spaces</a:t>
            </a:r>
            <a:r>
              <a:rPr lang="de-DE" dirty="0"/>
              <a:t> </a:t>
            </a:r>
            <a:r>
              <a:rPr lang="de-DE" dirty="0" err="1"/>
              <a:t>haven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analysed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lab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clips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unprepared</a:t>
            </a:r>
            <a:r>
              <a:rPr lang="de-DE" dirty="0"/>
              <a:t> </a:t>
            </a:r>
            <a:r>
              <a:rPr lang="de-DE" dirty="0" err="1"/>
              <a:t>confrontation</a:t>
            </a:r>
            <a:r>
              <a:rPr lang="de-DE" dirty="0"/>
              <a:t> in reallife.</a:t>
            </a:r>
          </a:p>
          <a:p>
            <a:pPr indent="0"/>
            <a:endParaRPr lang="de-DE" dirty="0"/>
          </a:p>
          <a:p>
            <a:pPr indent="0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inspection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still </a:t>
            </a:r>
            <a:r>
              <a:rPr lang="de-DE" dirty="0" err="1"/>
              <a:t>keep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emotional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. The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unexpected</a:t>
            </a:r>
            <a:r>
              <a:rPr lang="de-DE" dirty="0"/>
              <a:t> </a:t>
            </a:r>
            <a:r>
              <a:rPr lang="de-DE" dirty="0" err="1"/>
              <a:t>confrontation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in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ur</a:t>
            </a:r>
            <a:r>
              <a:rPr lang="de-DE" dirty="0"/>
              <a:t> emotional </a:t>
            </a:r>
            <a:r>
              <a:rPr lang="de-DE" dirty="0" err="1"/>
              <a:t>acceptance</a:t>
            </a:r>
            <a:r>
              <a:rPr lang="de-DE" dirty="0"/>
              <a:t>.</a:t>
            </a:r>
          </a:p>
          <a:p>
            <a:pPr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indent="0"/>
            <a:r>
              <a:rPr lang="de-DE" dirty="0"/>
              <a:t>The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„</a:t>
            </a:r>
            <a:r>
              <a:rPr lang="en-US" dirty="0"/>
              <a:t>wearing VR googles in public spaces is accepted by society” separated in </a:t>
            </a:r>
            <a:r>
              <a:rPr lang="en-US" i="1" dirty="0"/>
              <a:t>wearing VR goggles in public spaces</a:t>
            </a:r>
            <a:r>
              <a:rPr lang="en-US" dirty="0"/>
              <a:t> and </a:t>
            </a:r>
            <a:r>
              <a:rPr lang="en-US" i="1" dirty="0"/>
              <a:t>fulfill gestures with a connected VR controller</a:t>
            </a:r>
            <a:r>
              <a:rPr lang="en-US" dirty="0"/>
              <a:t>. </a:t>
            </a:r>
          </a:p>
          <a:p>
            <a:pPr indent="0"/>
            <a:endParaRPr lang="de-DE" dirty="0"/>
          </a:p>
          <a:p>
            <a:pPr indent="0"/>
            <a:r>
              <a:rPr lang="en-US" dirty="0"/>
              <a:t>Under examination is if the rating which results from analyzing the different gathered data exceeds or undercuts a predetermined baseline / stimulus threshold.</a:t>
            </a:r>
          </a:p>
        </p:txBody>
      </p:sp>
    </p:spTree>
    <p:extLst>
      <p:ext uri="{BB962C8B-B14F-4D97-AF65-F5344CB8AC3E}">
        <p14:creationId xmlns:p14="http://schemas.microsoft.com/office/powerpoint/2010/main" val="2192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Design</a:t>
            </a:r>
          </a:p>
          <a:p>
            <a:pPr lvl="1" indent="0"/>
            <a:r>
              <a:rPr lang="en-US" sz="1400" dirty="0" err="1">
                <a:latin typeface="Frutiger Next LT W1G"/>
              </a:rPr>
              <a:t>Antonomous</a:t>
            </a:r>
            <a:r>
              <a:rPr lang="en-US" sz="1400" dirty="0">
                <a:latin typeface="Frutiger Next LT W1G"/>
              </a:rPr>
              <a:t> variable: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Next LT W1G"/>
              </a:rPr>
              <a:t>Presence of VR devices (location, time, activity)</a:t>
            </a:r>
          </a:p>
          <a:p>
            <a:pPr lvl="1" indent="0"/>
            <a:r>
              <a:rPr lang="en-US" sz="1400" dirty="0">
                <a:latin typeface="Frutiger Next LT W1G"/>
              </a:rPr>
              <a:t>Dependent variable: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Next LT W1G"/>
              </a:rPr>
              <a:t>Acceptance rating</a:t>
            </a:r>
          </a:p>
          <a:p>
            <a:pPr indent="0"/>
            <a:endParaRPr lang="de-DE" dirty="0"/>
          </a:p>
          <a:p>
            <a:pPr indent="0"/>
            <a:r>
              <a:rPr lang="en-US" b="1" dirty="0"/>
              <a:t>Apparatus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Next LT W1G"/>
              </a:rPr>
              <a:t>VR goggles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 err="1">
                <a:latin typeface="Frutiger Next LT W1G"/>
              </a:rPr>
              <a:t>Questionaire</a:t>
            </a:r>
            <a:r>
              <a:rPr lang="en-US" sz="1400" dirty="0">
                <a:latin typeface="Frutiger Next LT W1G"/>
              </a:rPr>
              <a:t> for demographic data + technique affinity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Next LT W1G"/>
              </a:rPr>
              <a:t>Reshaped WEAR-Scale</a:t>
            </a:r>
          </a:p>
          <a:p>
            <a:pPr indent="0"/>
            <a:endParaRPr lang="de-DE" dirty="0"/>
          </a:p>
          <a:p>
            <a:pPr indent="0"/>
            <a:r>
              <a:rPr lang="en-US" b="1" dirty="0"/>
              <a:t>Procedure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Next LT W1G"/>
              </a:rPr>
              <a:t>VR carrier to chosen location (sitting, moving, interact with his device)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>
                <a:latin typeface="Frutiger Next LT W1G"/>
              </a:rPr>
              <a:t>Consult “voluntary” pedestrians</a:t>
            </a:r>
          </a:p>
          <a:p>
            <a:pPr lvl="1" indent="0"/>
            <a:endParaRPr lang="en-US" sz="1400" dirty="0">
              <a:latin typeface="Frutiger Next LT W1G"/>
            </a:endParaRPr>
          </a:p>
          <a:p>
            <a:pPr indent="0"/>
            <a:r>
              <a:rPr lang="en-US" b="1" dirty="0"/>
              <a:t>Participants</a:t>
            </a:r>
          </a:p>
          <a:p>
            <a:pPr lvl="1" indent="0"/>
            <a:r>
              <a:rPr lang="en-US" sz="1400" dirty="0">
                <a:latin typeface="Frutiger Next LT W1G"/>
              </a:rPr>
              <a:t>Randomly chosen voluntary pedestrians of different age brackets</a:t>
            </a:r>
          </a:p>
          <a:p>
            <a:pPr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4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Bildschirmpräsentation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Frutiger Next LT W1G</vt:lpstr>
      <vt:lpstr>Verdana</vt:lpstr>
      <vt:lpstr>Larissa-Design</vt:lpstr>
      <vt:lpstr>PowerPoint-Präsentation</vt:lpstr>
      <vt:lpstr>Motivation / Introdution</vt:lpstr>
      <vt:lpstr>Goal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cip</dc:creator>
  <cp:lastModifiedBy>stephan</cp:lastModifiedBy>
  <cp:revision>105</cp:revision>
  <dcterms:modified xsi:type="dcterms:W3CDTF">2019-05-20T09:59:22Z</dcterms:modified>
</cp:coreProperties>
</file>