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04B"/>
    <a:srgbClr val="CDD30F"/>
    <a:srgbClr val="ECBC00"/>
    <a:srgbClr val="AEA700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4675" autoAdjust="0"/>
  </p:normalViewPr>
  <p:slideViewPr>
    <p:cSldViewPr>
      <p:cViewPr varScale="1">
        <p:scale>
          <a:sx n="79" d="100"/>
          <a:sy n="79" d="100"/>
        </p:scale>
        <p:origin x="114" y="8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14.06.2019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781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14.06.2019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719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14.06.2019</a:t>
            </a:fld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42" y="2357430"/>
            <a:ext cx="5786438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2600" baseline="0">
                <a:latin typeface="Frutiger Next LT W1G" pitchFamily="34" charset="0"/>
              </a:defRPr>
            </a:lvl1pPr>
          </a:lstStyle>
          <a:p>
            <a:pPr lvl="0"/>
            <a:r>
              <a:rPr lang="de-DE" dirty="0"/>
              <a:t>SCRUM</a:t>
            </a:r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071802" y="2857496"/>
            <a:ext cx="6072198" cy="500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600" baseline="0">
                <a:solidFill>
                  <a:schemeClr val="bg1"/>
                </a:solidFill>
                <a:latin typeface="Frutiger Next LT W1G" pitchFamily="34" charset="0"/>
              </a:defRPr>
            </a:lvl1pPr>
          </a:lstStyle>
          <a:p>
            <a:pPr lvl="0"/>
            <a:r>
              <a:rPr lang="de-DE" dirty="0"/>
              <a:t>Projektmanagement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398838"/>
            <a:ext cx="6072187" cy="15465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aseline="0" dirty="0">
                <a:latin typeface="Frutiger Next LT W1G" pitchFamily="34" charset="0"/>
              </a:rPr>
              <a:t>Stephan Jäger, Alexander Eder, Tom </a:t>
            </a:r>
            <a:r>
              <a:rPr lang="de-DE" baseline="0" dirty="0" err="1">
                <a:latin typeface="Frutiger Next LT W1G" pitchFamily="34" charset="0"/>
              </a:rPr>
              <a:t>Nedorost</a:t>
            </a:r>
            <a:br>
              <a:rPr lang="de-DE" dirty="0">
                <a:latin typeface="Frutiger Next LT W1G" pitchFamily="34" charset="0"/>
              </a:rPr>
            </a:br>
            <a:endParaRPr lang="de-DE" dirty="0">
              <a:latin typeface="Frutiger Next LT W1G" pitchFamily="34" charset="0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sz="1400" b="1" dirty="0">
                <a:latin typeface="Frutiger Next LT W1G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Frutiger Next LT W1G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>
            <a:lvl1pPr>
              <a:defRPr>
                <a:latin typeface="Frutiger Next LT W1G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baseline="0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>
            <a:lvl1pPr>
              <a:defRPr>
                <a:latin typeface="Frutiger Next LT W1G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1600" b="0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1600" b="0" baseline="0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Frutiger Next LT W1G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Frutiger Next LT W1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latin typeface="Frutiger Next LT W1G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latin typeface="Frutiger Next LT W1G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baseline="0" dirty="0">
                <a:latin typeface="Frutiger Next LT W1G" pitchFamily="34" charset="0"/>
              </a:rPr>
              <a:t>Stephan Jäger, Alexander Eder, Tom </a:t>
            </a:r>
            <a:r>
              <a:rPr lang="de-DE" baseline="0" dirty="0" err="1">
                <a:latin typeface="Frutiger Next LT W1G" pitchFamily="34" charset="0"/>
              </a:rPr>
              <a:t>Nedorost</a:t>
            </a:r>
            <a:br>
              <a:rPr lang="de-DE" b="0" dirty="0">
                <a:latin typeface="Frutiger Next LT W1G" pitchFamily="34" charset="0"/>
              </a:rPr>
            </a:br>
            <a:endParaRPr lang="de-DE" b="0" dirty="0">
              <a:latin typeface="Frutiger Next LT W1G" pitchFamily="34" charset="0"/>
            </a:endParaRP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Frutiger Next LT W1G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Frutiger Next LT W1G" pitchFamily="34" charset="0"/>
              </a:rPr>
              <a:t>KULTURWISSENSCHAFTEN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2200" dirty="0" err="1"/>
              <a:t>Social</a:t>
            </a:r>
            <a:r>
              <a:rPr lang="de-DE" sz="2200" dirty="0"/>
              <a:t> Acceptance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Nomadic</a:t>
            </a:r>
            <a:r>
              <a:rPr lang="de-DE" sz="2200" dirty="0"/>
              <a:t> Virtual Reality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2800" dirty="0"/>
              <a:t>Forschungsseminar: MMI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</p:spPr>
        <p:txBody>
          <a:bodyPr/>
          <a:lstStyle/>
          <a:p>
            <a:pPr indent="0"/>
            <a:r>
              <a:rPr lang="de-DE" dirty="0"/>
              <a:t>The </a:t>
            </a:r>
            <a:r>
              <a:rPr lang="de-DE" dirty="0" err="1"/>
              <a:t>study´s</a:t>
            </a:r>
            <a:r>
              <a:rPr lang="de-DE" dirty="0"/>
              <a:t> </a:t>
            </a:r>
            <a:r>
              <a:rPr lang="de-DE" dirty="0" err="1"/>
              <a:t>topic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 </a:t>
            </a:r>
            <a:r>
              <a:rPr lang="de-DE" dirty="0" err="1"/>
              <a:t>to</a:t>
            </a:r>
            <a:r>
              <a:rPr lang="de-DE" dirty="0"/>
              <a:t> find out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„Acceptance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Nomadic</a:t>
            </a:r>
            <a:r>
              <a:rPr lang="de-DE" dirty="0"/>
              <a:t> Virtual Reality“ in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places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researches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performing</a:t>
            </a:r>
            <a:r>
              <a:rPr lang="de-DE" dirty="0"/>
              <a:t> a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study</a:t>
            </a:r>
            <a:r>
              <a:rPr lang="de-DE" dirty="0"/>
              <a:t>.</a:t>
            </a:r>
          </a:p>
          <a:p>
            <a:pPr indent="0"/>
            <a:endParaRPr lang="de-DE" dirty="0"/>
          </a:p>
          <a:p>
            <a:pPr indent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627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</p:spPr>
        <p:txBody>
          <a:bodyPr/>
          <a:lstStyle/>
          <a:p>
            <a:pPr indent="0"/>
            <a:r>
              <a:rPr lang="de-DE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</p:spPr>
        <p:txBody>
          <a:bodyPr>
            <a:normAutofit/>
          </a:bodyPr>
          <a:lstStyle/>
          <a:p>
            <a:pPr indent="0"/>
            <a:r>
              <a:rPr lang="en-US" b="1" dirty="0"/>
              <a:t>Study Design</a:t>
            </a:r>
          </a:p>
          <a:p>
            <a:pPr indent="0"/>
            <a:endParaRPr lang="de-DE" dirty="0"/>
          </a:p>
          <a:p>
            <a:pPr indent="0"/>
            <a:r>
              <a:rPr lang="de-DE" dirty="0"/>
              <a:t>Independent Variable:</a:t>
            </a:r>
          </a:p>
          <a:p>
            <a:pPr marL="285750" indent="-285750">
              <a:buFontTx/>
              <a:buChar char="-"/>
            </a:pPr>
            <a:r>
              <a:rPr lang="de-DE" dirty="0"/>
              <a:t>Gender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actor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VR </a:t>
            </a:r>
            <a:r>
              <a:rPr lang="de-DE" dirty="0" err="1"/>
              <a:t>goggles</a:t>
            </a:r>
            <a:r>
              <a:rPr lang="de-DE" dirty="0"/>
              <a:t> / </a:t>
            </a:r>
            <a:r>
              <a:rPr lang="de-DE" dirty="0" err="1"/>
              <a:t>no</a:t>
            </a:r>
            <a:r>
              <a:rPr lang="de-DE" dirty="0"/>
              <a:t> VR </a:t>
            </a:r>
            <a:r>
              <a:rPr lang="de-DE" dirty="0" err="1"/>
              <a:t>goggles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Gestures</a:t>
            </a:r>
            <a:r>
              <a:rPr lang="de-DE" dirty="0"/>
              <a:t> /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gestures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Location, Time</a:t>
            </a:r>
          </a:p>
          <a:p>
            <a:pPr indent="0"/>
            <a:endParaRPr lang="de-DE" dirty="0"/>
          </a:p>
          <a:p>
            <a:pPr indent="0"/>
            <a:r>
              <a:rPr lang="de-DE" dirty="0" err="1"/>
              <a:t>Dependent</a:t>
            </a:r>
            <a:r>
              <a:rPr lang="de-DE" dirty="0"/>
              <a:t> Variable:</a:t>
            </a:r>
          </a:p>
          <a:p>
            <a:pPr indent="0"/>
            <a:r>
              <a:rPr lang="de-DE" dirty="0"/>
              <a:t>- Acceptance Rating</a:t>
            </a:r>
          </a:p>
        </p:txBody>
      </p:sp>
    </p:spTree>
    <p:extLst>
      <p:ext uri="{BB962C8B-B14F-4D97-AF65-F5344CB8AC3E}">
        <p14:creationId xmlns:p14="http://schemas.microsoft.com/office/powerpoint/2010/main" val="241141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</p:spPr>
        <p:txBody>
          <a:bodyPr>
            <a:normAutofit/>
          </a:bodyPr>
          <a:lstStyle/>
          <a:p>
            <a:pPr indent="0"/>
            <a:r>
              <a:rPr lang="en-US" b="1" dirty="0"/>
              <a:t>Apparatus / Prototype</a:t>
            </a:r>
            <a:endParaRPr lang="de-DE" dirty="0"/>
          </a:p>
        </p:txBody>
      </p:sp>
      <p:pic>
        <p:nvPicPr>
          <p:cNvPr id="5" name="Grafik 4" descr="Ein Bild, das Person, Wand, Frau, drinnen enthält.&#10;&#10;Automatisch generierte Beschreibung">
            <a:extLst>
              <a:ext uri="{FF2B5EF4-FFF2-40B4-BE49-F238E27FC236}">
                <a16:creationId xmlns:a16="http://schemas.microsoft.com/office/drawing/2014/main" id="{F2DDFDCC-CE39-424B-84B5-D4C2ECC340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417" y="1501200"/>
            <a:ext cx="4298023" cy="490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3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</p:spPr>
        <p:txBody>
          <a:bodyPr>
            <a:normAutofit/>
          </a:bodyPr>
          <a:lstStyle/>
          <a:p>
            <a:pPr indent="0"/>
            <a:r>
              <a:rPr lang="en-US" b="1" dirty="0"/>
              <a:t>Stimuli / Conditions</a:t>
            </a:r>
          </a:p>
          <a:p>
            <a:pPr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Gender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actor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VR </a:t>
            </a:r>
            <a:r>
              <a:rPr lang="de-DE" dirty="0" err="1"/>
              <a:t>goggles</a:t>
            </a:r>
            <a:r>
              <a:rPr lang="de-DE" dirty="0"/>
              <a:t> / </a:t>
            </a:r>
            <a:r>
              <a:rPr lang="de-DE" dirty="0" err="1"/>
              <a:t>no</a:t>
            </a:r>
            <a:r>
              <a:rPr lang="de-DE" dirty="0"/>
              <a:t> VR </a:t>
            </a:r>
            <a:r>
              <a:rPr lang="de-DE" dirty="0" err="1"/>
              <a:t>goggles</a:t>
            </a:r>
            <a:r>
              <a:rPr lang="de-DE" dirty="0"/>
              <a:t> (</a:t>
            </a:r>
            <a:r>
              <a:rPr lang="de-DE" dirty="0" err="1"/>
              <a:t>baseline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Gestures</a:t>
            </a:r>
            <a:r>
              <a:rPr lang="de-DE" dirty="0"/>
              <a:t> /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gestures</a:t>
            </a:r>
            <a:r>
              <a:rPr lang="de-DE" dirty="0"/>
              <a:t> (</a:t>
            </a:r>
            <a:r>
              <a:rPr lang="de-DE" dirty="0" err="1"/>
              <a:t>baseline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327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</p:spPr>
        <p:txBody>
          <a:bodyPr>
            <a:normAutofit/>
          </a:bodyPr>
          <a:lstStyle/>
          <a:p>
            <a:pPr indent="0"/>
            <a:r>
              <a:rPr lang="en-US" b="1" dirty="0"/>
              <a:t>Procedure / Participant Recruiting</a:t>
            </a:r>
          </a:p>
          <a:p>
            <a:pPr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Actor / </a:t>
            </a:r>
            <a:r>
              <a:rPr lang="de-DE" dirty="0" err="1"/>
              <a:t>actress</a:t>
            </a:r>
            <a:r>
              <a:rPr lang="de-DE" dirty="0"/>
              <a:t> </a:t>
            </a:r>
            <a:r>
              <a:rPr lang="de-DE" dirty="0" err="1"/>
              <a:t>enters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chosen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and </a:t>
            </a:r>
            <a:r>
              <a:rPr lang="de-DE" dirty="0" err="1"/>
              <a:t>takes</a:t>
            </a:r>
            <a:r>
              <a:rPr lang="de-DE" dirty="0"/>
              <a:t> a </a:t>
            </a:r>
            <a:r>
              <a:rPr lang="de-DE" dirty="0" err="1"/>
              <a:t>seat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situation</a:t>
            </a:r>
            <a:r>
              <a:rPr lang="de-DE" dirty="0"/>
              <a:t> </a:t>
            </a:r>
            <a:r>
              <a:rPr lang="de-DE" dirty="0" err="1"/>
              <a:t>act</a:t>
            </a:r>
            <a:r>
              <a:rPr lang="de-DE" dirty="0"/>
              <a:t> on </a:t>
            </a:r>
            <a:r>
              <a:rPr lang="de-DE" dirty="0" err="1"/>
              <a:t>nearby</a:t>
            </a:r>
            <a:r>
              <a:rPr lang="de-DE" dirty="0"/>
              <a:t> </a:t>
            </a:r>
            <a:r>
              <a:rPr lang="de-DE" dirty="0" err="1"/>
              <a:t>passerby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Interview </a:t>
            </a:r>
            <a:r>
              <a:rPr lang="de-DE" dirty="0" err="1"/>
              <a:t>nearby</a:t>
            </a:r>
            <a:r>
              <a:rPr lang="de-DE" dirty="0"/>
              <a:t> </a:t>
            </a:r>
            <a:r>
              <a:rPr lang="de-DE" dirty="0" err="1"/>
              <a:t>passerby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passerby</a:t>
            </a:r>
            <a:r>
              <a:rPr lang="de-DE" dirty="0"/>
              <a:t> </a:t>
            </a:r>
            <a:r>
              <a:rPr lang="de-DE" dirty="0" err="1"/>
              <a:t>fills</a:t>
            </a:r>
            <a:r>
              <a:rPr lang="de-DE" dirty="0"/>
              <a:t> out a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questionaire</a:t>
            </a:r>
            <a:r>
              <a:rPr lang="de-DE" dirty="0"/>
              <a:t> and a </a:t>
            </a:r>
            <a:r>
              <a:rPr lang="de-DE" dirty="0" err="1"/>
              <a:t>consent</a:t>
            </a:r>
            <a:r>
              <a:rPr lang="de-DE" dirty="0"/>
              <a:t> form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passerby</a:t>
            </a:r>
            <a:r>
              <a:rPr lang="de-DE" dirty="0"/>
              <a:t> </a:t>
            </a:r>
            <a:r>
              <a:rPr lang="de-DE" dirty="0" err="1"/>
              <a:t>fills</a:t>
            </a:r>
            <a:r>
              <a:rPr lang="de-DE" dirty="0"/>
              <a:t> out an „Acceptance </a:t>
            </a:r>
            <a:r>
              <a:rPr lang="de-DE" dirty="0" err="1"/>
              <a:t>Questionaire</a:t>
            </a:r>
            <a:r>
              <a:rPr lang="de-DE" dirty="0"/>
              <a:t>“</a:t>
            </a:r>
          </a:p>
          <a:p>
            <a:pPr marL="285750" indent="-285750">
              <a:buFontTx/>
              <a:buChar char="-"/>
            </a:pPr>
            <a:r>
              <a:rPr lang="de-DE" dirty="0"/>
              <a:t>Hand out a </a:t>
            </a:r>
            <a:r>
              <a:rPr lang="de-DE" dirty="0" err="1"/>
              <a:t>reward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indent="0"/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nearby</a:t>
            </a:r>
            <a:r>
              <a:rPr lang="de-DE" dirty="0"/>
              <a:t> </a:t>
            </a:r>
            <a:r>
              <a:rPr lang="de-DE" dirty="0" err="1"/>
              <a:t>passerby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potential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person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study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63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Bildschirmpräsentation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Frutiger Next LT W1G</vt:lpstr>
      <vt:lpstr>Verdana</vt:lpstr>
      <vt:lpstr>Larissa-Design</vt:lpstr>
      <vt:lpstr>PowerPoint-Präsentation</vt:lpstr>
      <vt:lpstr>Project Summary</vt:lpstr>
      <vt:lpstr>Related Work</vt:lpstr>
      <vt:lpstr>Method</vt:lpstr>
      <vt:lpstr>Method</vt:lpstr>
      <vt:lpstr>Method</vt:lpstr>
      <vt:lpstr>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cip</dc:creator>
  <cp:lastModifiedBy>stephan</cp:lastModifiedBy>
  <cp:revision>108</cp:revision>
  <dcterms:modified xsi:type="dcterms:W3CDTF">2019-06-14T20:51:15Z</dcterms:modified>
</cp:coreProperties>
</file>