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8BC-5CF8-1834-BFD3-2E5E66AF2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4F693-093B-A003-CED6-CABCC1B33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F5E4A-8799-5F33-B6BD-F3C13AAB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946B-E7D7-4BD6-BD09-D9BD5747728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EEFD-C28E-5E6A-4BA4-D05AABB9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56392-353F-B7CD-106A-4951B0DD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5F26-762C-43FB-893D-CE529847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2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1100-8ACC-92FB-8FD3-0AA99062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AF155-1E7E-C64C-9C72-5F2E7EB93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D772-3280-9BFA-3B1F-29E79E44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946B-E7D7-4BD6-BD09-D9BD5747728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2CD7-1183-1D99-46D6-F53D4AEA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ABFB3-C006-6BFF-1C4D-2907702A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5F26-762C-43FB-893D-CE529847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364DF-8EA9-F20F-1D9A-DD3371FA0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F381-833B-6A12-9DD4-1D4632EC1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5353-7F26-EBAC-C1CF-62AA0BC5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946B-E7D7-4BD6-BD09-D9BD5747728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338B-C861-623B-49DA-90D1BBEA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9141-07A5-2548-D771-1C5161B9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5F26-762C-43FB-893D-CE529847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4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E464-952A-DAD1-3DF2-8E10AB4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913B-4B51-2D93-DCA7-4776B1B4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10D3-15D5-6FB6-BB7A-BC6DF6CA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946B-E7D7-4BD6-BD09-D9BD5747728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5E069-9AE0-8E02-AB73-73C0DA0C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D3725-4921-5B40-B206-E968B7F1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5F26-762C-43FB-893D-CE529847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46BB-223C-9017-4A73-510FA6C5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0B40-9CA6-D5AF-B25B-4309E04B7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35935-B29B-AD31-6962-151F6002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946B-E7D7-4BD6-BD09-D9BD5747728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B8D1B-166F-BE81-C55E-0D234755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8FEC-6181-FBA0-AB3D-B86E8ADB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5F26-762C-43FB-893D-CE529847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4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3750-A041-A9F9-EB98-4A54A596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B3874-EB63-F17A-0024-D50CDC3D7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14AF5-ABCB-900F-C9AE-BD163081B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F49C5-333B-ECE9-22E1-32E7E525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946B-E7D7-4BD6-BD09-D9BD5747728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D6D0E-34A5-C0FE-BFCA-052997D1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40C17-3D14-CDA3-7C02-C2760920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5F26-762C-43FB-893D-CE529847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FF32-8771-BF49-9CA1-DF3A0D24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BCF9-9FEE-CDAB-12C1-E4F9B04E0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42A9C-9C91-C9C6-A180-4CAB897F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66FEB-59E5-0201-296A-4013B09F7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B5F9D-53DD-666B-9FE9-EBD79A800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160F6-B498-37E1-EF9C-AB8F9583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946B-E7D7-4BD6-BD09-D9BD5747728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4CEF2-B6F6-72F6-D7A0-DAF585E2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4495F-5646-71EC-5BD1-08F107E9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5F26-762C-43FB-893D-CE529847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5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EE62-89ED-7150-4FE8-BD1E6B4A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8BC4F-7BFD-C183-9E41-D7C3ADA3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946B-E7D7-4BD6-BD09-D9BD5747728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6EEFC-1D60-B7E1-9346-AB150F36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5FD65-1920-ABCC-3A29-AF93B97B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5F26-762C-43FB-893D-CE529847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CAAFE-896D-66C6-BAFF-12C357BC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946B-E7D7-4BD6-BD09-D9BD5747728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1E462-EC3C-0E9E-0821-41CFD7CE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53A49-A379-F5AC-C117-02827AEE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5F26-762C-43FB-893D-CE529847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6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1BE3-B694-5BD9-706B-519F12C8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A5A7-20BA-A31B-54FE-59D9ECDD7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1CC74-8C38-547B-625E-7DE389F37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7A85C-BC43-62D4-88EA-A7E10FC9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946B-E7D7-4BD6-BD09-D9BD5747728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9BEE0-0E93-41D3-8CEF-F197D4B6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0B77D-9F8D-7F14-BC87-9946B362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5F26-762C-43FB-893D-CE529847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11C4-93F2-CACB-A5A2-5EED18D3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B908D-07BE-C902-C7C2-89EDEC62A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DA88B-36CF-05E9-D171-4CCA238B7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FCFBF-6C21-15DB-5D56-11971D7D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946B-E7D7-4BD6-BD09-D9BD5747728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9160-C71F-1ADF-20CE-65E18D09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A8FFD-0D89-0684-BA2D-B4E8E0B3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5F26-762C-43FB-893D-CE529847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DDBEB-5AAE-5A4D-9094-ED1ABF4D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51C1-82CA-04FA-427F-71B54D25F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41315-2A31-C3FD-5C34-54149126B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8F946B-E7D7-4BD6-BD09-D9BD5747728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EC030-D68B-BE72-AD2D-F1411441B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2613D-7D11-4722-6BD5-BE173411F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A5F26-762C-43FB-893D-CE5298471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0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CB77-A350-25D7-D0C8-0BDDF3903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Touchless ordering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C2A11-FCAA-16A8-5AF7-44C9DB491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Hoang Long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4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F0A3C-CCE6-E792-E772-B9331D77F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55" y="1269642"/>
            <a:ext cx="9875259" cy="10369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E6F4-18A3-7A94-0D69-3FBC2306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en-GB" sz="2000" dirty="0"/>
              <a:t>I cannot say for sure I can complete the full implementation listed on the report. I would really like to but due to tight deadline, I think the best I can do is to build a model to classify the gestures.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79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F573D-2669-88CF-FC95-5DC06696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/>
              <a:t>Problem statement</a:t>
            </a:r>
            <a:endParaRPr lang="en-US" sz="5400"/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5FB5-2A53-6545-1FD8-818C570D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GB" sz="2200"/>
              <a:t>Make ordering easier for those who have trouble hearing.</a:t>
            </a:r>
          </a:p>
          <a:p>
            <a:r>
              <a:rPr lang="en-GB" sz="2200"/>
              <a:t>Reduce the spread of germs</a:t>
            </a:r>
          </a:p>
          <a:p>
            <a:endParaRPr lang="en-US" sz="2200"/>
          </a:p>
        </p:txBody>
      </p:sp>
      <p:pic>
        <p:nvPicPr>
          <p:cNvPr id="1028" name="Picture 4" descr="COVID-19 safety posters | NT Health - COVID-19">
            <a:extLst>
              <a:ext uri="{FF2B5EF4-FFF2-40B4-BE49-F238E27FC236}">
                <a16:creationId xmlns:a16="http://schemas.microsoft.com/office/drawing/2014/main" id="{79B28285-AEBF-E271-CC19-99CC85E36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7516" y="329183"/>
            <a:ext cx="2426864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ard-of-hearing and deaf driver safety when pulled over by NJ police">
            <a:extLst>
              <a:ext uri="{FF2B5EF4-FFF2-40B4-BE49-F238E27FC236}">
                <a16:creationId xmlns:a16="http://schemas.microsoft.com/office/drawing/2014/main" id="{B2947A5D-8FC0-3BF2-E723-A95F5C5DA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1638" y="4079193"/>
            <a:ext cx="3260332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9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AB39-0B9B-B99B-4D54-2A60453E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E6F4-18A3-7A94-0D69-3FBC2306A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2 papers. One provides how to train the model, one provides the system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0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AB39-0B9B-B99B-4D54-2A60453E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from Shaik et al. (2023)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E6F4-18A3-7A94-0D69-3FBC2306A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article main focus is on model training</a:t>
            </a:r>
          </a:p>
          <a:p>
            <a:r>
              <a:rPr lang="en-GB" dirty="0"/>
              <a:t>Hybrid model using CNN and Decision Tree</a:t>
            </a:r>
          </a:p>
          <a:p>
            <a:r>
              <a:rPr lang="en-GB" dirty="0"/>
              <a:t>Why is this the case?</a:t>
            </a:r>
          </a:p>
          <a:p>
            <a:r>
              <a:rPr lang="en-GB" dirty="0"/>
              <a:t>CNN good with handling spatial data</a:t>
            </a:r>
          </a:p>
          <a:p>
            <a:r>
              <a:rPr lang="en-GB" dirty="0"/>
              <a:t>Decision Tree good with structured data</a:t>
            </a:r>
          </a:p>
          <a:p>
            <a:r>
              <a:rPr lang="en-GB" dirty="0"/>
              <a:t>Combine we have a better model</a:t>
            </a:r>
          </a:p>
        </p:txBody>
      </p:sp>
    </p:spTree>
    <p:extLst>
      <p:ext uri="{BB962C8B-B14F-4D97-AF65-F5344CB8AC3E}">
        <p14:creationId xmlns:p14="http://schemas.microsoft.com/office/powerpoint/2010/main" val="95537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F196F299-B526-65FA-4B2E-5DBDA662D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36" y="545024"/>
            <a:ext cx="7974128" cy="576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8AB39-0B9B-B99B-4D54-2A60453E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Article from Susanto et al. (2022)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E6F4-18A3-7A94-0D69-3FBC2306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 on system desgin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user&#10;&#10;Description automatically generated">
            <a:extLst>
              <a:ext uri="{FF2B5EF4-FFF2-40B4-BE49-F238E27FC236}">
                <a16:creationId xmlns:a16="http://schemas.microsoft.com/office/drawing/2014/main" id="{E38FB163-BB63-96B3-FEF2-A1493BEE5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09" y="320040"/>
            <a:ext cx="4040237" cy="59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8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 descr="A screenshot of a menu&#10;&#10;Description automatically generated">
            <a:extLst>
              <a:ext uri="{FF2B5EF4-FFF2-40B4-BE49-F238E27FC236}">
                <a16:creationId xmlns:a16="http://schemas.microsoft.com/office/drawing/2014/main" id="{62CB45DE-98D5-8312-2814-46A07F94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7" y="1819353"/>
            <a:ext cx="5468347" cy="32105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E6F4-18A3-7A94-0D69-3FBC2306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GB" sz="1800" dirty="0"/>
              <a:t>The majority of the front-end is menu</a:t>
            </a:r>
          </a:p>
          <a:p>
            <a:r>
              <a:rPr lang="en-GB" sz="1800" dirty="0"/>
              <a:t>Camera and order list on the top right</a:t>
            </a:r>
          </a:p>
          <a:p>
            <a:r>
              <a:rPr lang="en-US" sz="1800" dirty="0"/>
              <a:t>Using our train model to classify user’s gestures</a:t>
            </a:r>
          </a:p>
        </p:txBody>
      </p:sp>
    </p:spTree>
    <p:extLst>
      <p:ext uri="{BB962C8B-B14F-4D97-AF65-F5344CB8AC3E}">
        <p14:creationId xmlns:p14="http://schemas.microsoft.com/office/powerpoint/2010/main" val="422175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E6F4-18A3-7A94-0D69-3FBC2306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/>
              <a:t>Staff can look at customers’ orders. They can click “Ready” if the food is finished. Click “Taken” if customer has taken their meal.</a:t>
            </a:r>
            <a:endParaRPr lang="en-US" sz="22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00F00DC-2451-9DE4-DC0C-2A5AF34F2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11699"/>
            <a:ext cx="6903720" cy="343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9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8AB39-0B9B-B99B-4D54-2A60453E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/>
              <a:t>Proposed methodology</a:t>
            </a:r>
            <a:endParaRPr lang="en-US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E6F4-18A3-7A94-0D69-3FBC2306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 dirty="0"/>
              <a:t>I plan to combine the two papers </a:t>
            </a:r>
          </a:p>
          <a:p>
            <a:r>
              <a:rPr lang="en-GB" sz="2200" dirty="0"/>
              <a:t>The model training process follows paper 1 guide</a:t>
            </a:r>
          </a:p>
          <a:p>
            <a:r>
              <a:rPr lang="en-GB" sz="2200" dirty="0"/>
              <a:t>Perhaps I could try to use CNN and ensemble methods instead of Decision Tree</a:t>
            </a:r>
          </a:p>
          <a:p>
            <a:r>
              <a:rPr lang="en-GB" sz="2200" dirty="0"/>
              <a:t>I plan to store my data on the cloud and locally</a:t>
            </a:r>
            <a:endParaRPr lang="en-US" sz="2200" dirty="0"/>
          </a:p>
        </p:txBody>
      </p:sp>
      <p:pic>
        <p:nvPicPr>
          <p:cNvPr id="5" name="Picture 4" descr="A menu of fast food&#10;&#10;Description automatically generated">
            <a:extLst>
              <a:ext uri="{FF2B5EF4-FFF2-40B4-BE49-F238E27FC236}">
                <a16:creationId xmlns:a16="http://schemas.microsoft.com/office/drawing/2014/main" id="{778B2F31-E6FC-B98A-7158-0315DF91C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r="9016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703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Touchless ordering system</vt:lpstr>
      <vt:lpstr>Problem statement</vt:lpstr>
      <vt:lpstr>Existing methods</vt:lpstr>
      <vt:lpstr>Article from Shaik et al. (2023)</vt:lpstr>
      <vt:lpstr>PowerPoint Presentation</vt:lpstr>
      <vt:lpstr>Article from Susanto et al. (2022)</vt:lpstr>
      <vt:lpstr>PowerPoint Presentation</vt:lpstr>
      <vt:lpstr>PowerPoint Presentation</vt:lpstr>
      <vt:lpstr>Proposed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LONG TRAN</dc:creator>
  <cp:lastModifiedBy>HOANG LONG TRAN</cp:lastModifiedBy>
  <cp:revision>4</cp:revision>
  <dcterms:created xsi:type="dcterms:W3CDTF">2024-09-15T06:04:02Z</dcterms:created>
  <dcterms:modified xsi:type="dcterms:W3CDTF">2024-09-15T06:25:55Z</dcterms:modified>
</cp:coreProperties>
</file>