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F8C6D-3F83-7A5D-98B2-0C66F305D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D262101-C2C3-DF8B-8C89-B4EA5787A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21E574-2490-A553-055A-0AC0D96C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6D2F9-BA7E-FB7E-5640-B5D7695E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467EBD-3ABB-92CB-F064-F97F8ACE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1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8325F3-3DCE-D69D-23A3-89F37B4F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8F465E-49F5-3D28-4DAC-270B027E6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17D41C-105E-52F7-5AA8-D7431813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F7287-6AAD-9AD0-9C54-56EF5184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2C7DEE-FA0D-67C5-2114-88E9E556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9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F176DA-16B9-802A-619B-6585824FA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33521D-5526-E262-CEA3-E139B063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8C5A26-7242-7AF3-B169-4D194E45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683187-AFE0-0D20-4EE1-889D9649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284D5B-EA45-59DA-F20A-BC44ABD0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BE2A3-4D20-09CA-4377-59EC10BD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1B0763-0F40-F0D2-1832-E8010763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242B39-DA8C-12A3-2E52-8B34C113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2C17C-355D-512B-8ABA-8547634F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8C92C0-43F5-7BA3-DD08-BA71F43D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4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50A09-4071-B5A1-E347-E504E783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D85ECD-6D14-6A81-E444-7FE96E027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EE29F4-4AE1-2BC1-B573-34585FE1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763959-CBD0-21F2-D32D-D48B208F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1BCA5A-9269-BC04-9E79-0FCA6B91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7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3D5ECA-B793-8475-6C86-F11ECFB1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FA2ECE-7E8E-A142-FEE7-9B6F509F5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D0A700-27DA-154B-11BF-8991ED8E1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9B1D57-FE77-C78A-3DA5-B981B6CC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440B11-9E27-DDCA-6C6E-A4FC55EB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A193B4-DCFE-F670-90AF-C236F46B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75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8345B-0BF7-33B6-8D1C-1F1FFEE5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371C65-688D-E9A2-C610-D34D854F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C39470-4BBF-4D90-2B63-11594F9C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DB76EC-8F95-EBE2-BA6B-BB04B5EA3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7394B8A-6152-004B-A781-CCDA72748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D11B22C-325A-8553-9A9E-CA7F62CF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1020B3-DA6A-2783-EE09-56856C16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32A8500-8276-560A-A12A-48EB8393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3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AD49A1-D610-9849-4B1E-9EB990BA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38EAD4-1935-5341-82C6-6DDD596D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CA143C-1C73-C02A-834D-D92B88F4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AEEA52-33C0-53DB-7D0F-97F67320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4A5CF9-484C-3DD5-81DE-1A8742CB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758FF9-B7CF-E2E3-47BB-980CBDB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CB584F-25D3-4F18-9E89-E577AE30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21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FE330-5E19-625C-A52F-0D9B4FCF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C6C9E-1ACF-F15E-7E23-DAE068D2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1D162C-18C1-8B46-6A25-DCCB1C2FB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F6B546-9F59-F3FD-5793-C3B74B1F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34E4B5-B55F-1390-C1D1-67BA420C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4433A5-2775-662F-8AAF-FCFE80A6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1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33295-168D-F79F-3575-6FFBFF7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8C5204-6BFE-8D9C-F671-0ED173726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A06B55-2EFC-F42F-97A7-3F7C6D35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E89C67-25F6-4539-1D3C-DECEC0B3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7BBAAC-89D0-8BB1-B475-ED0AAA01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74FA29-1E48-BD6D-85CB-13DB5324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2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18FC2E3-931E-2389-12A0-A58EACC4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544790-9D1E-B12D-FE0D-FF2C45AF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6CC41D-E2E6-06F6-29D9-4010EF82D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D730D-875A-734D-BAA0-673D30A43F9B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30994F-53EA-FCB3-4F17-5392A928A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7DE078-8E8D-CF01-361B-B607DAE63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5D6E8-B159-B341-A5CF-07ACB0BB8D8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2F32BC-0553-7F82-C38C-FEE72FBD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23692" cy="37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0AE92F-466A-1ADC-5611-FFD8EFD95F30}"/>
              </a:ext>
            </a:extLst>
          </p:cNvPr>
          <p:cNvSpPr txBox="1"/>
          <p:nvPr/>
        </p:nvSpPr>
        <p:spPr>
          <a:xfrm>
            <a:off x="5023692" y="22033"/>
            <a:ext cx="71683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BoilWater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brown_onions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BrownOnions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cut_tomatoes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CutTomatoes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brown_onions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pour_tomatoes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PourTomatoes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cut_tomatoes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brown_onions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salt_water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Salt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name_alias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A3151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"SaltWater"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salt_tomatoes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Salt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pour_tomatoes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name_alias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A31515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"SaltTomatoes"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PourPasta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salt_water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basil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PickBasil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267F99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PanFry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depends_on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pasta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salt_tomatoes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basil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.dependency_graph() </a:t>
            </a:r>
            <a:r>
              <a:rPr lang="it-IT" sz="1500" kern="0" noProof="1"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shows the image to the side</a:t>
            </a:r>
            <a:endParaRPr lang="it-IT" sz="1500" kern="0" noProof="1">
              <a:solidFill>
                <a:srgbClr val="3B3B3B"/>
              </a:solidFill>
              <a:effectLst/>
              <a:latin typeface="Menlo" panose="020B06090308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it-IT" sz="1500" kern="0" noProof="1">
                <a:solidFill>
                  <a:srgbClr val="00108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it-IT" sz="1500" kern="0" noProof="1">
                <a:solidFill>
                  <a:srgbClr val="3B3B3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.materialize() </a:t>
            </a:r>
            <a:r>
              <a:rPr lang="it-IT" sz="1500" kern="0" noProof="1">
                <a:solidFill>
                  <a:srgbClr val="008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run pipeline and return output</a:t>
            </a:r>
            <a:endParaRPr lang="it-IT" sz="1500" kern="100" noProof="1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64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Menlo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Alfonsi</dc:creator>
  <cp:lastModifiedBy>Tommaso Alfonsi</cp:lastModifiedBy>
  <cp:revision>1</cp:revision>
  <dcterms:created xsi:type="dcterms:W3CDTF">2025-06-15T16:24:50Z</dcterms:created>
  <dcterms:modified xsi:type="dcterms:W3CDTF">2025-06-15T16:38:11Z</dcterms:modified>
</cp:coreProperties>
</file>