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896D4-9E46-4FFD-A7DA-AD45140B647B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49498-D13D-48F7-B08C-66E126B130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3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838200"/>
            <a:ext cx="7543800" cy="838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                                                     EDGE                      Dept. Of ICT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/>
          <a:lstStyle/>
          <a:p>
            <a:fld id="{D2F6D8B8-E66A-4C87-94D1-AEC1BFBA0029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/>
          <a:lstStyle/>
          <a:p>
            <a:fld id="{8E1F234A-0F85-4FD9-A480-BD493E748A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553200" cy="112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                                          EDGE                   Dept. of ICT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2F6D8B8-E66A-4C87-94D1-AEC1BFBA0029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800" b="1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E1F234A-0F85-4FD9-A480-BD493E748A7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Screen Clippi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43" y="1019721"/>
            <a:ext cx="89547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53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8288" indent="0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None/>
        <a:defRPr sz="2100" kern="1200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384048" indent="0" algn="l" defTabSz="914400" rtl="0" eaLnBrk="1" latinLnBrk="0" hangingPunct="1">
        <a:spcBef>
          <a:spcPct val="20000"/>
        </a:spcBef>
        <a:buSzPct val="60000"/>
        <a:buFont typeface="Wingdings" pitchFamily="2" charset="2"/>
        <a:buNone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749808" indent="0" algn="l" defTabSz="914400" rtl="0" eaLnBrk="1" latinLnBrk="0" hangingPunct="1">
        <a:spcBef>
          <a:spcPct val="20000"/>
        </a:spcBef>
        <a:buSzPct val="60000"/>
        <a:buFont typeface="Wingdings" pitchFamily="2" charset="2"/>
        <a:buNone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15568" indent="0" algn="l" defTabSz="914400" rtl="0" eaLnBrk="1" latinLnBrk="0" hangingPunct="1">
        <a:spcBef>
          <a:spcPct val="20000"/>
        </a:spcBef>
        <a:buSzPct val="60000"/>
        <a:buFont typeface="Wingdings" pitchFamily="2" charset="2"/>
        <a:buNone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389888" indent="0" algn="l" defTabSz="914400" rtl="0" eaLnBrk="1" latinLnBrk="0" hangingPunct="1">
        <a:spcBef>
          <a:spcPct val="20000"/>
        </a:spcBef>
        <a:buSzPct val="60000"/>
        <a:buFont typeface="Wingdings" pitchFamily="2" charset="2"/>
        <a:buNone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21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1_Elemental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NPL</dc:creator>
  <cp:lastModifiedBy>NPL</cp:lastModifiedBy>
  <cp:revision>12</cp:revision>
  <dcterms:created xsi:type="dcterms:W3CDTF">2024-12-10T19:22:02Z</dcterms:created>
  <dcterms:modified xsi:type="dcterms:W3CDTF">2024-12-10T20:26:24Z</dcterms:modified>
</cp:coreProperties>
</file>