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9" r:id="rId2"/>
    <p:sldId id="270" r:id="rId3"/>
    <p:sldId id="271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8" d="100"/>
          <a:sy n="78" d="100"/>
        </p:scale>
        <p:origin x="-240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8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F1FE-466E-41D8-B4A4-F68DEE714900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4903-C700-457C-A03F-43B50B4F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rozasultanatoma23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"/>
          <p:cNvSpPr/>
          <p:nvPr/>
        </p:nvSpPr>
        <p:spPr>
          <a:xfrm>
            <a:off x="-89264" y="0"/>
            <a:ext cx="1480457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39521"/>
            <a:ext cx="1323702" cy="1490677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048585" name="Rectangle 4"/>
          <p:cNvSpPr/>
          <p:nvPr/>
        </p:nvSpPr>
        <p:spPr>
          <a:xfrm>
            <a:off x="1391192" y="973437"/>
            <a:ext cx="314348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MST. AFROZA SULTANA TOMA</a:t>
            </a:r>
          </a:p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Bachelor of </a:t>
            </a:r>
            <a:r>
              <a:rPr lang="en-GB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en-US" sz="1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Management Studies)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6" name="Rectangle 6"/>
          <p:cNvSpPr/>
          <p:nvPr/>
        </p:nvSpPr>
        <p:spPr>
          <a:xfrm>
            <a:off x="4011168" y="389317"/>
            <a:ext cx="243900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8801521215048</a:t>
            </a:r>
          </a:p>
          <a:p>
            <a:pPr algn="ctr"/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+8801894536734</a:t>
            </a:r>
            <a:endParaRPr lang="en-US" sz="12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  <a:hlinkClick r:id="rId3"/>
              </a:rPr>
              <a:t>afrozasultanatoma23@gmail.com</a:t>
            </a:r>
            <a:endParaRPr lang="en-US" sz="12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cap="none" spc="0" dirty="0" err="1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Afroza</a:t>
            </a:r>
            <a:r>
              <a:rPr lang="en-US" sz="1200" b="1" cap="none" spc="0" dirty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200" b="1" cap="none" spc="0" dirty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ultana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Toma</a:t>
            </a:r>
            <a:endParaRPr lang="en-US" sz="1200" b="1" cap="none" spc="0" dirty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2014" y="842761"/>
            <a:ext cx="304847" cy="114995"/>
          </a:xfrm>
          <a:prstGeom prst="rect">
            <a:avLst/>
          </a:prstGeom>
        </p:spPr>
      </p:pic>
      <p:pic>
        <p:nvPicPr>
          <p:cNvPr id="2097154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6923" y="403907"/>
            <a:ext cx="231827" cy="191810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63987" y="957756"/>
            <a:ext cx="370482" cy="385013"/>
          </a:xfrm>
          <a:prstGeom prst="rect">
            <a:avLst/>
          </a:prstGeom>
        </p:spPr>
      </p:pic>
      <p:sp>
        <p:nvSpPr>
          <p:cNvPr id="1048587" name="Rectangle 10"/>
          <p:cNvSpPr/>
          <p:nvPr/>
        </p:nvSpPr>
        <p:spPr>
          <a:xfrm>
            <a:off x="1514723" y="2592729"/>
            <a:ext cx="5198594" cy="87562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To get an opportunity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I can make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best potential and contribute to the organization’s growth.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400" b="1" dirty="0">
                <a:ln w="0"/>
                <a:latin typeface="Times New Roman" pitchFamily="18" charset="0"/>
                <a:cs typeface="Times New Roman" pitchFamily="18" charset="0"/>
              </a:rPr>
              <a:t>Secondary School Certificate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Institution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Board              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Group 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Result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Passing Year    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b="1" dirty="0">
              <a:ln w="0"/>
              <a:latin typeface="Agency FB" panose="020B0503020202020204" pitchFamily="34" charset="0"/>
            </a:endParaRPr>
          </a:p>
          <a:p>
            <a:r>
              <a:rPr lang="en-US" sz="1400" b="1" dirty="0">
                <a:ln w="0"/>
                <a:latin typeface="Times New Roman" pitchFamily="18" charset="0"/>
                <a:cs typeface="Times New Roman" pitchFamily="18" charset="0"/>
              </a:rPr>
              <a:t>Higher Secondary School Certificate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Institution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Board  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Group  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Result  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Passing Year      </a:t>
            </a:r>
          </a:p>
          <a:p>
            <a:endParaRPr lang="en-US" sz="1400" b="1" dirty="0">
              <a:ln w="0"/>
              <a:latin typeface="Agency FB" panose="020B0503020202020204" pitchFamily="34" charset="0"/>
            </a:endParaRPr>
          </a:p>
          <a:p>
            <a:r>
              <a:rPr lang="en-US" sz="1400" b="1" dirty="0">
                <a:ln w="0"/>
                <a:latin typeface="Times New Roman" pitchFamily="18" charset="0"/>
                <a:cs typeface="Times New Roman" pitchFamily="18" charset="0"/>
              </a:rPr>
              <a:t>Bachelor of Business Administration</a:t>
            </a:r>
          </a:p>
          <a:p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Institution           </a:t>
            </a:r>
            <a:endParaRPr lang="en-US" sz="12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Department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Result                  </a:t>
            </a:r>
          </a:p>
          <a:p>
            <a:r>
              <a:rPr lang="en-US" sz="1200" b="1" dirty="0">
                <a:ln w="0"/>
                <a:latin typeface="Times New Roman" pitchFamily="18" charset="0"/>
                <a:cs typeface="Times New Roman" pitchFamily="18" charset="0"/>
              </a:rPr>
              <a:t>Passing Year      </a:t>
            </a:r>
          </a:p>
          <a:p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n w="0"/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US" sz="1400" b="1" dirty="0">
                <a:ln w="0"/>
                <a:latin typeface="Times New Roman" pitchFamily="18" charset="0"/>
                <a:cs typeface="Times New Roman" pitchFamily="18" charset="0"/>
              </a:rPr>
              <a:t>of Business Administration</a:t>
            </a:r>
          </a:p>
          <a:p>
            <a:pPr algn="just"/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Institution           </a:t>
            </a:r>
          </a:p>
          <a:p>
            <a:pPr algn="just"/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Department          </a:t>
            </a:r>
          </a:p>
          <a:p>
            <a:pPr algn="just"/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Result                 </a:t>
            </a:r>
          </a:p>
          <a:p>
            <a:pPr algn="just"/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Session              </a:t>
            </a:r>
          </a:p>
          <a:p>
            <a:pPr algn="just"/>
            <a:endParaRPr lang="en-US" alt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months </a:t>
            </a:r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 internship 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at Prime Bank Limited on general </a:t>
            </a:r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banking.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altLang="zh-C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88" name="Rectangle 11"/>
          <p:cNvSpPr/>
          <p:nvPr/>
        </p:nvSpPr>
        <p:spPr>
          <a:xfrm>
            <a:off x="132976" y="2587637"/>
            <a:ext cx="1159503" cy="10433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Career Objectives</a:t>
            </a: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5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Education</a:t>
            </a:r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5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Work </a:t>
            </a:r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Experience </a:t>
            </a: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0670" y="3796198"/>
            <a:ext cx="3165231" cy="86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Savar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Cantonment Board  Girl’s High School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Dhaka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Humanities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GPA-5.00(out of scale 5.00)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2014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0670" y="5315712"/>
            <a:ext cx="3537520" cy="92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Agency FB" pitchFamily="34" charset="0"/>
              </a:rPr>
              <a:t>: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Savar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Cantonment Public School and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College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Dhaka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Humanities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GPA-4.67(out of scale 5.00)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2016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2168" y="6601673"/>
            <a:ext cx="3925020" cy="856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Mawlana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Bhashani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Science  and Technology  University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Management  Studies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3.14(Out of scale 4.00)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2021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2253" y="7754112"/>
            <a:ext cx="385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Mawlana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Bhashani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Science  and Technology University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 Management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 Appeared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 2021-2022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1"/>
          <p:cNvSpPr/>
          <p:nvPr/>
        </p:nvSpPr>
        <p:spPr>
          <a:xfrm>
            <a:off x="-14123" y="0"/>
            <a:ext cx="1531103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5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0" name="Rectangle 3"/>
          <p:cNvSpPr/>
          <p:nvPr/>
        </p:nvSpPr>
        <p:spPr>
          <a:xfrm>
            <a:off x="0" y="351822"/>
            <a:ext cx="141972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Computer </a:t>
            </a:r>
            <a:r>
              <a:rPr lang="en-US" sz="1500" b="1" dirty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Literacy</a:t>
            </a:r>
            <a:endParaRPr lang="en-US" sz="1500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8591" name="Rectangle 4"/>
          <p:cNvSpPr/>
          <p:nvPr/>
        </p:nvSpPr>
        <p:spPr>
          <a:xfrm>
            <a:off x="1608528" y="351822"/>
            <a:ext cx="2345956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Microsoft  </a:t>
            </a: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PowerPoint </a:t>
            </a:r>
          </a:p>
          <a:p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Microsoft Word</a:t>
            </a:r>
            <a:endParaRPr lang="en-US" sz="1200" cap="none" spc="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en-US" sz="1200" cap="none" spc="0" dirty="0">
              <a:ln w="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Rectangle 5"/>
          <p:cNvSpPr/>
          <p:nvPr/>
        </p:nvSpPr>
        <p:spPr>
          <a:xfrm>
            <a:off x="1492355" y="1333420"/>
            <a:ext cx="39929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 English- Speaking, reading,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writing.</a:t>
            </a:r>
            <a:endParaRPr lang="en-US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cap="none" spc="0" dirty="0">
                <a:ln w="0"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cap="none" spc="0" dirty="0">
                <a:ln w="0"/>
                <a:latin typeface="Times New Roman" pitchFamily="18" charset="0"/>
                <a:cs typeface="Times New Roman" pitchFamily="18" charset="0"/>
              </a:rPr>
              <a:t>Bengali- Fluent in </a:t>
            </a:r>
            <a:r>
              <a:rPr lang="en-US" sz="1200" cap="none" spc="0" dirty="0" smtClean="0">
                <a:ln w="0"/>
                <a:latin typeface="Times New Roman" pitchFamily="18" charset="0"/>
                <a:cs typeface="Times New Roman" pitchFamily="18" charset="0"/>
              </a:rPr>
              <a:t>speaking, reading</a:t>
            </a:r>
            <a:r>
              <a:rPr lang="en-US" sz="1200" cap="none" spc="0" dirty="0">
                <a:ln w="0"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cap="none" spc="0" dirty="0" smtClean="0">
                <a:ln w="0"/>
                <a:latin typeface="Times New Roman" pitchFamily="18" charset="0"/>
                <a:cs typeface="Times New Roman" pitchFamily="18" charset="0"/>
              </a:rPr>
              <a:t>writing.</a:t>
            </a:r>
            <a:endParaRPr lang="en-US" sz="1200" cap="none" spc="0" dirty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3" name="Rectangle 7"/>
          <p:cNvSpPr/>
          <p:nvPr/>
        </p:nvSpPr>
        <p:spPr>
          <a:xfrm>
            <a:off x="1608528" y="2802219"/>
            <a:ext cx="419914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Hardworking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Willingness to learn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cap="none" spc="0" dirty="0">
                <a:ln w="0"/>
                <a:latin typeface="Times New Roman" pitchFamily="18" charset="0"/>
                <a:cs typeface="Times New Roman" pitchFamily="18" charset="0"/>
              </a:rPr>
              <a:t>Diligent and organized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Punctual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cap="none" spc="0" dirty="0">
                <a:ln w="0"/>
                <a:latin typeface="Times New Roman" pitchFamily="18" charset="0"/>
                <a:cs typeface="Times New Roman" pitchFamily="18" charset="0"/>
              </a:rPr>
              <a:t>Honest</a:t>
            </a:r>
          </a:p>
          <a:p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4" name="Rectangle 8"/>
          <p:cNvSpPr/>
          <p:nvPr/>
        </p:nvSpPr>
        <p:spPr>
          <a:xfrm>
            <a:off x="-14123" y="2569557"/>
            <a:ext cx="1492355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b="1" dirty="0" smtClean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400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 Qualities</a:t>
            </a:r>
          </a:p>
          <a:p>
            <a:endParaRPr lang="en-US" sz="1400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400" b="1" dirty="0" smtClean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400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400" b="1" dirty="0" smtClean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400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400" b="1" dirty="0" smtClean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400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 Information</a:t>
            </a:r>
            <a:endParaRPr lang="en-US" sz="1400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5" name="Rectangle 9"/>
          <p:cNvSpPr/>
          <p:nvPr/>
        </p:nvSpPr>
        <p:spPr>
          <a:xfrm>
            <a:off x="1608527" y="4052823"/>
            <a:ext cx="4903015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Name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Father’s Name 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Mother’s Name 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n w="0"/>
                <a:latin typeface="Times New Roman" pitchFamily="18" charset="0"/>
                <a:cs typeface="Times New Roman" pitchFamily="18" charset="0"/>
              </a:rPr>
              <a:t>Date of Birth  </a:t>
            </a:r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Present Address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Permanent </a:t>
            </a:r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Address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</a:t>
            </a:r>
            <a:endParaRPr lang="en-GB" sz="1200" cap="none" spc="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Nationality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National ID Card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Number   </a:t>
            </a:r>
            <a:endParaRPr lang="en-GB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Mobile Number  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200" cap="none" spc="0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cap="none" spc="0" dirty="0" smtClean="0">
                <a:ln w="0"/>
                <a:latin typeface="Times New Roman" pitchFamily="18" charset="0"/>
                <a:cs typeface="Times New Roman" pitchFamily="18" charset="0"/>
              </a:rPr>
              <a:t>Blood </a:t>
            </a:r>
            <a:r>
              <a:rPr lang="en-US" sz="1200" cap="none" spc="0" dirty="0">
                <a:ln w="0"/>
                <a:latin typeface="Times New Roman" pitchFamily="18" charset="0"/>
                <a:cs typeface="Times New Roman" pitchFamily="18" charset="0"/>
              </a:rPr>
              <a:t>Group    </a:t>
            </a:r>
            <a:r>
              <a:rPr lang="en-GB" sz="1200" dirty="0">
                <a:ln w="0"/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GB" sz="1200" dirty="0" smtClean="0">
                <a:ln w="0"/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200" cap="none" spc="0" dirty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>
              <a:ln w="0"/>
              <a:latin typeface="Agency FB" panose="020B0503020202020204" pitchFamily="34" charset="0"/>
            </a:endParaRPr>
          </a:p>
          <a:p>
            <a:r>
              <a:rPr lang="en-US" sz="1200" b="1" dirty="0" err="1" smtClean="0">
                <a:ln w="0"/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, Abdul </a:t>
            </a:r>
            <a:r>
              <a:rPr lang="en-US" sz="1200" b="1" dirty="0" err="1" smtClean="0">
                <a:ln w="0"/>
                <a:latin typeface="Times New Roman" pitchFamily="18" charset="0"/>
                <a:cs typeface="Times New Roman" pitchFamily="18" charset="0"/>
              </a:rPr>
              <a:t>Gaffar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 Khan </a:t>
            </a: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Associate Professor </a:t>
            </a: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Department of Management</a:t>
            </a:r>
          </a:p>
          <a:p>
            <a:r>
              <a:rPr lang="en-US" sz="1200" dirty="0" err="1" smtClean="0">
                <a:ln w="0"/>
                <a:latin typeface="Times New Roman" pitchFamily="18" charset="0"/>
                <a:cs typeface="Times New Roman" pitchFamily="18" charset="0"/>
              </a:rPr>
              <a:t>Mawlana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 smtClean="0">
                <a:ln w="0"/>
                <a:latin typeface="Times New Roman" pitchFamily="18" charset="0"/>
                <a:cs typeface="Times New Roman" pitchFamily="18" charset="0"/>
              </a:rPr>
              <a:t>Bhashani</a:t>
            </a:r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 Science and Technology </a:t>
            </a: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Mobile: 01722845851</a:t>
            </a:r>
          </a:p>
          <a:p>
            <a:r>
              <a:rPr lang="en-US" sz="1200" b="1" dirty="0" err="1" smtClean="0">
                <a:ln w="0"/>
                <a:latin typeface="Times New Roman" pitchFamily="18" charset="0"/>
                <a:cs typeface="Times New Roman" pitchFamily="18" charset="0"/>
              </a:rPr>
              <a:t>Mridha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n w="0"/>
                <a:latin typeface="Times New Roman" pitchFamily="18" charset="0"/>
                <a:cs typeface="Times New Roman" pitchFamily="18" charset="0"/>
              </a:rPr>
              <a:t>Shahinoor</a:t>
            </a:r>
            <a:r>
              <a:rPr lang="en-US" sz="1200" b="1" dirty="0" smtClean="0">
                <a:ln w="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n w="0"/>
                <a:latin typeface="Times New Roman" pitchFamily="18" charset="0"/>
                <a:cs typeface="Times New Roman" pitchFamily="18" charset="0"/>
              </a:rPr>
              <a:t>Rahman</a:t>
            </a:r>
            <a:endParaRPr lang="en-US" sz="12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Accounts Officer</a:t>
            </a: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Bangladesh  Municipal  Development Fund</a:t>
            </a:r>
          </a:p>
          <a:p>
            <a:r>
              <a:rPr lang="en-US" sz="1200" dirty="0" smtClean="0">
                <a:ln w="0"/>
                <a:latin typeface="Times New Roman" pitchFamily="18" charset="0"/>
                <a:cs typeface="Times New Roman" pitchFamily="18" charset="0"/>
              </a:rPr>
              <a:t>Mobile:01726702778</a:t>
            </a:r>
          </a:p>
          <a:p>
            <a:endParaRPr lang="en-US" sz="1200" dirty="0" smtClean="0"/>
          </a:p>
          <a:p>
            <a:r>
              <a:rPr lang="en-US" sz="1200" dirty="0" smtClean="0"/>
              <a:t>I</a:t>
            </a:r>
            <a:r>
              <a:rPr lang="en-US" sz="1200" dirty="0"/>
              <a:t>, </a:t>
            </a:r>
            <a:r>
              <a:rPr lang="en-US" sz="1200" dirty="0" err="1"/>
              <a:t>Mst</a:t>
            </a:r>
            <a:r>
              <a:rPr lang="en-US" sz="1200" dirty="0"/>
              <a:t>. </a:t>
            </a:r>
            <a:r>
              <a:rPr lang="en-US" sz="1200" dirty="0" err="1"/>
              <a:t>Afroza</a:t>
            </a:r>
            <a:r>
              <a:rPr lang="en-US" sz="1200" dirty="0"/>
              <a:t> Sultana </a:t>
            </a:r>
            <a:r>
              <a:rPr lang="en-US" sz="1200" dirty="0" err="1"/>
              <a:t>Toma</a:t>
            </a:r>
            <a:r>
              <a:rPr lang="en-US" sz="1200" dirty="0"/>
              <a:t>, undersigned, state that the information stated above is true, correct, and clearly understood. Any </a:t>
            </a:r>
            <a:r>
              <a:rPr lang="en-US" sz="1200" dirty="0" smtClean="0"/>
              <a:t>willful  misstatement </a:t>
            </a:r>
            <a:r>
              <a:rPr lang="en-US" sz="1200" dirty="0"/>
              <a:t>may lead to disqualification and dismissal.</a:t>
            </a:r>
            <a:endParaRPr lang="en-US" sz="1200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GB" sz="1400" b="1" cap="none" spc="0" dirty="0" smtClean="0">
                <a:ln w="0"/>
                <a:latin typeface="Times New Roman" pitchFamily="18" charset="0"/>
                <a:cs typeface="Times New Roman" pitchFamily="18" charset="0"/>
              </a:rPr>
              <a:t>Signature :</a:t>
            </a:r>
            <a:endParaRPr lang="en-US" sz="1400" b="1" cap="none" spc="0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err="1" smtClean="0">
                <a:ln w="0"/>
                <a:latin typeface="Times New Roman" pitchFamily="18" charset="0"/>
                <a:cs typeface="Times New Roman" pitchFamily="18" charset="0"/>
              </a:rPr>
              <a:t>Mst.Afroza</a:t>
            </a:r>
            <a:r>
              <a:rPr lang="en-US" sz="1400" b="1" dirty="0" smtClean="0">
                <a:ln w="0"/>
                <a:latin typeface="Times New Roman" pitchFamily="18" charset="0"/>
                <a:cs typeface="Times New Roman" pitchFamily="18" charset="0"/>
              </a:rPr>
              <a:t> Sultana </a:t>
            </a:r>
            <a:r>
              <a:rPr lang="en-US" sz="1400" b="1" dirty="0" err="1" smtClean="0">
                <a:ln w="0"/>
                <a:latin typeface="Times New Roman" pitchFamily="18" charset="0"/>
                <a:cs typeface="Times New Roman" pitchFamily="18" charset="0"/>
              </a:rPr>
              <a:t>Toma</a:t>
            </a:r>
            <a:endParaRPr lang="en-US" sz="1400" b="1" dirty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15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7" name="Rectangle 11"/>
          <p:cNvSpPr/>
          <p:nvPr/>
        </p:nvSpPr>
        <p:spPr>
          <a:xfrm>
            <a:off x="10502" y="6370443"/>
            <a:ext cx="11537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Reference</a:t>
            </a:r>
            <a:endParaRPr lang="en-US" sz="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sz="15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48598" name="Rectangle 12"/>
          <p:cNvSpPr/>
          <p:nvPr/>
        </p:nvSpPr>
        <p:spPr>
          <a:xfrm>
            <a:off x="10502" y="1354492"/>
            <a:ext cx="13375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1500" b="1" dirty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Language </a:t>
            </a:r>
            <a:r>
              <a:rPr lang="en-US" sz="1500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 </a:t>
            </a:r>
          </a:p>
          <a:p>
            <a:pPr lvl="0"/>
            <a:endParaRPr lang="en-US" sz="15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  <a:p>
            <a:pPr lvl="0"/>
            <a:endParaRPr lang="en-US" sz="15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  <a:p>
            <a:pPr lvl="0"/>
            <a:r>
              <a:rPr lang="en-US" sz="1500" b="1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Course &amp; Summit</a:t>
            </a:r>
            <a:endParaRPr lang="en-US" sz="15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0121" y="3785804"/>
            <a:ext cx="3111313" cy="2584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Mst.Afroza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Sultana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Toma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Md. Anwar Sharif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Rashida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Parvin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23May1998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South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Gazirchat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Ashulia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Savar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Dhaka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Manikdha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Bhanga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Faridpur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Bangladeshi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6005097164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01521215048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01894536734</a:t>
            </a: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O+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8528" y="2058896"/>
            <a:ext cx="38767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Six months course on  computer .</a:t>
            </a:r>
          </a:p>
          <a:p>
            <a:pPr lvl="0"/>
            <a:r>
              <a:rPr lang="en-US" sz="1200" dirty="0" smtClean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Participated </a:t>
            </a:r>
            <a:r>
              <a:rPr lang="en-US" sz="1200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Business </a:t>
            </a:r>
            <a:r>
              <a:rPr lang="en-US" sz="1200" dirty="0" smtClean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innovation  summit</a:t>
            </a:r>
            <a:r>
              <a:rPr lang="en-US" sz="1200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0"/>
            <a:r>
              <a:rPr lang="en-US" sz="1200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Completed Course on </a:t>
            </a:r>
            <a:r>
              <a:rPr lang="en-US" sz="1200" dirty="0" smtClean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200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Safer </a:t>
            </a:r>
            <a:r>
              <a:rPr lang="en-US" sz="1200" dirty="0" smtClean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internet  For </a:t>
            </a:r>
            <a:r>
              <a:rPr lang="en-US" sz="1200" dirty="0">
                <a:ln w="0"/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sz="1400" dirty="0">
                <a:ln w="0"/>
                <a:solidFill>
                  <a:prstClr val="black"/>
                </a:solidFill>
                <a:latin typeface="Agency FB" panose="020B0503020202020204" pitchFamily="34" charset="0"/>
              </a:rPr>
              <a:t>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" y="0"/>
            <a:ext cx="6818661" cy="990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366</Words>
  <Application>Microsoft Office PowerPoint</Application>
  <PresentationFormat>A4 Paper (210x297 mm)</PresentationFormat>
  <Paragraphs>175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NPL</cp:lastModifiedBy>
  <cp:revision>40</cp:revision>
  <dcterms:created xsi:type="dcterms:W3CDTF">2022-12-05T03:49:30Z</dcterms:created>
  <dcterms:modified xsi:type="dcterms:W3CDTF">2024-12-19T08:19:18Z</dcterms:modified>
</cp:coreProperties>
</file>