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72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59F9-937C-49FB-BBF8-E5E2C3C2A8D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638E6-9AB5-47E3-8628-E7E661914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95400"/>
            <a:ext cx="7467600" cy="6858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                              Video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B91D103-150A-406F-8D71-1A5F27159A8E}" type="datetime1">
              <a:rPr lang="en-US" smtClean="0"/>
              <a:t>12/20/2024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07E040A-3C91-3651-F077-00614DC93A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3048000"/>
            <a:ext cx="6248400" cy="3399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56F1-B3C5-4E72-A420-25FEA5FC628A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2564-D3C5-4ED2-95B9-DEFBDD2A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E811-EE3B-415F-ADAE-34F33BBC6C24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2564-D3C5-4ED2-95B9-DEFBDD2A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E855-8EE4-4233-898E-6AEE4A716973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2564-D3C5-4ED2-95B9-DEFBDD2A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BD73-118A-447B-8EA7-EF16457B3AB5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2564-D3C5-4ED2-95B9-DEFBDD2A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07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E543-C428-4A4D-A7B2-6066337F242E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2564-D3C5-4ED2-95B9-DEFBDD2A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6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00E6-54E7-43EC-AFE5-424794639162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2564-D3C5-4ED2-95B9-DEFBDD2A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B430-6FA1-4D57-BBC5-83DB930C0E17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2564-D3C5-4ED2-95B9-DEFBDD2A7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CF5243D-0D01-4476-8A67-9F5BFD90264F}" type="datetime1">
              <a:rPr lang="en-US" smtClean="0"/>
              <a:t>12/20/2024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AFB2564-D3C5-4ED2-95B9-DEFBDD2A7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00CE085-ACFC-440A-B257-930226B9B7C8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AFB2564-D3C5-4ED2-95B9-DEFBDD2A7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88A4-F894-4A2F-9BBC-9650CEF603E9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2564-D3C5-4ED2-95B9-DEFBDD2A72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7AEA-AAF5-4596-8CA4-9179E24B1B08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2564-D3C5-4ED2-95B9-DEFBDD2A72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6400"/>
            <a:ext cx="7467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41E864-641F-4563-A617-A792178ABC50}" type="datetime1">
              <a:rPr lang="en-US" smtClean="0"/>
              <a:t>12/20/2024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FB2564-D3C5-4ED2-95B9-DEFBDD2A72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2A62-B259-4061-A689-CFB2934A6B6C}" type="datetime1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2564-D3C5-4ED2-95B9-DEFBDD2A7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62200"/>
            <a:ext cx="7467600" cy="41117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54C6-D8B1-4EFC-BD09-52461DF3D81E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2564-D3C5-4ED2-95B9-DEFBDD2A7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0"/>
            <a:ext cx="1676400" cy="4602164"/>
          </a:xfrm>
        </p:spPr>
        <p:txBody>
          <a:bodyPr vert="eaVert"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77F8-7C9A-45F2-B965-37B1E3DD5F99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2564-D3C5-4ED2-95B9-DEFBDD2A7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33400" y="1249362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7467600" cy="4035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0AD33A-384B-4A86-AA3F-6E6F9CE592AF}" type="datetime1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9144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1600200" y="1066800"/>
            <a:ext cx="69342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600200" y="3048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EDGE                   Dept. of</a:t>
            </a:r>
            <a:r>
              <a:rPr lang="en-US" sz="2400" b="1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ICT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52" r:id="rId13"/>
    <p:sldLayoutId id="2147483653" r:id="rId14"/>
    <p:sldLayoutId id="2147483654" r:id="rId15"/>
    <p:sldLayoutId id="214748365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very helpful program for students.</a:t>
            </a:r>
            <a:r>
              <a:rPr lang="en-US" dirty="0"/>
              <a:t> The project, funded by World Bank and </a:t>
            </a:r>
            <a:r>
              <a:rPr lang="en-US" dirty="0" err="1"/>
              <a:t>GoB</a:t>
            </a:r>
            <a:r>
              <a:rPr lang="en-US" dirty="0"/>
              <a:t>, will ensure an </a:t>
            </a:r>
            <a:r>
              <a:rPr lang="en-US" b="1" dirty="0"/>
              <a:t>integrated, cloud-computing digital platform</a:t>
            </a:r>
            <a:r>
              <a:rPr lang="en-US" dirty="0"/>
              <a:t> for all government agencies and improve cyber-security.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2564-D3C5-4ED2-95B9-DEFBDD2A72C5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0"/>
            <a:ext cx="4572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1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2564-D3C5-4ED2-95B9-DEFBDD2A72C5}" type="slidenum">
              <a:rPr lang="en-US" smtClean="0"/>
              <a:t>2</a:t>
            </a:fld>
            <a:endParaRPr lang="en-US"/>
          </a:p>
        </p:txBody>
      </p:sp>
      <p:pic>
        <p:nvPicPr>
          <p:cNvPr id="2" name="Birds_ringtone_alarm_beautiful_😍_sound_relaxing(128k)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68800" y="3225800"/>
            <a:ext cx="406400" cy="40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14478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Audio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56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20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212529"/>
                </a:solidFill>
                <a:latin typeface="Open Sans"/>
              </a:rPr>
              <a:t>student training programs offer a wide range of courses, from basic networking and digital marketing to advanced programming and data analysis, designed to equip students with the skills needed for the modern workforce. Build a strong foundation with cutting-edge expertise!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2564-D3C5-4ED2-95B9-DEFBDD2A72C5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19600"/>
            <a:ext cx="28956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4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</TotalTime>
  <Words>69</Words>
  <Application>Microsoft Office PowerPoint</Application>
  <PresentationFormat>On-screen Show (4:3)</PresentationFormat>
  <Paragraphs>6</Paragraphs>
  <Slides>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NPL</dc:creator>
  <cp:lastModifiedBy>NPL</cp:lastModifiedBy>
  <cp:revision>13</cp:revision>
  <dcterms:created xsi:type="dcterms:W3CDTF">2024-12-20T08:03:11Z</dcterms:created>
  <dcterms:modified xsi:type="dcterms:W3CDTF">2024-12-20T17:22:52Z</dcterms:modified>
</cp:coreProperties>
</file>