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BADB"/>
    <a:srgbClr val="FED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50" d="100"/>
          <a:sy n="150" d="100"/>
        </p:scale>
        <p:origin x="-1476" y="-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BB5304-96AE-86A5-A712-2E011F72D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278573-A669-77FC-E30B-DA246BFA7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94FAA-2B36-5BCA-08E1-74D44604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68BB-DEE3-46B5-A898-B5526190A732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0EB626-BFEB-CFE2-7510-14C455C9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514B56-7C87-4307-D045-246CFAA2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26B-B0F6-405D-8036-FB6ED0048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83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120AC-FA93-EA23-B656-7178CDE2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99FC24-565D-FD93-1D93-EFF5829EC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830CAC-9574-4CE6-6360-47CE1A8D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68BB-DEE3-46B5-A898-B5526190A732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2440EB-A333-ABF5-0A66-B18AD658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B7C4BB-AA84-2CDA-E377-CC3E4524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26B-B0F6-405D-8036-FB6ED0048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34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854B7B4-1364-32A6-0E4B-43E9AD45A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F5ABA2-4616-AB51-D9F1-3260DD718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AE5032-F03A-5BFA-10B2-E1007F42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68BB-DEE3-46B5-A898-B5526190A732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79A317-09F8-C576-41A1-09EF5319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7E50F-EE46-0587-1D3D-5B1806A2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26B-B0F6-405D-8036-FB6ED0048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31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C72FAC-DDEB-0949-D1D3-2853EBED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D258B8-1C65-01C1-824C-A27FC851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58746A-B963-1B32-2072-D76E196D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68BB-DEE3-46B5-A898-B5526190A732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C8712C-6E90-6529-EEDE-ADC1DDC3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0907FD-72D0-6B6D-FC06-657B30FE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26B-B0F6-405D-8036-FB6ED0048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51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29E04-4791-2CD8-5E31-F0141742D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6FEFF3-18EC-F840-634B-A5ED7158A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678FAA-8C7E-80BB-3325-B6FF49C9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68BB-DEE3-46B5-A898-B5526190A732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02E82B-3F0B-5870-7506-678301C6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4EC28C-22F3-5C90-4AB5-FE3859D1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26B-B0F6-405D-8036-FB6ED0048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9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6F99E7-EB4D-148B-D9B7-4C0EC282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D8A4D8-136D-C937-8C78-94FECEB40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633DF2-93AE-6911-D453-FD1EE409E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82E36B-F0DA-3778-80FC-EE9E8DA5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68BB-DEE3-46B5-A898-B5526190A732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579796-DC78-0046-9BBB-EBB90932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FAAF5A-239A-C43F-BEA2-95F2E509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26B-B0F6-405D-8036-FB6ED0048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17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EB8CC1-FCCB-D487-59E7-E72EB721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BFFD4C-5D5E-1AA7-B724-8FC1EDD80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357125-B43C-00D0-68FC-D8C0C7487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034E92-165C-380E-328B-01EAE0BEE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41C368-45B5-1742-DEAD-7FD0975E4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77823F0-2875-C017-54C0-ABD05A94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68BB-DEE3-46B5-A898-B5526190A732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ED9CFB-2145-7442-1B73-5962BB18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C325E6-22EE-4D55-E0E7-ED8FF917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26B-B0F6-405D-8036-FB6ED0048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78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ACF43-A471-53E0-A644-9441CF33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E71114-F1B8-F66B-70F0-F13D4C9A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68BB-DEE3-46B5-A898-B5526190A732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7DCAFF-7A31-6240-E1C6-18AE4D19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BEB18F-F754-41B4-673C-051D78D1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26B-B0F6-405D-8036-FB6ED0048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97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C04FA0-9C75-A711-247A-467A9C40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68BB-DEE3-46B5-A898-B5526190A732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872C36-9489-2B16-CB91-CF70608F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0A3E90-1A95-DC0C-5FB4-4646D8EE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26B-B0F6-405D-8036-FB6ED0048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2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172B3-6CC3-31E7-B43D-8807859A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2B9792-5CC5-AEBF-53AD-43810D954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C973B3-8FE3-F6D8-4B05-61B035A85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74BE4E-D4DC-E301-73E6-213397C1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68BB-DEE3-46B5-A898-B5526190A732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DCD216-9D97-7529-86F5-3A14E7BE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0481F8-1EE5-1655-045F-35432396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26B-B0F6-405D-8036-FB6ED0048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8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59C94-7178-A919-DE65-7E80D9680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507646C-488A-1A80-7A87-E1995919E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C8CC21-67C5-68A8-435E-C603BD30E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B331B4-23A7-159E-0D7F-86445C4E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68BB-DEE3-46B5-A898-B5526190A732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EAA6D7-D0F3-8AA3-6C44-002B7D0A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D0FB48-A799-EEFF-CF16-955938EE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26B-B0F6-405D-8036-FB6ED0048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42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BA4E17-46DD-952A-2D71-BA7C7539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6CFDB5-D623-D836-742C-46ED17BAD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DF2828-5C45-B121-70EE-0551909CA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68BB-DEE3-46B5-A898-B5526190A732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2333AB-D259-5D0A-048C-222163114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38B767-43F9-4DF4-F0CF-3CFC97CE7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3D26B-B0F6-405D-8036-FB6ED0048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73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81C3DA-6E2A-C8E7-D514-A975783E1FEE}"/>
              </a:ext>
            </a:extLst>
          </p:cNvPr>
          <p:cNvSpPr/>
          <p:nvPr/>
        </p:nvSpPr>
        <p:spPr>
          <a:xfrm>
            <a:off x="2647950" y="1338470"/>
            <a:ext cx="1354207" cy="2451652"/>
          </a:xfrm>
          <a:prstGeom prst="rect">
            <a:avLst/>
          </a:prstGeom>
          <a:solidFill>
            <a:srgbClr val="FED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C6E15-05E7-5C50-8B45-06D3E9CCB764}"/>
              </a:ext>
            </a:extLst>
          </p:cNvPr>
          <p:cNvSpPr/>
          <p:nvPr/>
        </p:nvSpPr>
        <p:spPr>
          <a:xfrm>
            <a:off x="4002157" y="1338470"/>
            <a:ext cx="1354207" cy="2451652"/>
          </a:xfrm>
          <a:prstGeom prst="rect">
            <a:avLst/>
          </a:prstGeom>
          <a:solidFill>
            <a:srgbClr val="C1B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7457EDC-C605-50EB-3F2D-61CB4DC081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02"/>
          <a:stretch/>
        </p:blipFill>
        <p:spPr>
          <a:xfrm>
            <a:off x="3026939" y="1549912"/>
            <a:ext cx="975218" cy="1954428"/>
          </a:xfrm>
          <a:prstGeom prst="rect">
            <a:avLst/>
          </a:prstGeom>
          <a:noFill/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D51A52B-F859-9FA7-1F7F-91C95BAE5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84" y="3399120"/>
            <a:ext cx="1636736" cy="163673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CC516CB-D066-4768-99F4-4C5B453AE1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34"/>
          <a:stretch/>
        </p:blipFill>
        <p:spPr>
          <a:xfrm flipH="1">
            <a:off x="3893559" y="1660503"/>
            <a:ext cx="975219" cy="17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972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Tom Andries</dc:creator>
  <cp:lastModifiedBy>Tom Andries</cp:lastModifiedBy>
  <cp:revision>1</cp:revision>
  <dcterms:created xsi:type="dcterms:W3CDTF">2022-10-11T14:49:23Z</dcterms:created>
  <dcterms:modified xsi:type="dcterms:W3CDTF">2022-10-11T15:00:30Z</dcterms:modified>
</cp:coreProperties>
</file>