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9" r:id="rId3"/>
    <p:sldId id="346" r:id="rId5"/>
    <p:sldId id="348" r:id="rId6"/>
    <p:sldId id="321" r:id="rId7"/>
    <p:sldId id="315" r:id="rId8"/>
    <p:sldId id="318" r:id="rId9"/>
    <p:sldId id="294" r:id="rId10"/>
    <p:sldId id="314" r:id="rId1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F0"/>
    <a:srgbClr val="1348BB"/>
    <a:srgbClr val="55375F"/>
    <a:srgbClr val="442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8BE76-29C8-41AB-8544-889D89FA4F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D677-048F-409F-AACD-0A0B5EF61C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版权声明：精品模板商业授权，请联系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E734D7E-DDC1-43BA-BA84-4A1CFE3D341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87980" y="323373"/>
            <a:ext cx="3368040" cy="40020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请在此处添加标题</a:t>
            </a:r>
            <a:endParaRPr lang="zh-CN" altLang="en-US" dirty="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87980" y="694222"/>
            <a:ext cx="3368040" cy="1783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 spc="188" baseline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en-US" altLang="zh-CN" dirty="0"/>
              <a:t>Design &amp; Creativity Space Studio</a:t>
            </a:r>
            <a:endParaRPr lang="en-US" altLang="zh-CN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734318" y="610402"/>
            <a:ext cx="2331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6077963" y="610402"/>
            <a:ext cx="2331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6" presetClass="entr" presetSubtype="37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7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6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72490" y="1838960"/>
            <a:ext cx="80581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4800" dirty="0">
                <a:solidFill>
                  <a:schemeClr val="bg1"/>
                </a:solidFill>
                <a:latin typeface="德彪钢笔行书字库" panose="02000000000000000000" pitchFamily="2" charset="-122"/>
                <a:ea typeface="德彪钢笔行书字库" panose="02000000000000000000" pitchFamily="2" charset="-122"/>
              </a:rPr>
              <a:t>基于阿里云的发票智能识别</a:t>
            </a:r>
            <a:endParaRPr lang="zh-CN" sz="4800" dirty="0">
              <a:solidFill>
                <a:schemeClr val="bg1"/>
              </a:solidFill>
              <a:latin typeface="德彪钢笔行书字库" panose="02000000000000000000" pitchFamily="2" charset="-122"/>
              <a:ea typeface="德彪钢笔行书字库" panose="02000000000000000000" pitchFamily="2" charset="-122"/>
            </a:endParaRPr>
          </a:p>
          <a:p>
            <a:pPr algn="l"/>
            <a:r>
              <a:rPr lang="zh-CN" sz="4800" dirty="0">
                <a:solidFill>
                  <a:schemeClr val="bg1"/>
                </a:solidFill>
                <a:latin typeface="德彪钢笔行书字库" panose="02000000000000000000" pitchFamily="2" charset="-122"/>
                <a:ea typeface="德彪钢笔行书字库" panose="02000000000000000000" pitchFamily="2" charset="-122"/>
              </a:rPr>
              <a:t>录入系统</a:t>
            </a:r>
            <a:endParaRPr lang="zh-CN" sz="4800" dirty="0">
              <a:solidFill>
                <a:schemeClr val="bg1"/>
              </a:solidFill>
              <a:latin typeface="德彪钢笔行书字库" panose="02000000000000000000" pitchFamily="2" charset="-122"/>
              <a:ea typeface="德彪钢笔行书字库" panose="020000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14" name="文本框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00785" y="1427480"/>
            <a:ext cx="644525" cy="208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>
                <a:solidFill>
                  <a:srgbClr val="DEDEDE"/>
                </a:solidFill>
                <a:latin typeface="微软雅黑" panose="020B0503020204020204" pitchFamily="34" charset="-122"/>
              </a:rPr>
              <a:t>Setting</a:t>
            </a:r>
            <a:endParaRPr lang="en-US" altLang="zh-CN" sz="3000">
              <a:solidFill>
                <a:srgbClr val="DEDED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>
            <p:custDataLst>
              <p:tags r:id="rId3"/>
            </p:custDataLst>
          </p:nvPr>
        </p:nvSpPr>
        <p:spPr>
          <a:xfrm>
            <a:off x="1092597" y="699850"/>
            <a:ext cx="652463" cy="652463"/>
          </a:xfrm>
          <a:prstGeom prst="ellipse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700" b="1" dirty="0" smtClean="0">
                <a:solidFill>
                  <a:srgbClr val="00B0F0"/>
                </a:solidFill>
                <a:latin typeface="微软雅黑" panose="020B0503020204020204" pitchFamily="34" charset="-122"/>
              </a:rPr>
              <a:t>介</a:t>
            </a:r>
            <a:endParaRPr lang="zh-CN" altLang="en-US" sz="2700" b="1" dirty="0">
              <a:solidFill>
                <a:srgbClr val="00B0F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>
            <p:custDataLst>
              <p:tags r:id="rId4"/>
            </p:custDataLst>
          </p:nvPr>
        </p:nvSpPr>
        <p:spPr>
          <a:xfrm>
            <a:off x="880667" y="1209438"/>
            <a:ext cx="486965" cy="486965"/>
          </a:xfrm>
          <a:prstGeom prst="ellipse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700" b="1" dirty="0" smtClean="0">
                <a:solidFill>
                  <a:srgbClr val="FFFFFF"/>
                </a:solidFill>
                <a:latin typeface="微软雅黑" panose="020B0503020204020204" pitchFamily="34" charset="-122"/>
              </a:rPr>
              <a:t>绍</a:t>
            </a:r>
            <a:endParaRPr lang="zh-CN" altLang="en-US" sz="2700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275205" y="992505"/>
            <a:ext cx="508000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b="0">
                <a:solidFill>
                  <a:schemeClr val="bg1"/>
                </a:solidFill>
                <a:ea typeface="宋体" panose="02010600030101010101" pitchFamily="2" charset="-122"/>
              </a:rPr>
              <a:t>本系统主要针对不同的用户，实现了对发票的分类、信息识别和整理导出，识别模块借助了阿里云文字识别中的发票识别云服务。用户使用时登录网址上传发票图片文件，系统进行自动识别，识别后的数据分类存储在Excel表中，用户可根据需求自行下载。</a:t>
            </a:r>
            <a:endParaRPr sz="2000" b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" y="0"/>
            <a:ext cx="9141291" cy="514350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864792" y="627460"/>
            <a:ext cx="964406" cy="2751455"/>
            <a:chOff x="864792" y="627460"/>
            <a:chExt cx="964406" cy="2751455"/>
          </a:xfrm>
        </p:grpSpPr>
        <p:sp>
          <p:nvSpPr>
            <p:cNvPr id="14" name="文本框 8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84673" y="1355170"/>
              <a:ext cx="644525" cy="2023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000">
                  <a:solidFill>
                    <a:srgbClr val="DEDEDE"/>
                  </a:solidFill>
                  <a:latin typeface="微软雅黑" panose="020B0503020204020204" pitchFamily="34" charset="-122"/>
                </a:rPr>
                <a:t>Introduce</a:t>
              </a:r>
              <a:endParaRPr lang="en-US" altLang="zh-CN" sz="3000">
                <a:solidFill>
                  <a:srgbClr val="DEDED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3"/>
              </p:custDataLst>
            </p:nvPr>
          </p:nvSpPr>
          <p:spPr>
            <a:xfrm>
              <a:off x="1076722" y="627460"/>
              <a:ext cx="652463" cy="652463"/>
            </a:xfrm>
            <a:prstGeom prst="ellipse">
              <a:avLst/>
            </a:prstGeom>
            <a:solidFill>
              <a:srgbClr val="FFFF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700" b="1">
                  <a:solidFill>
                    <a:srgbClr val="00B0F0"/>
                  </a:solidFill>
                  <a:latin typeface="微软雅黑" panose="020B0503020204020204" pitchFamily="34" charset="-122"/>
                </a:rPr>
                <a:t>介</a:t>
              </a:r>
              <a:endParaRPr lang="zh-CN" altLang="en-US" sz="2700" b="1">
                <a:solidFill>
                  <a:srgbClr val="00B0F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4"/>
              </p:custDataLst>
            </p:nvPr>
          </p:nvSpPr>
          <p:spPr>
            <a:xfrm>
              <a:off x="864792" y="1137048"/>
              <a:ext cx="486965" cy="486965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700" b="1">
                  <a:solidFill>
                    <a:srgbClr val="FFFFFF"/>
                  </a:solidFill>
                  <a:latin typeface="微软雅黑" panose="020B0503020204020204" pitchFamily="34" charset="-122"/>
                </a:rPr>
                <a:t>绍</a:t>
              </a:r>
              <a:endParaRPr lang="zh-CN" altLang="en-US" sz="2700" b="1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2298700" y="1765300"/>
            <a:ext cx="5473700" cy="21717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60955" y="2052320"/>
            <a:ext cx="4343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1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422015" y="3329940"/>
            <a:ext cx="4413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通过阿里云搭建服务器和数据库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KSO_GT1"/>
          <p:cNvSpPr/>
          <p:nvPr>
            <p:custDataLst>
              <p:tags r:id="rId5"/>
            </p:custDataLst>
          </p:nvPr>
        </p:nvSpPr>
        <p:spPr>
          <a:xfrm>
            <a:off x="4447499" y="592386"/>
            <a:ext cx="1175426" cy="1172984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8000" i="1" kern="0" dirty="0">
                <a:solidFill>
                  <a:srgbClr val="00B0F0"/>
                </a:solidFill>
                <a:latin typeface="Impact" panose="020B0806030902050204" pitchFamily="34" charset="0"/>
              </a:rPr>
              <a:t>1</a:t>
            </a:r>
            <a:endParaRPr lang="en-US" altLang="zh-CN" sz="8000" i="1" kern="0" dirty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22015" y="2127250"/>
            <a:ext cx="372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利用阿里云发票识别接口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22015" y="2733675"/>
            <a:ext cx="3759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利用PHP鉴别及上传图片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>
              <a:buFont typeface="Wingdings" panose="05000000000000000000" pitchFamily="2" charset="2"/>
              <a:buNone/>
            </a:pP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9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9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9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26" grpId="0"/>
      <p:bldP spid="9" grpId="0" bldLvl="0" animBg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操作流程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52500" lnSpcReduction="20000"/>
          </a:bodyPr>
          <a:lstStyle/>
          <a:p>
            <a:endParaRPr lang="zh-CN" altLang="en-US"/>
          </a:p>
        </p:txBody>
      </p:sp>
      <p:sp>
        <p:nvSpPr>
          <p:cNvPr id="21" name="流程图: 过程 20"/>
          <p:cNvSpPr/>
          <p:nvPr/>
        </p:nvSpPr>
        <p:spPr>
          <a:xfrm>
            <a:off x="2387600" y="969010"/>
            <a:ext cx="1187450" cy="600710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用户上传符合格式的图片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流程图: 过程 21"/>
          <p:cNvSpPr/>
          <p:nvPr/>
        </p:nvSpPr>
        <p:spPr>
          <a:xfrm>
            <a:off x="2289175" y="3194685"/>
            <a:ext cx="1108075" cy="380365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保存到文件夹中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流程图: 过程 22"/>
          <p:cNvSpPr/>
          <p:nvPr/>
        </p:nvSpPr>
        <p:spPr>
          <a:xfrm>
            <a:off x="2289175" y="4086225"/>
            <a:ext cx="1108075" cy="380365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调用</a:t>
            </a:r>
            <a:r>
              <a:rPr lang="en-US" altLang="zh-CN" dirty="0">
                <a:solidFill>
                  <a:schemeClr val="bg1"/>
                </a:solidFill>
              </a:rPr>
              <a:t>python</a:t>
            </a:r>
            <a:r>
              <a:rPr lang="zh-CN" altLang="en-US" dirty="0">
                <a:solidFill>
                  <a:schemeClr val="bg1"/>
                </a:solidFill>
              </a:rPr>
              <a:t>分析数据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流程图: 过程 23"/>
          <p:cNvSpPr/>
          <p:nvPr/>
        </p:nvSpPr>
        <p:spPr>
          <a:xfrm>
            <a:off x="6019800" y="4060190"/>
            <a:ext cx="1108075" cy="380365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用户点击下载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流程图: 过程 24"/>
          <p:cNvSpPr/>
          <p:nvPr/>
        </p:nvSpPr>
        <p:spPr>
          <a:xfrm>
            <a:off x="5955030" y="2306955"/>
            <a:ext cx="1108075" cy="380365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 w="28575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不保存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流程图: 决策 25"/>
          <p:cNvSpPr/>
          <p:nvPr/>
        </p:nvSpPr>
        <p:spPr>
          <a:xfrm>
            <a:off x="2028825" y="1984375"/>
            <a:ext cx="1786255" cy="72009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判断是否符合条件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3871595" y="2493645"/>
            <a:ext cx="2026920" cy="1079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449445" y="2172335"/>
            <a:ext cx="7689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不符合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486785" y="4274820"/>
            <a:ext cx="2459990" cy="1587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710940" y="3965575"/>
            <a:ext cx="19951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分析完成传值上传页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922270" y="1548765"/>
            <a:ext cx="0" cy="33972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805430" y="2800350"/>
            <a:ext cx="7689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符合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887980" y="2769235"/>
            <a:ext cx="0" cy="33972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887980" y="3660775"/>
            <a:ext cx="0" cy="33972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74040" y="941705"/>
            <a:ext cx="1352550" cy="655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成功登录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>
            <a:off x="1926590" y="1269365"/>
            <a:ext cx="390525" cy="762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" y="15240"/>
            <a:ext cx="9141291" cy="514350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2856189" y="788750"/>
            <a:ext cx="3411140" cy="571500"/>
            <a:chOff x="2850474" y="627460"/>
            <a:chExt cx="3411140" cy="571500"/>
          </a:xfrm>
        </p:grpSpPr>
        <p:sp>
          <p:nvSpPr>
            <p:cNvPr id="8" name="任意多边形 7"/>
            <p:cNvSpPr/>
            <p:nvPr>
              <p:custDataLst>
                <p:tags r:id="rId2"/>
              </p:custDataLst>
            </p:nvPr>
          </p:nvSpPr>
          <p:spPr>
            <a:xfrm>
              <a:off x="3352917" y="627460"/>
              <a:ext cx="2908697" cy="571500"/>
            </a:xfrm>
            <a:custGeom>
              <a:avLst/>
              <a:gdLst>
                <a:gd name="connsiteX0" fmla="*/ 2 w 3878508"/>
                <a:gd name="connsiteY0" fmla="*/ 0 h 762904"/>
                <a:gd name="connsiteX1" fmla="*/ 3497056 w 3878508"/>
                <a:gd name="connsiteY1" fmla="*/ 0 h 762904"/>
                <a:gd name="connsiteX2" fmla="*/ 3878508 w 3878508"/>
                <a:gd name="connsiteY2" fmla="*/ 381452 h 762904"/>
                <a:gd name="connsiteX3" fmla="*/ 3878507 w 3878508"/>
                <a:gd name="connsiteY3" fmla="*/ 381452 h 762904"/>
                <a:gd name="connsiteX4" fmla="*/ 3497055 w 3878508"/>
                <a:gd name="connsiteY4" fmla="*/ 762904 h 762904"/>
                <a:gd name="connsiteX5" fmla="*/ 0 w 3878508"/>
                <a:gd name="connsiteY5" fmla="*/ 762903 h 762904"/>
                <a:gd name="connsiteX6" fmla="*/ 51426 w 3878508"/>
                <a:gd name="connsiteY6" fmla="*/ 720474 h 762904"/>
                <a:gd name="connsiteX7" fmla="*/ 191853 w 3878508"/>
                <a:gd name="connsiteY7" fmla="*/ 381451 h 762904"/>
                <a:gd name="connsiteX8" fmla="*/ 51426 w 3878508"/>
                <a:gd name="connsiteY8" fmla="*/ 42429 h 76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8508" h="762904">
                  <a:moveTo>
                    <a:pt x="2" y="0"/>
                  </a:moveTo>
                  <a:lnTo>
                    <a:pt x="3497056" y="0"/>
                  </a:lnTo>
                  <a:cubicBezTo>
                    <a:pt x="3707726" y="0"/>
                    <a:pt x="3878508" y="170782"/>
                    <a:pt x="3878508" y="381452"/>
                  </a:cubicBezTo>
                  <a:lnTo>
                    <a:pt x="3878507" y="381452"/>
                  </a:lnTo>
                  <a:cubicBezTo>
                    <a:pt x="3878507" y="592122"/>
                    <a:pt x="3707725" y="762904"/>
                    <a:pt x="3497055" y="762904"/>
                  </a:cubicBezTo>
                  <a:lnTo>
                    <a:pt x="0" y="762903"/>
                  </a:lnTo>
                  <a:lnTo>
                    <a:pt x="51426" y="720474"/>
                  </a:lnTo>
                  <a:cubicBezTo>
                    <a:pt x="138189" y="633710"/>
                    <a:pt x="191853" y="513848"/>
                    <a:pt x="191853" y="381451"/>
                  </a:cubicBezTo>
                  <a:cubicBezTo>
                    <a:pt x="191853" y="249055"/>
                    <a:pt x="138189" y="129192"/>
                    <a:pt x="51426" y="42429"/>
                  </a:cubicBezTo>
                  <a:close/>
                </a:path>
              </a:pathLst>
            </a:cu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lIns="297000" tIns="0" rIns="0" bIns="0"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无</a:t>
              </a:r>
              <a:r>
                <a:rPr lang="en-US" altLang="zh-CN" sz="18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需扫描</a:t>
              </a:r>
              <a:endParaRPr lang="en-US" altLang="zh-CN" sz="18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KSO_GT1"/>
            <p:cNvSpPr/>
            <p:nvPr>
              <p:custDataLst>
                <p:tags r:id="rId3"/>
              </p:custDataLst>
            </p:nvPr>
          </p:nvSpPr>
          <p:spPr>
            <a:xfrm>
              <a:off x="2850474" y="627460"/>
              <a:ext cx="572770" cy="571500"/>
            </a:xfrm>
            <a:prstGeom prst="ellipse">
              <a:avLst/>
            </a:prstGeom>
            <a:solidFill>
              <a:srgbClr val="FFFFFF"/>
            </a:solidFill>
            <a:ln w="571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zh-CN" sz="3000" i="1" kern="0" dirty="0">
                  <a:solidFill>
                    <a:srgbClr val="00B0F0"/>
                  </a:solidFill>
                  <a:latin typeface="Impact" panose="020B0806030902050204" pitchFamily="34" charset="0"/>
                </a:rPr>
                <a:t>1</a:t>
              </a:r>
              <a:endParaRPr lang="en-US" altLang="zh-CN" sz="3000" i="1" kern="0" dirty="0">
                <a:solidFill>
                  <a:srgbClr val="00B0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850474" y="1985090"/>
            <a:ext cx="3416855" cy="571500"/>
            <a:chOff x="2850474" y="1503760"/>
            <a:chExt cx="3416855" cy="571500"/>
          </a:xfrm>
        </p:grpSpPr>
        <p:sp>
          <p:nvSpPr>
            <p:cNvPr id="10" name="任意多边形 9"/>
            <p:cNvSpPr/>
            <p:nvPr>
              <p:custDataLst>
                <p:tags r:id="rId4"/>
              </p:custDataLst>
            </p:nvPr>
          </p:nvSpPr>
          <p:spPr>
            <a:xfrm>
              <a:off x="3358632" y="1503760"/>
              <a:ext cx="2908697" cy="571500"/>
            </a:xfrm>
            <a:custGeom>
              <a:avLst/>
              <a:gdLst>
                <a:gd name="connsiteX0" fmla="*/ 2 w 3878508"/>
                <a:gd name="connsiteY0" fmla="*/ 0 h 762904"/>
                <a:gd name="connsiteX1" fmla="*/ 3497056 w 3878508"/>
                <a:gd name="connsiteY1" fmla="*/ 0 h 762904"/>
                <a:gd name="connsiteX2" fmla="*/ 3878508 w 3878508"/>
                <a:gd name="connsiteY2" fmla="*/ 381452 h 762904"/>
                <a:gd name="connsiteX3" fmla="*/ 3878507 w 3878508"/>
                <a:gd name="connsiteY3" fmla="*/ 381452 h 762904"/>
                <a:gd name="connsiteX4" fmla="*/ 3497055 w 3878508"/>
                <a:gd name="connsiteY4" fmla="*/ 762904 h 762904"/>
                <a:gd name="connsiteX5" fmla="*/ 0 w 3878508"/>
                <a:gd name="connsiteY5" fmla="*/ 762903 h 762904"/>
                <a:gd name="connsiteX6" fmla="*/ 51426 w 3878508"/>
                <a:gd name="connsiteY6" fmla="*/ 720474 h 762904"/>
                <a:gd name="connsiteX7" fmla="*/ 191853 w 3878508"/>
                <a:gd name="connsiteY7" fmla="*/ 381451 h 762904"/>
                <a:gd name="connsiteX8" fmla="*/ 51426 w 3878508"/>
                <a:gd name="connsiteY8" fmla="*/ 42429 h 76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8508" h="762904">
                  <a:moveTo>
                    <a:pt x="2" y="0"/>
                  </a:moveTo>
                  <a:lnTo>
                    <a:pt x="3497056" y="0"/>
                  </a:lnTo>
                  <a:cubicBezTo>
                    <a:pt x="3707726" y="0"/>
                    <a:pt x="3878508" y="170782"/>
                    <a:pt x="3878508" y="381452"/>
                  </a:cubicBezTo>
                  <a:lnTo>
                    <a:pt x="3878507" y="381452"/>
                  </a:lnTo>
                  <a:cubicBezTo>
                    <a:pt x="3878507" y="592122"/>
                    <a:pt x="3707725" y="762904"/>
                    <a:pt x="3497055" y="762904"/>
                  </a:cubicBezTo>
                  <a:lnTo>
                    <a:pt x="0" y="762903"/>
                  </a:lnTo>
                  <a:lnTo>
                    <a:pt x="51426" y="720474"/>
                  </a:lnTo>
                  <a:cubicBezTo>
                    <a:pt x="138189" y="633710"/>
                    <a:pt x="191853" y="513848"/>
                    <a:pt x="191853" y="381451"/>
                  </a:cubicBezTo>
                  <a:cubicBezTo>
                    <a:pt x="191853" y="249055"/>
                    <a:pt x="138189" y="129192"/>
                    <a:pt x="51426" y="42429"/>
                  </a:cubicBezTo>
                  <a:close/>
                </a:path>
              </a:pathLst>
            </a:cu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lIns="297000" tIns="0" rIns="0" bIns="0" anchor="ctr">
              <a:norm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zh-CN" altLang="en-US" sz="18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快速解析</a:t>
              </a:r>
              <a:r>
                <a:rPr lang="en-US" altLang="zh-CN" sz="18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endParaRPr lang="zh-CN" altLang="en-US" sz="1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KSO_GT1"/>
            <p:cNvSpPr/>
            <p:nvPr>
              <p:custDataLst>
                <p:tags r:id="rId5"/>
              </p:custDataLst>
            </p:nvPr>
          </p:nvSpPr>
          <p:spPr>
            <a:xfrm>
              <a:off x="2850474" y="1503760"/>
              <a:ext cx="572690" cy="571500"/>
            </a:xfrm>
            <a:prstGeom prst="ellipse">
              <a:avLst/>
            </a:prstGeom>
            <a:solidFill>
              <a:srgbClr val="FFFFFF"/>
            </a:solidFill>
            <a:ln w="571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zh-CN" sz="3000" i="1" kern="0" dirty="0">
                  <a:solidFill>
                    <a:srgbClr val="00B0F0"/>
                  </a:solidFill>
                  <a:latin typeface="Impact" panose="020B0806030902050204" pitchFamily="34" charset="0"/>
                </a:rPr>
                <a:t>2</a:t>
              </a:r>
              <a:endParaRPr lang="en-US" altLang="zh-CN" sz="3000" i="1" kern="0" dirty="0">
                <a:solidFill>
                  <a:srgbClr val="00B0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785704" y="3181430"/>
            <a:ext cx="3411140" cy="571500"/>
            <a:chOff x="2785704" y="3181430"/>
            <a:chExt cx="3411140" cy="571500"/>
          </a:xfrm>
        </p:grpSpPr>
        <p:sp>
          <p:nvSpPr>
            <p:cNvPr id="12" name="任意多边形 11"/>
            <p:cNvSpPr/>
            <p:nvPr>
              <p:custDataLst>
                <p:tags r:id="rId6"/>
              </p:custDataLst>
            </p:nvPr>
          </p:nvSpPr>
          <p:spPr>
            <a:xfrm>
              <a:off x="3288147" y="3181430"/>
              <a:ext cx="2908697" cy="571500"/>
            </a:xfrm>
            <a:custGeom>
              <a:avLst/>
              <a:gdLst>
                <a:gd name="connsiteX0" fmla="*/ 2 w 3878508"/>
                <a:gd name="connsiteY0" fmla="*/ 0 h 762904"/>
                <a:gd name="connsiteX1" fmla="*/ 3497056 w 3878508"/>
                <a:gd name="connsiteY1" fmla="*/ 0 h 762904"/>
                <a:gd name="connsiteX2" fmla="*/ 3878508 w 3878508"/>
                <a:gd name="connsiteY2" fmla="*/ 381452 h 762904"/>
                <a:gd name="connsiteX3" fmla="*/ 3878507 w 3878508"/>
                <a:gd name="connsiteY3" fmla="*/ 381452 h 762904"/>
                <a:gd name="connsiteX4" fmla="*/ 3497055 w 3878508"/>
                <a:gd name="connsiteY4" fmla="*/ 762904 h 762904"/>
                <a:gd name="connsiteX5" fmla="*/ 0 w 3878508"/>
                <a:gd name="connsiteY5" fmla="*/ 762903 h 762904"/>
                <a:gd name="connsiteX6" fmla="*/ 51426 w 3878508"/>
                <a:gd name="connsiteY6" fmla="*/ 720474 h 762904"/>
                <a:gd name="connsiteX7" fmla="*/ 191853 w 3878508"/>
                <a:gd name="connsiteY7" fmla="*/ 381451 h 762904"/>
                <a:gd name="connsiteX8" fmla="*/ 51426 w 3878508"/>
                <a:gd name="connsiteY8" fmla="*/ 42429 h 76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8508" h="762904">
                  <a:moveTo>
                    <a:pt x="2" y="0"/>
                  </a:moveTo>
                  <a:lnTo>
                    <a:pt x="3497056" y="0"/>
                  </a:lnTo>
                  <a:cubicBezTo>
                    <a:pt x="3707726" y="0"/>
                    <a:pt x="3878508" y="170782"/>
                    <a:pt x="3878508" y="381452"/>
                  </a:cubicBezTo>
                  <a:lnTo>
                    <a:pt x="3878507" y="381452"/>
                  </a:lnTo>
                  <a:cubicBezTo>
                    <a:pt x="3878507" y="592122"/>
                    <a:pt x="3707725" y="762904"/>
                    <a:pt x="3497055" y="762904"/>
                  </a:cubicBezTo>
                  <a:lnTo>
                    <a:pt x="0" y="762903"/>
                  </a:lnTo>
                  <a:lnTo>
                    <a:pt x="51426" y="720474"/>
                  </a:lnTo>
                  <a:cubicBezTo>
                    <a:pt x="138189" y="633710"/>
                    <a:pt x="191853" y="513848"/>
                    <a:pt x="191853" y="381451"/>
                  </a:cubicBezTo>
                  <a:cubicBezTo>
                    <a:pt x="191853" y="249055"/>
                    <a:pt x="138189" y="129192"/>
                    <a:pt x="51426" y="42429"/>
                  </a:cubicBezTo>
                  <a:close/>
                </a:path>
              </a:pathLst>
            </a:cu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lIns="297000" tIns="0" rIns="0" bIns="0" anchor="ctr">
              <a:norm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en-US" altLang="zh-CN" sz="18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zh-CN" altLang="en-US" sz="18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下载方便</a:t>
              </a:r>
              <a:endParaRPr lang="zh-CN" altLang="en-US" sz="18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KSO_GT1"/>
            <p:cNvSpPr/>
            <p:nvPr>
              <p:custDataLst>
                <p:tags r:id="rId7"/>
              </p:custDataLst>
            </p:nvPr>
          </p:nvSpPr>
          <p:spPr>
            <a:xfrm>
              <a:off x="2785704" y="3181430"/>
              <a:ext cx="572690" cy="571500"/>
            </a:xfrm>
            <a:prstGeom prst="ellipse">
              <a:avLst/>
            </a:prstGeom>
            <a:solidFill>
              <a:srgbClr val="FFFFFF"/>
            </a:solidFill>
            <a:ln w="5715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altLang="zh-CN" sz="3000" i="1" kern="0" dirty="0">
                  <a:solidFill>
                    <a:srgbClr val="00B0F0"/>
                  </a:solidFill>
                  <a:latin typeface="Impact" panose="020B0806030902050204" pitchFamily="34" charset="0"/>
                </a:rPr>
                <a:t>3</a:t>
              </a:r>
              <a:endParaRPr lang="en-US" altLang="zh-CN" sz="3000" i="1" kern="0" dirty="0">
                <a:solidFill>
                  <a:srgbClr val="00B0F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80667" y="708105"/>
            <a:ext cx="972026" cy="2570559"/>
            <a:chOff x="864792" y="627460"/>
            <a:chExt cx="972026" cy="2570559"/>
          </a:xfrm>
        </p:grpSpPr>
        <p:sp>
          <p:nvSpPr>
            <p:cNvPr id="14" name="文本框 8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192293" y="1354931"/>
              <a:ext cx="644525" cy="1843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000">
                  <a:solidFill>
                    <a:srgbClr val="DEDEDE"/>
                  </a:solidFill>
                  <a:latin typeface="微软雅黑" panose="020B0503020204020204" pitchFamily="34" charset="-122"/>
                </a:rPr>
                <a:t>Function</a:t>
              </a:r>
              <a:endParaRPr lang="en-US" altLang="zh-CN" sz="3000">
                <a:solidFill>
                  <a:srgbClr val="DEDED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9"/>
              </p:custDataLst>
            </p:nvPr>
          </p:nvSpPr>
          <p:spPr>
            <a:xfrm>
              <a:off x="1076722" y="627460"/>
              <a:ext cx="652463" cy="652463"/>
            </a:xfrm>
            <a:prstGeom prst="ellipse">
              <a:avLst/>
            </a:prstGeom>
            <a:solidFill>
              <a:srgbClr val="FFFF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700" b="1">
                  <a:solidFill>
                    <a:srgbClr val="00B0F0"/>
                  </a:solidFill>
                  <a:latin typeface="微软雅黑" panose="020B0503020204020204" pitchFamily="34" charset="-122"/>
                </a:rPr>
                <a:t>特</a:t>
              </a:r>
              <a:endParaRPr lang="zh-CN" altLang="en-US" sz="2700" b="1">
                <a:solidFill>
                  <a:srgbClr val="00B0F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10"/>
              </p:custDataLst>
            </p:nvPr>
          </p:nvSpPr>
          <p:spPr>
            <a:xfrm>
              <a:off x="864792" y="1137048"/>
              <a:ext cx="486965" cy="486965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700" b="1">
                  <a:solidFill>
                    <a:srgbClr val="FFFFFF"/>
                  </a:solidFill>
                  <a:latin typeface="微软雅黑" panose="020B0503020204020204" pitchFamily="34" charset="-122"/>
                </a:rPr>
                <a:t>点</a:t>
              </a:r>
              <a:endParaRPr lang="zh-CN" altLang="en-US" sz="2700" b="1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864792" y="627460"/>
            <a:ext cx="964406" cy="2570559"/>
            <a:chOff x="864792" y="627460"/>
            <a:chExt cx="964406" cy="2570559"/>
          </a:xfrm>
        </p:grpSpPr>
        <p:sp>
          <p:nvSpPr>
            <p:cNvPr id="14" name="文本框 8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84673" y="1354931"/>
              <a:ext cx="644525" cy="1843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000">
                  <a:solidFill>
                    <a:srgbClr val="DEDEDE"/>
                  </a:solidFill>
                  <a:latin typeface="微软雅黑" panose="020B0503020204020204" pitchFamily="34" charset="-122"/>
                </a:rPr>
                <a:t>Effection</a:t>
              </a:r>
              <a:endParaRPr lang="en-US" altLang="zh-CN" sz="3000">
                <a:solidFill>
                  <a:srgbClr val="DEDED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3"/>
              </p:custDataLst>
            </p:nvPr>
          </p:nvSpPr>
          <p:spPr>
            <a:xfrm>
              <a:off x="1076722" y="627460"/>
              <a:ext cx="652463" cy="652463"/>
            </a:xfrm>
            <a:prstGeom prst="ellipse">
              <a:avLst/>
            </a:prstGeom>
            <a:solidFill>
              <a:srgbClr val="FFFFF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700" b="1">
                  <a:solidFill>
                    <a:srgbClr val="00B0F0"/>
                  </a:solidFill>
                  <a:latin typeface="微软雅黑" panose="020B0503020204020204" pitchFamily="34" charset="-122"/>
                </a:rPr>
                <a:t>效</a:t>
              </a:r>
              <a:endParaRPr lang="zh-CN" altLang="en-US" sz="2700" b="1">
                <a:solidFill>
                  <a:srgbClr val="00B0F0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4"/>
              </p:custDataLst>
            </p:nvPr>
          </p:nvSpPr>
          <p:spPr>
            <a:xfrm>
              <a:off x="864792" y="1137048"/>
              <a:ext cx="486965" cy="486965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700" b="1">
                  <a:solidFill>
                    <a:srgbClr val="FFFFFF"/>
                  </a:solidFill>
                  <a:latin typeface="微软雅黑" panose="020B0503020204020204" pitchFamily="34" charset="-122"/>
                </a:rPr>
                <a:t>果</a:t>
              </a:r>
              <a:endParaRPr lang="zh-CN" altLang="en-US" sz="2700" b="1">
                <a:solidFill>
                  <a:srgbClr val="FFFFFF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2298700" y="1765300"/>
            <a:ext cx="5473700" cy="16129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78412" y="2241550"/>
            <a:ext cx="309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4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08580" y="2345055"/>
            <a:ext cx="4860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实现了不同的用户自己选择图片上传，发票的识别和数据自动生成对应的Excel数据表格且可下载使用的一个功能。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KSO_GT1"/>
          <p:cNvSpPr/>
          <p:nvPr>
            <p:custDataLst>
              <p:tags r:id="rId5"/>
            </p:custDataLst>
          </p:nvPr>
        </p:nvSpPr>
        <p:spPr>
          <a:xfrm>
            <a:off x="4450674" y="1037521"/>
            <a:ext cx="1175426" cy="1172984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00B0F0"/>
            </a:solidFill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en-US" altLang="zh-CN" sz="8000" i="1" kern="0" dirty="0">
                <a:solidFill>
                  <a:srgbClr val="00B0F0"/>
                </a:solidFill>
                <a:latin typeface="Impact" panose="020B0806030902050204" pitchFamily="34" charset="0"/>
              </a:rPr>
              <a:t>2</a:t>
            </a:r>
            <a:endParaRPr lang="en-US" altLang="zh-CN" sz="8000" i="1" kern="0" dirty="0">
              <a:solidFill>
                <a:srgbClr val="00B0F0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5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646598" y="1231225"/>
            <a:ext cx="2215188" cy="3255186"/>
            <a:chOff x="4486886" y="1601594"/>
            <a:chExt cx="3357563" cy="4933890"/>
          </a:xfrm>
        </p:grpSpPr>
        <p:sp>
          <p:nvSpPr>
            <p:cNvPr id="24" name="Freeform 6"/>
            <p:cNvSpPr/>
            <p:nvPr/>
          </p:nvSpPr>
          <p:spPr bwMode="auto">
            <a:xfrm flipH="1">
              <a:off x="5705036" y="6173356"/>
              <a:ext cx="893867" cy="192303"/>
            </a:xfrm>
            <a:custGeom>
              <a:avLst/>
              <a:gdLst>
                <a:gd name="T0" fmla="*/ 20 w 23"/>
                <a:gd name="T1" fmla="*/ 0 h 5"/>
                <a:gd name="T2" fmla="*/ 3 w 23"/>
                <a:gd name="T3" fmla="*/ 0 h 5"/>
                <a:gd name="T4" fmla="*/ 0 w 23"/>
                <a:gd name="T5" fmla="*/ 2 h 5"/>
                <a:gd name="T6" fmla="*/ 3 w 23"/>
                <a:gd name="T7" fmla="*/ 5 h 5"/>
                <a:gd name="T8" fmla="*/ 20 w 23"/>
                <a:gd name="T9" fmla="*/ 5 h 5"/>
                <a:gd name="T10" fmla="*/ 23 w 23"/>
                <a:gd name="T11" fmla="*/ 2 h 5"/>
                <a:gd name="T12" fmla="*/ 20 w 2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flipH="1">
              <a:off x="5470749" y="5736098"/>
              <a:ext cx="1362439" cy="397176"/>
            </a:xfrm>
            <a:custGeom>
              <a:avLst/>
              <a:gdLst>
                <a:gd name="connsiteX0" fmla="*/ 0 w 2645228"/>
                <a:gd name="connsiteY0" fmla="*/ 0 h 496975"/>
                <a:gd name="connsiteX1" fmla="*/ 2645228 w 2645228"/>
                <a:gd name="connsiteY1" fmla="*/ 0 h 496975"/>
                <a:gd name="connsiteX2" fmla="*/ 2645228 w 2645228"/>
                <a:gd name="connsiteY2" fmla="*/ 56095 h 496975"/>
                <a:gd name="connsiteX3" fmla="*/ 2204348 w 2645228"/>
                <a:gd name="connsiteY3" fmla="*/ 496975 h 496975"/>
                <a:gd name="connsiteX4" fmla="*/ 440880 w 2645228"/>
                <a:gd name="connsiteY4" fmla="*/ 496975 h 496975"/>
                <a:gd name="connsiteX5" fmla="*/ 0 w 2645228"/>
                <a:gd name="connsiteY5" fmla="*/ 56095 h 496975"/>
                <a:gd name="connsiteX6" fmla="*/ 0 w 2645228"/>
                <a:gd name="connsiteY6" fmla="*/ 0 h 49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5228" h="496975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5848087" y="6405742"/>
              <a:ext cx="607766" cy="129742"/>
            </a:xfrm>
            <a:custGeom>
              <a:avLst/>
              <a:gdLst>
                <a:gd name="connsiteX0" fmla="*/ 0 w 694404"/>
                <a:gd name="connsiteY0" fmla="*/ 0 h 288475"/>
                <a:gd name="connsiteX1" fmla="*/ 694404 w 694404"/>
                <a:gd name="connsiteY1" fmla="*/ 0 h 288475"/>
                <a:gd name="connsiteX2" fmla="*/ 693800 w 694404"/>
                <a:gd name="connsiteY2" fmla="*/ 5989 h 288475"/>
                <a:gd name="connsiteX3" fmla="*/ 347202 w 694404"/>
                <a:gd name="connsiteY3" fmla="*/ 288475 h 288475"/>
                <a:gd name="connsiteX4" fmla="*/ 604 w 694404"/>
                <a:gd name="connsiteY4" fmla="*/ 5989 h 288475"/>
                <a:gd name="connsiteX5" fmla="*/ 0 w 694404"/>
                <a:gd name="connsiteY5" fmla="*/ 0 h 2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404" h="288475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5" name="Freeform 5"/>
            <p:cNvSpPr/>
            <p:nvPr/>
          </p:nvSpPr>
          <p:spPr bwMode="auto">
            <a:xfrm>
              <a:off x="6042636" y="4968682"/>
              <a:ext cx="177800" cy="525463"/>
            </a:xfrm>
            <a:custGeom>
              <a:avLst/>
              <a:gdLst>
                <a:gd name="T0" fmla="*/ 77 w 112"/>
                <a:gd name="T1" fmla="*/ 270 h 331"/>
                <a:gd name="T2" fmla="*/ 44 w 112"/>
                <a:gd name="T3" fmla="*/ 331 h 331"/>
                <a:gd name="T4" fmla="*/ 15 w 112"/>
                <a:gd name="T5" fmla="*/ 328 h 331"/>
                <a:gd name="T6" fmla="*/ 0 w 112"/>
                <a:gd name="T7" fmla="*/ 261 h 331"/>
                <a:gd name="T8" fmla="*/ 35 w 112"/>
                <a:gd name="T9" fmla="*/ 0 h 331"/>
                <a:gd name="T10" fmla="*/ 112 w 112"/>
                <a:gd name="T11" fmla="*/ 11 h 331"/>
                <a:gd name="T12" fmla="*/ 77 w 112"/>
                <a:gd name="T13" fmla="*/ 27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331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6093436" y="4875019"/>
              <a:ext cx="139700" cy="161925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2 w 64"/>
                <a:gd name="T15" fmla="*/ 22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6077561" y="4933757"/>
              <a:ext cx="152400" cy="147638"/>
            </a:xfrm>
            <a:custGeom>
              <a:avLst/>
              <a:gdLst>
                <a:gd name="T0" fmla="*/ 85 w 96"/>
                <a:gd name="T1" fmla="*/ 93 h 93"/>
                <a:gd name="T2" fmla="*/ 0 w 96"/>
                <a:gd name="T3" fmla="*/ 81 h 93"/>
                <a:gd name="T4" fmla="*/ 11 w 96"/>
                <a:gd name="T5" fmla="*/ 0 h 93"/>
                <a:gd name="T6" fmla="*/ 96 w 96"/>
                <a:gd name="T7" fmla="*/ 12 h 93"/>
                <a:gd name="T8" fmla="*/ 85 w 96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3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6066449" y="5475094"/>
              <a:ext cx="46038" cy="76200"/>
            </a:xfrm>
            <a:custGeom>
              <a:avLst/>
              <a:gdLst>
                <a:gd name="T0" fmla="*/ 0 w 21"/>
                <a:gd name="T1" fmla="*/ 5 h 35"/>
                <a:gd name="T2" fmla="*/ 5 w 21"/>
                <a:gd name="T3" fmla="*/ 26 h 35"/>
                <a:gd name="T4" fmla="*/ 21 w 21"/>
                <a:gd name="T5" fmla="*/ 9 h 35"/>
                <a:gd name="T6" fmla="*/ 0 w 21"/>
                <a:gd name="T7" fmla="*/ 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6226786" y="4967094"/>
              <a:ext cx="176213" cy="525463"/>
            </a:xfrm>
            <a:custGeom>
              <a:avLst/>
              <a:gdLst>
                <a:gd name="T0" fmla="*/ 75 w 111"/>
                <a:gd name="T1" fmla="*/ 269 h 331"/>
                <a:gd name="T2" fmla="*/ 44 w 111"/>
                <a:gd name="T3" fmla="*/ 331 h 331"/>
                <a:gd name="T4" fmla="*/ 15 w 111"/>
                <a:gd name="T5" fmla="*/ 326 h 331"/>
                <a:gd name="T6" fmla="*/ 0 w 111"/>
                <a:gd name="T7" fmla="*/ 259 h 331"/>
                <a:gd name="T8" fmla="*/ 34 w 111"/>
                <a:gd name="T9" fmla="*/ 0 h 331"/>
                <a:gd name="T10" fmla="*/ 111 w 111"/>
                <a:gd name="T11" fmla="*/ 9 h 331"/>
                <a:gd name="T12" fmla="*/ 75 w 111"/>
                <a:gd name="T13" fmla="*/ 269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33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6275999" y="4870257"/>
              <a:ext cx="139700" cy="161925"/>
            </a:xfrm>
            <a:custGeom>
              <a:avLst/>
              <a:gdLst>
                <a:gd name="T0" fmla="*/ 58 w 64"/>
                <a:gd name="T1" fmla="*/ 48 h 74"/>
                <a:gd name="T2" fmla="*/ 27 w 64"/>
                <a:gd name="T3" fmla="*/ 72 h 74"/>
                <a:gd name="T4" fmla="*/ 26 w 64"/>
                <a:gd name="T5" fmla="*/ 72 h 74"/>
                <a:gd name="T6" fmla="*/ 2 w 64"/>
                <a:gd name="T7" fmla="*/ 41 h 74"/>
                <a:gd name="T8" fmla="*/ 6 w 64"/>
                <a:gd name="T9" fmla="*/ 15 h 74"/>
                <a:gd name="T10" fmla="*/ 35 w 64"/>
                <a:gd name="T11" fmla="*/ 7 h 74"/>
                <a:gd name="T12" fmla="*/ 36 w 64"/>
                <a:gd name="T13" fmla="*/ 7 h 74"/>
                <a:gd name="T14" fmla="*/ 61 w 64"/>
                <a:gd name="T15" fmla="*/ 23 h 74"/>
                <a:gd name="T16" fmla="*/ 58 w 64"/>
                <a:gd name="T17" fmla="*/ 4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6261711" y="4932169"/>
              <a:ext cx="152400" cy="146050"/>
            </a:xfrm>
            <a:custGeom>
              <a:avLst/>
              <a:gdLst>
                <a:gd name="T0" fmla="*/ 85 w 96"/>
                <a:gd name="T1" fmla="*/ 92 h 92"/>
                <a:gd name="T2" fmla="*/ 0 w 96"/>
                <a:gd name="T3" fmla="*/ 81 h 92"/>
                <a:gd name="T4" fmla="*/ 11 w 96"/>
                <a:gd name="T5" fmla="*/ 0 h 92"/>
                <a:gd name="T6" fmla="*/ 96 w 96"/>
                <a:gd name="T7" fmla="*/ 11 h 92"/>
                <a:gd name="T8" fmla="*/ 85 w 96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92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6250599" y="5470332"/>
              <a:ext cx="46038" cy="76200"/>
            </a:xfrm>
            <a:custGeom>
              <a:avLst/>
              <a:gdLst>
                <a:gd name="T0" fmla="*/ 0 w 21"/>
                <a:gd name="T1" fmla="*/ 6 h 35"/>
                <a:gd name="T2" fmla="*/ 5 w 21"/>
                <a:gd name="T3" fmla="*/ 27 h 35"/>
                <a:gd name="T4" fmla="*/ 21 w 21"/>
                <a:gd name="T5" fmla="*/ 10 h 35"/>
                <a:gd name="T6" fmla="*/ 0 w 21"/>
                <a:gd name="T7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5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6387124" y="4970269"/>
              <a:ext cx="41275" cy="266700"/>
            </a:xfrm>
            <a:custGeom>
              <a:avLst/>
              <a:gdLst>
                <a:gd name="T0" fmla="*/ 4 w 19"/>
                <a:gd name="T1" fmla="*/ 0 h 122"/>
                <a:gd name="T2" fmla="*/ 19 w 19"/>
                <a:gd name="T3" fmla="*/ 16 h 122"/>
                <a:gd name="T4" fmla="*/ 7 w 19"/>
                <a:gd name="T5" fmla="*/ 115 h 122"/>
                <a:gd name="T6" fmla="*/ 0 w 19"/>
                <a:gd name="T7" fmla="*/ 121 h 122"/>
                <a:gd name="T8" fmla="*/ 10 w 19"/>
                <a:gd name="T9" fmla="*/ 43 h 122"/>
                <a:gd name="T10" fmla="*/ 5 w 19"/>
                <a:gd name="T11" fmla="*/ 34 h 122"/>
                <a:gd name="T12" fmla="*/ 4 w 19"/>
                <a:gd name="T13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2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152049" y="4887719"/>
              <a:ext cx="817563" cy="620713"/>
              <a:chOff x="7170738" y="4168775"/>
              <a:chExt cx="817563" cy="620713"/>
            </a:xfrm>
            <a:solidFill>
              <a:srgbClr val="0070C0"/>
            </a:solidFill>
          </p:grpSpPr>
          <p:sp>
            <p:nvSpPr>
              <p:cNvPr id="14" name="Freeform 14"/>
              <p:cNvSpPr/>
              <p:nvPr/>
            </p:nvSpPr>
            <p:spPr bwMode="auto">
              <a:xfrm>
                <a:off x="7170738" y="4168775"/>
                <a:ext cx="785813" cy="354013"/>
              </a:xfrm>
              <a:custGeom>
                <a:avLst/>
                <a:gdLst>
                  <a:gd name="T0" fmla="*/ 246 w 495"/>
                  <a:gd name="T1" fmla="*/ 223 h 223"/>
                  <a:gd name="T2" fmla="*/ 0 w 495"/>
                  <a:gd name="T3" fmla="*/ 111 h 223"/>
                  <a:gd name="T4" fmla="*/ 252 w 495"/>
                  <a:gd name="T5" fmla="*/ 0 h 223"/>
                  <a:gd name="T6" fmla="*/ 495 w 495"/>
                  <a:gd name="T7" fmla="*/ 109 h 223"/>
                  <a:gd name="T8" fmla="*/ 246 w 495"/>
                  <a:gd name="T9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5" h="223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7924800" y="4335463"/>
                <a:ext cx="23813" cy="2571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Oval 16"/>
              <p:cNvSpPr>
                <a:spLocks noChangeArrowheads="1"/>
              </p:cNvSpPr>
              <p:nvPr/>
            </p:nvSpPr>
            <p:spPr bwMode="auto">
              <a:xfrm>
                <a:off x="7897813" y="4564063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7"/>
              <p:cNvSpPr/>
              <p:nvPr/>
            </p:nvSpPr>
            <p:spPr bwMode="auto">
              <a:xfrm>
                <a:off x="7888288" y="4605338"/>
                <a:ext cx="55563" cy="171450"/>
              </a:xfrm>
              <a:custGeom>
                <a:avLst/>
                <a:gdLst>
                  <a:gd name="T0" fmla="*/ 14 w 26"/>
                  <a:gd name="T1" fmla="*/ 4 h 79"/>
                  <a:gd name="T2" fmla="*/ 6 w 26"/>
                  <a:gd name="T3" fmla="*/ 79 h 79"/>
                  <a:gd name="T4" fmla="*/ 26 w 26"/>
                  <a:gd name="T5" fmla="*/ 79 h 79"/>
                  <a:gd name="T6" fmla="*/ 26 w 26"/>
                  <a:gd name="T7" fmla="*/ 0 h 79"/>
                  <a:gd name="T8" fmla="*/ 14 w 26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79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18"/>
              <p:cNvSpPr/>
              <p:nvPr/>
            </p:nvSpPr>
            <p:spPr bwMode="auto">
              <a:xfrm>
                <a:off x="7932738" y="4605338"/>
                <a:ext cx="55563" cy="171450"/>
              </a:xfrm>
              <a:custGeom>
                <a:avLst/>
                <a:gdLst>
                  <a:gd name="T0" fmla="*/ 11 w 25"/>
                  <a:gd name="T1" fmla="*/ 4 h 79"/>
                  <a:gd name="T2" fmla="*/ 20 w 25"/>
                  <a:gd name="T3" fmla="*/ 79 h 79"/>
                  <a:gd name="T4" fmla="*/ 0 w 25"/>
                  <a:gd name="T5" fmla="*/ 79 h 79"/>
                  <a:gd name="T6" fmla="*/ 0 w 25"/>
                  <a:gd name="T7" fmla="*/ 0 h 79"/>
                  <a:gd name="T8" fmla="*/ 11 w 25"/>
                  <a:gd name="T9" fmla="*/ 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79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Freeform 19"/>
              <p:cNvSpPr/>
              <p:nvPr/>
            </p:nvSpPr>
            <p:spPr bwMode="auto">
              <a:xfrm>
                <a:off x="7327900" y="4449763"/>
                <a:ext cx="455613" cy="339725"/>
              </a:xfrm>
              <a:custGeom>
                <a:avLst/>
                <a:gdLst>
                  <a:gd name="T0" fmla="*/ 209 w 209"/>
                  <a:gd name="T1" fmla="*/ 0 h 156"/>
                  <a:gd name="T2" fmla="*/ 104 w 209"/>
                  <a:gd name="T3" fmla="*/ 49 h 156"/>
                  <a:gd name="T4" fmla="*/ 0 w 209"/>
                  <a:gd name="T5" fmla="*/ 0 h 156"/>
                  <a:gd name="T6" fmla="*/ 0 w 209"/>
                  <a:gd name="T7" fmla="*/ 120 h 156"/>
                  <a:gd name="T8" fmla="*/ 102 w 209"/>
                  <a:gd name="T9" fmla="*/ 156 h 156"/>
                  <a:gd name="T10" fmla="*/ 102 w 209"/>
                  <a:gd name="T11" fmla="*/ 156 h 156"/>
                  <a:gd name="T12" fmla="*/ 104 w 209"/>
                  <a:gd name="T13" fmla="*/ 156 h 156"/>
                  <a:gd name="T14" fmla="*/ 107 w 209"/>
                  <a:gd name="T15" fmla="*/ 156 h 156"/>
                  <a:gd name="T16" fmla="*/ 107 w 209"/>
                  <a:gd name="T17" fmla="*/ 156 h 156"/>
                  <a:gd name="T18" fmla="*/ 209 w 209"/>
                  <a:gd name="T19" fmla="*/ 120 h 156"/>
                  <a:gd name="T20" fmla="*/ 209 w 209"/>
                  <a:gd name="T21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9" h="156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15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486886" y="2728719"/>
              <a:ext cx="477838" cy="503238"/>
            </a:xfrm>
            <a:custGeom>
              <a:avLst/>
              <a:gdLst>
                <a:gd name="T0" fmla="*/ 168 w 219"/>
                <a:gd name="T1" fmla="*/ 224 h 231"/>
                <a:gd name="T2" fmla="*/ 197 w 219"/>
                <a:gd name="T3" fmla="*/ 212 h 231"/>
                <a:gd name="T4" fmla="*/ 168 w 219"/>
                <a:gd name="T5" fmla="*/ 132 h 231"/>
                <a:gd name="T6" fmla="*/ 168 w 219"/>
                <a:gd name="T7" fmla="*/ 150 h 231"/>
                <a:gd name="T8" fmla="*/ 192 w 219"/>
                <a:gd name="T9" fmla="*/ 190 h 231"/>
                <a:gd name="T10" fmla="*/ 168 w 219"/>
                <a:gd name="T11" fmla="*/ 209 h 231"/>
                <a:gd name="T12" fmla="*/ 168 w 219"/>
                <a:gd name="T13" fmla="*/ 224 h 231"/>
                <a:gd name="T14" fmla="*/ 168 w 219"/>
                <a:gd name="T15" fmla="*/ 203 h 231"/>
                <a:gd name="T16" fmla="*/ 168 w 219"/>
                <a:gd name="T17" fmla="*/ 157 h 231"/>
                <a:gd name="T18" fmla="*/ 181 w 219"/>
                <a:gd name="T19" fmla="*/ 187 h 231"/>
                <a:gd name="T20" fmla="*/ 168 w 219"/>
                <a:gd name="T21" fmla="*/ 203 h 231"/>
                <a:gd name="T22" fmla="*/ 146 w 219"/>
                <a:gd name="T23" fmla="*/ 112 h 231"/>
                <a:gd name="T24" fmla="*/ 141 w 219"/>
                <a:gd name="T25" fmla="*/ 98 h 231"/>
                <a:gd name="T26" fmla="*/ 141 w 219"/>
                <a:gd name="T27" fmla="*/ 44 h 231"/>
                <a:gd name="T28" fmla="*/ 146 w 219"/>
                <a:gd name="T29" fmla="*/ 37 h 231"/>
                <a:gd name="T30" fmla="*/ 148 w 219"/>
                <a:gd name="T31" fmla="*/ 37 h 231"/>
                <a:gd name="T32" fmla="*/ 148 w 219"/>
                <a:gd name="T33" fmla="*/ 14 h 231"/>
                <a:gd name="T34" fmla="*/ 146 w 219"/>
                <a:gd name="T35" fmla="*/ 14 h 231"/>
                <a:gd name="T36" fmla="*/ 146 w 219"/>
                <a:gd name="T37" fmla="*/ 13 h 231"/>
                <a:gd name="T38" fmla="*/ 114 w 219"/>
                <a:gd name="T39" fmla="*/ 0 h 231"/>
                <a:gd name="T40" fmla="*/ 81 w 219"/>
                <a:gd name="T41" fmla="*/ 13 h 231"/>
                <a:gd name="T42" fmla="*/ 81 w 219"/>
                <a:gd name="T43" fmla="*/ 14 h 231"/>
                <a:gd name="T44" fmla="*/ 80 w 219"/>
                <a:gd name="T45" fmla="*/ 14 h 231"/>
                <a:gd name="T46" fmla="*/ 80 w 219"/>
                <a:gd name="T47" fmla="*/ 37 h 231"/>
                <a:gd name="T48" fmla="*/ 81 w 219"/>
                <a:gd name="T49" fmla="*/ 37 h 231"/>
                <a:gd name="T50" fmla="*/ 90 w 219"/>
                <a:gd name="T51" fmla="*/ 45 h 231"/>
                <a:gd name="T52" fmla="*/ 90 w 219"/>
                <a:gd name="T53" fmla="*/ 98 h 231"/>
                <a:gd name="T54" fmla="*/ 83 w 219"/>
                <a:gd name="T55" fmla="*/ 112 h 231"/>
                <a:gd name="T56" fmla="*/ 31 w 219"/>
                <a:gd name="T57" fmla="*/ 212 h 231"/>
                <a:gd name="T58" fmla="*/ 114 w 219"/>
                <a:gd name="T59" fmla="*/ 230 h 231"/>
                <a:gd name="T60" fmla="*/ 168 w 219"/>
                <a:gd name="T61" fmla="*/ 224 h 231"/>
                <a:gd name="T62" fmla="*/ 168 w 219"/>
                <a:gd name="T63" fmla="*/ 209 h 231"/>
                <a:gd name="T64" fmla="*/ 144 w 219"/>
                <a:gd name="T65" fmla="*/ 212 h 231"/>
                <a:gd name="T66" fmla="*/ 144 w 219"/>
                <a:gd name="T67" fmla="*/ 212 h 231"/>
                <a:gd name="T68" fmla="*/ 168 w 219"/>
                <a:gd name="T69" fmla="*/ 203 h 231"/>
                <a:gd name="T70" fmla="*/ 168 w 219"/>
                <a:gd name="T71" fmla="*/ 157 h 231"/>
                <a:gd name="T72" fmla="*/ 149 w 219"/>
                <a:gd name="T73" fmla="*/ 134 h 231"/>
                <a:gd name="T74" fmla="*/ 168 w 219"/>
                <a:gd name="T75" fmla="*/ 150 h 231"/>
                <a:gd name="T76" fmla="*/ 168 w 219"/>
                <a:gd name="T77" fmla="*/ 132 h 231"/>
                <a:gd name="T78" fmla="*/ 146 w 219"/>
                <a:gd name="T79" fmla="*/ 1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9" h="231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7536474" y="2611244"/>
              <a:ext cx="141288" cy="141288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22" name="Freeform 22"/>
            <p:cNvSpPr/>
            <p:nvPr/>
          </p:nvSpPr>
          <p:spPr bwMode="auto">
            <a:xfrm>
              <a:off x="7587274" y="2716019"/>
              <a:ext cx="222250" cy="463550"/>
            </a:xfrm>
            <a:custGeom>
              <a:avLst/>
              <a:gdLst>
                <a:gd name="T0" fmla="*/ 0 w 102"/>
                <a:gd name="T1" fmla="*/ 6 h 213"/>
                <a:gd name="T2" fmla="*/ 68 w 102"/>
                <a:gd name="T3" fmla="*/ 184 h 213"/>
                <a:gd name="T4" fmla="*/ 99 w 102"/>
                <a:gd name="T5" fmla="*/ 213 h 213"/>
                <a:gd name="T6" fmla="*/ 23 w 102"/>
                <a:gd name="T7" fmla="*/ 0 h 213"/>
                <a:gd name="T8" fmla="*/ 0 w 102"/>
                <a:gd name="T9" fmla="*/ 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213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7392011" y="2716019"/>
              <a:ext cx="238125" cy="457200"/>
            </a:xfrm>
            <a:custGeom>
              <a:avLst/>
              <a:gdLst>
                <a:gd name="T0" fmla="*/ 149 w 150"/>
                <a:gd name="T1" fmla="*/ 14 h 288"/>
                <a:gd name="T2" fmla="*/ 40 w 150"/>
                <a:gd name="T3" fmla="*/ 248 h 288"/>
                <a:gd name="T4" fmla="*/ 0 w 150"/>
                <a:gd name="T5" fmla="*/ 288 h 288"/>
                <a:gd name="T6" fmla="*/ 11 w 150"/>
                <a:gd name="T7" fmla="*/ 233 h 288"/>
                <a:gd name="T8" fmla="*/ 117 w 150"/>
                <a:gd name="T9" fmla="*/ 0 h 288"/>
                <a:gd name="T10" fmla="*/ 150 w 150"/>
                <a:gd name="T11" fmla="*/ 11 h 288"/>
                <a:gd name="T12" fmla="*/ 149 w 150"/>
                <a:gd name="T13" fmla="*/ 1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288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7599974" y="2560444"/>
              <a:ext cx="25400" cy="79375"/>
            </a:xfrm>
            <a:custGeom>
              <a:avLst/>
              <a:gdLst>
                <a:gd name="T0" fmla="*/ 12 w 12"/>
                <a:gd name="T1" fmla="*/ 30 h 36"/>
                <a:gd name="T2" fmla="*/ 6 w 12"/>
                <a:gd name="T3" fmla="*/ 36 h 36"/>
                <a:gd name="T4" fmla="*/ 0 w 12"/>
                <a:gd name="T5" fmla="*/ 30 h 36"/>
                <a:gd name="T6" fmla="*/ 0 w 12"/>
                <a:gd name="T7" fmla="*/ 6 h 36"/>
                <a:gd name="T8" fmla="*/ 6 w 12"/>
                <a:gd name="T9" fmla="*/ 0 h 36"/>
                <a:gd name="T10" fmla="*/ 12 w 12"/>
                <a:gd name="T11" fmla="*/ 6 h 36"/>
                <a:gd name="T12" fmla="*/ 12 w 12"/>
                <a:gd name="T13" fmla="*/ 3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28" name="Freeform 25"/>
            <p:cNvSpPr>
              <a:spLocks noEditPoints="1"/>
            </p:cNvSpPr>
            <p:nvPr/>
          </p:nvSpPr>
          <p:spPr bwMode="auto">
            <a:xfrm>
              <a:off x="6463324" y="2219132"/>
              <a:ext cx="225425" cy="609600"/>
            </a:xfrm>
            <a:custGeom>
              <a:avLst/>
              <a:gdLst>
                <a:gd name="T0" fmla="*/ 51 w 103"/>
                <a:gd name="T1" fmla="*/ 280 h 280"/>
                <a:gd name="T2" fmla="*/ 103 w 103"/>
                <a:gd name="T3" fmla="*/ 140 h 280"/>
                <a:gd name="T4" fmla="*/ 51 w 103"/>
                <a:gd name="T5" fmla="*/ 0 h 280"/>
                <a:gd name="T6" fmla="*/ 51 w 103"/>
                <a:gd name="T7" fmla="*/ 22 h 280"/>
                <a:gd name="T8" fmla="*/ 94 w 103"/>
                <a:gd name="T9" fmla="*/ 140 h 280"/>
                <a:gd name="T10" fmla="*/ 51 w 103"/>
                <a:gd name="T11" fmla="*/ 257 h 280"/>
                <a:gd name="T12" fmla="*/ 51 w 103"/>
                <a:gd name="T13" fmla="*/ 280 h 280"/>
                <a:gd name="T14" fmla="*/ 51 w 103"/>
                <a:gd name="T15" fmla="*/ 0 h 280"/>
                <a:gd name="T16" fmla="*/ 0 w 103"/>
                <a:gd name="T17" fmla="*/ 140 h 280"/>
                <a:gd name="T18" fmla="*/ 51 w 103"/>
                <a:gd name="T19" fmla="*/ 280 h 280"/>
                <a:gd name="T20" fmla="*/ 51 w 103"/>
                <a:gd name="T21" fmla="*/ 280 h 280"/>
                <a:gd name="T22" fmla="*/ 51 w 103"/>
                <a:gd name="T23" fmla="*/ 257 h 280"/>
                <a:gd name="T24" fmla="*/ 51 w 103"/>
                <a:gd name="T25" fmla="*/ 257 h 280"/>
                <a:gd name="T26" fmla="*/ 51 w 103"/>
                <a:gd name="T27" fmla="*/ 257 h 280"/>
                <a:gd name="T28" fmla="*/ 8 w 103"/>
                <a:gd name="T29" fmla="*/ 140 h 280"/>
                <a:gd name="T30" fmla="*/ 51 w 103"/>
                <a:gd name="T31" fmla="*/ 22 h 280"/>
                <a:gd name="T32" fmla="*/ 51 w 103"/>
                <a:gd name="T33" fmla="*/ 22 h 280"/>
                <a:gd name="T34" fmla="*/ 51 w 103"/>
                <a:gd name="T3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3" h="280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29" name="Freeform 26"/>
            <p:cNvSpPr>
              <a:spLocks noEditPoints="1"/>
            </p:cNvSpPr>
            <p:nvPr/>
          </p:nvSpPr>
          <p:spPr bwMode="auto">
            <a:xfrm>
              <a:off x="6269649" y="2411219"/>
              <a:ext cx="611188" cy="223838"/>
            </a:xfrm>
            <a:custGeom>
              <a:avLst/>
              <a:gdLst>
                <a:gd name="T0" fmla="*/ 280 w 280"/>
                <a:gd name="T1" fmla="*/ 52 h 103"/>
                <a:gd name="T2" fmla="*/ 140 w 280"/>
                <a:gd name="T3" fmla="*/ 0 h 103"/>
                <a:gd name="T4" fmla="*/ 140 w 280"/>
                <a:gd name="T5" fmla="*/ 8 h 103"/>
                <a:gd name="T6" fmla="*/ 257 w 280"/>
                <a:gd name="T7" fmla="*/ 52 h 103"/>
                <a:gd name="T8" fmla="*/ 140 w 280"/>
                <a:gd name="T9" fmla="*/ 95 h 103"/>
                <a:gd name="T10" fmla="*/ 140 w 280"/>
                <a:gd name="T11" fmla="*/ 103 h 103"/>
                <a:gd name="T12" fmla="*/ 280 w 280"/>
                <a:gd name="T13" fmla="*/ 52 h 103"/>
                <a:gd name="T14" fmla="*/ 140 w 280"/>
                <a:gd name="T15" fmla="*/ 0 h 103"/>
                <a:gd name="T16" fmla="*/ 140 w 280"/>
                <a:gd name="T17" fmla="*/ 0 h 103"/>
                <a:gd name="T18" fmla="*/ 0 w 280"/>
                <a:gd name="T19" fmla="*/ 52 h 103"/>
                <a:gd name="T20" fmla="*/ 140 w 280"/>
                <a:gd name="T21" fmla="*/ 103 h 103"/>
                <a:gd name="T22" fmla="*/ 140 w 280"/>
                <a:gd name="T23" fmla="*/ 103 h 103"/>
                <a:gd name="T24" fmla="*/ 140 w 280"/>
                <a:gd name="T25" fmla="*/ 95 h 103"/>
                <a:gd name="T26" fmla="*/ 140 w 280"/>
                <a:gd name="T27" fmla="*/ 95 h 103"/>
                <a:gd name="T28" fmla="*/ 23 w 280"/>
                <a:gd name="T29" fmla="*/ 52 h 103"/>
                <a:gd name="T30" fmla="*/ 23 w 280"/>
                <a:gd name="T31" fmla="*/ 52 h 103"/>
                <a:gd name="T32" fmla="*/ 140 w 280"/>
                <a:gd name="T33" fmla="*/ 8 h 103"/>
                <a:gd name="T34" fmla="*/ 140 w 280"/>
                <a:gd name="T35" fmla="*/ 8 h 103"/>
                <a:gd name="T36" fmla="*/ 140 w 280"/>
                <a:gd name="T3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0" h="103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31" name="Freeform 27"/>
            <p:cNvSpPr>
              <a:spLocks noEditPoints="1"/>
            </p:cNvSpPr>
            <p:nvPr/>
          </p:nvSpPr>
          <p:spPr bwMode="auto">
            <a:xfrm>
              <a:off x="6315686" y="2273107"/>
              <a:ext cx="519113" cy="498475"/>
            </a:xfrm>
            <a:custGeom>
              <a:avLst/>
              <a:gdLst>
                <a:gd name="T0" fmla="*/ 218 w 238"/>
                <a:gd name="T1" fmla="*/ 16 h 229"/>
                <a:gd name="T2" fmla="*/ 119 w 238"/>
                <a:gd name="T3" fmla="*/ 46 h 229"/>
                <a:gd name="T4" fmla="*/ 119 w 238"/>
                <a:gd name="T5" fmla="*/ 57 h 229"/>
                <a:gd name="T6" fmla="*/ 202 w 238"/>
                <a:gd name="T7" fmla="*/ 32 h 229"/>
                <a:gd name="T8" fmla="*/ 150 w 238"/>
                <a:gd name="T9" fmla="*/ 145 h 229"/>
                <a:gd name="T10" fmla="*/ 119 w 238"/>
                <a:gd name="T11" fmla="*/ 172 h 229"/>
                <a:gd name="T12" fmla="*/ 119 w 238"/>
                <a:gd name="T13" fmla="*/ 183 h 229"/>
                <a:gd name="T14" fmla="*/ 156 w 238"/>
                <a:gd name="T15" fmla="*/ 151 h 229"/>
                <a:gd name="T16" fmla="*/ 218 w 238"/>
                <a:gd name="T17" fmla="*/ 16 h 229"/>
                <a:gd name="T18" fmla="*/ 119 w 238"/>
                <a:gd name="T19" fmla="*/ 46 h 229"/>
                <a:gd name="T20" fmla="*/ 83 w 238"/>
                <a:gd name="T21" fmla="*/ 78 h 229"/>
                <a:gd name="T22" fmla="*/ 20 w 238"/>
                <a:gd name="T23" fmla="*/ 214 h 229"/>
                <a:gd name="T24" fmla="*/ 119 w 238"/>
                <a:gd name="T25" fmla="*/ 183 h 229"/>
                <a:gd name="T26" fmla="*/ 119 w 238"/>
                <a:gd name="T27" fmla="*/ 172 h 229"/>
                <a:gd name="T28" fmla="*/ 36 w 238"/>
                <a:gd name="T29" fmla="*/ 197 h 229"/>
                <a:gd name="T30" fmla="*/ 36 w 238"/>
                <a:gd name="T31" fmla="*/ 197 h 229"/>
                <a:gd name="T32" fmla="*/ 89 w 238"/>
                <a:gd name="T33" fmla="*/ 84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32" name="Freeform 28"/>
            <p:cNvSpPr>
              <a:spLocks noEditPoints="1"/>
            </p:cNvSpPr>
            <p:nvPr/>
          </p:nvSpPr>
          <p:spPr bwMode="auto">
            <a:xfrm>
              <a:off x="6315686" y="2273107"/>
              <a:ext cx="519113" cy="498475"/>
            </a:xfrm>
            <a:custGeom>
              <a:avLst/>
              <a:gdLst>
                <a:gd name="T0" fmla="*/ 218 w 238"/>
                <a:gd name="T1" fmla="*/ 214 h 229"/>
                <a:gd name="T2" fmla="*/ 156 w 238"/>
                <a:gd name="T3" fmla="*/ 78 h 229"/>
                <a:gd name="T4" fmla="*/ 119 w 238"/>
                <a:gd name="T5" fmla="*/ 46 h 229"/>
                <a:gd name="T6" fmla="*/ 119 w 238"/>
                <a:gd name="T7" fmla="*/ 57 h 229"/>
                <a:gd name="T8" fmla="*/ 150 w 238"/>
                <a:gd name="T9" fmla="*/ 84 h 229"/>
                <a:gd name="T10" fmla="*/ 202 w 238"/>
                <a:gd name="T11" fmla="*/ 197 h 229"/>
                <a:gd name="T12" fmla="*/ 119 w 238"/>
                <a:gd name="T13" fmla="*/ 172 h 229"/>
                <a:gd name="T14" fmla="*/ 119 w 238"/>
                <a:gd name="T15" fmla="*/ 183 h 229"/>
                <a:gd name="T16" fmla="*/ 218 w 238"/>
                <a:gd name="T17" fmla="*/ 214 h 229"/>
                <a:gd name="T18" fmla="*/ 119 w 238"/>
                <a:gd name="T19" fmla="*/ 46 h 229"/>
                <a:gd name="T20" fmla="*/ 20 w 238"/>
                <a:gd name="T21" fmla="*/ 16 h 229"/>
                <a:gd name="T22" fmla="*/ 83 w 238"/>
                <a:gd name="T23" fmla="*/ 151 h 229"/>
                <a:gd name="T24" fmla="*/ 119 w 238"/>
                <a:gd name="T25" fmla="*/ 183 h 229"/>
                <a:gd name="T26" fmla="*/ 119 w 238"/>
                <a:gd name="T27" fmla="*/ 172 h 229"/>
                <a:gd name="T28" fmla="*/ 89 w 238"/>
                <a:gd name="T29" fmla="*/ 145 h 229"/>
                <a:gd name="T30" fmla="*/ 36 w 238"/>
                <a:gd name="T31" fmla="*/ 32 h 229"/>
                <a:gd name="T32" fmla="*/ 36 w 238"/>
                <a:gd name="T33" fmla="*/ 32 h 229"/>
                <a:gd name="T34" fmla="*/ 119 w 238"/>
                <a:gd name="T35" fmla="*/ 57 h 229"/>
                <a:gd name="T36" fmla="*/ 119 w 238"/>
                <a:gd name="T37" fmla="*/ 4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229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33" name="Oval 29"/>
            <p:cNvSpPr>
              <a:spLocks noChangeArrowheads="1"/>
            </p:cNvSpPr>
            <p:nvPr/>
          </p:nvSpPr>
          <p:spPr bwMode="auto">
            <a:xfrm>
              <a:off x="6529999" y="2476307"/>
              <a:ext cx="93663" cy="93663"/>
            </a:xfrm>
            <a:prstGeom prst="ellipse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7249136" y="2046094"/>
              <a:ext cx="257175" cy="487363"/>
            </a:xfrm>
            <a:custGeom>
              <a:avLst/>
              <a:gdLst>
                <a:gd name="T0" fmla="*/ 67 w 162"/>
                <a:gd name="T1" fmla="*/ 307 h 307"/>
                <a:gd name="T2" fmla="*/ 162 w 162"/>
                <a:gd name="T3" fmla="*/ 307 h 307"/>
                <a:gd name="T4" fmla="*/ 67 w 162"/>
                <a:gd name="T5" fmla="*/ 127 h 307"/>
                <a:gd name="T6" fmla="*/ 67 w 162"/>
                <a:gd name="T7" fmla="*/ 193 h 307"/>
                <a:gd name="T8" fmla="*/ 110 w 162"/>
                <a:gd name="T9" fmla="*/ 267 h 307"/>
                <a:gd name="T10" fmla="*/ 67 w 162"/>
                <a:gd name="T11" fmla="*/ 267 h 307"/>
                <a:gd name="T12" fmla="*/ 67 w 162"/>
                <a:gd name="T13" fmla="*/ 307 h 307"/>
                <a:gd name="T14" fmla="*/ 0 w 162"/>
                <a:gd name="T15" fmla="*/ 0 h 307"/>
                <a:gd name="T16" fmla="*/ 0 w 162"/>
                <a:gd name="T17" fmla="*/ 307 h 307"/>
                <a:gd name="T18" fmla="*/ 67 w 162"/>
                <a:gd name="T19" fmla="*/ 307 h 307"/>
                <a:gd name="T20" fmla="*/ 67 w 162"/>
                <a:gd name="T21" fmla="*/ 267 h 307"/>
                <a:gd name="T22" fmla="*/ 24 w 162"/>
                <a:gd name="T23" fmla="*/ 267 h 307"/>
                <a:gd name="T24" fmla="*/ 24 w 162"/>
                <a:gd name="T25" fmla="*/ 120 h 307"/>
                <a:gd name="T26" fmla="*/ 24 w 162"/>
                <a:gd name="T27" fmla="*/ 120 h 307"/>
                <a:gd name="T28" fmla="*/ 67 w 162"/>
                <a:gd name="T29" fmla="*/ 193 h 307"/>
                <a:gd name="T30" fmla="*/ 67 w 162"/>
                <a:gd name="T31" fmla="*/ 127 h 307"/>
                <a:gd name="T32" fmla="*/ 0 w 162"/>
                <a:gd name="T33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307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7120549" y="2044507"/>
              <a:ext cx="65088" cy="474663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36" name="Freeform 32"/>
            <p:cNvSpPr>
              <a:spLocks noEditPoints="1"/>
            </p:cNvSpPr>
            <p:nvPr/>
          </p:nvSpPr>
          <p:spPr bwMode="auto">
            <a:xfrm>
              <a:off x="5012349" y="4435282"/>
              <a:ext cx="561975" cy="411163"/>
            </a:xfrm>
            <a:custGeom>
              <a:avLst/>
              <a:gdLst>
                <a:gd name="T0" fmla="*/ 213 w 258"/>
                <a:gd name="T1" fmla="*/ 31 h 189"/>
                <a:gd name="T2" fmla="*/ 204 w 258"/>
                <a:gd name="T3" fmla="*/ 69 h 189"/>
                <a:gd name="T4" fmla="*/ 228 w 258"/>
                <a:gd name="T5" fmla="*/ 109 h 189"/>
                <a:gd name="T6" fmla="*/ 204 w 258"/>
                <a:gd name="T7" fmla="*/ 146 h 189"/>
                <a:gd name="T8" fmla="*/ 204 w 258"/>
                <a:gd name="T9" fmla="*/ 27 h 189"/>
                <a:gd name="T10" fmla="*/ 91 w 258"/>
                <a:gd name="T11" fmla="*/ 14 h 189"/>
                <a:gd name="T12" fmla="*/ 97 w 258"/>
                <a:gd name="T13" fmla="*/ 15 h 189"/>
                <a:gd name="T14" fmla="*/ 91 w 258"/>
                <a:gd name="T15" fmla="*/ 42 h 189"/>
                <a:gd name="T16" fmla="*/ 91 w 258"/>
                <a:gd name="T17" fmla="*/ 162 h 189"/>
                <a:gd name="T18" fmla="*/ 166 w 258"/>
                <a:gd name="T19" fmla="*/ 145 h 189"/>
                <a:gd name="T20" fmla="*/ 204 w 258"/>
                <a:gd name="T21" fmla="*/ 125 h 189"/>
                <a:gd name="T22" fmla="*/ 191 w 258"/>
                <a:gd name="T23" fmla="*/ 122 h 189"/>
                <a:gd name="T24" fmla="*/ 204 w 258"/>
                <a:gd name="T25" fmla="*/ 69 h 189"/>
                <a:gd name="T26" fmla="*/ 91 w 258"/>
                <a:gd name="T27" fmla="*/ 6 h 189"/>
                <a:gd name="T28" fmla="*/ 78 w 258"/>
                <a:gd name="T29" fmla="*/ 24 h 189"/>
                <a:gd name="T30" fmla="*/ 91 w 258"/>
                <a:gd name="T31" fmla="*/ 14 h 189"/>
                <a:gd name="T32" fmla="*/ 78 w 258"/>
                <a:gd name="T33" fmla="*/ 188 h 189"/>
                <a:gd name="T34" fmla="*/ 91 w 258"/>
                <a:gd name="T35" fmla="*/ 162 h 189"/>
                <a:gd name="T36" fmla="*/ 78 w 258"/>
                <a:gd name="T37" fmla="*/ 176 h 189"/>
                <a:gd name="T38" fmla="*/ 91 w 258"/>
                <a:gd name="T39" fmla="*/ 42 h 189"/>
                <a:gd name="T40" fmla="*/ 80 w 258"/>
                <a:gd name="T41" fmla="*/ 134 h 189"/>
                <a:gd name="T42" fmla="*/ 78 w 258"/>
                <a:gd name="T43" fmla="*/ 64 h 189"/>
                <a:gd name="T44" fmla="*/ 78 w 258"/>
                <a:gd name="T45" fmla="*/ 33 h 189"/>
                <a:gd name="T46" fmla="*/ 91 w 258"/>
                <a:gd name="T47" fmla="*/ 42 h 189"/>
                <a:gd name="T48" fmla="*/ 60 w 258"/>
                <a:gd name="T49" fmla="*/ 18 h 189"/>
                <a:gd name="T50" fmla="*/ 68 w 258"/>
                <a:gd name="T51" fmla="*/ 42 h 189"/>
                <a:gd name="T52" fmla="*/ 78 w 258"/>
                <a:gd name="T53" fmla="*/ 33 h 189"/>
                <a:gd name="T54" fmla="*/ 78 w 258"/>
                <a:gd name="T55" fmla="*/ 9 h 189"/>
                <a:gd name="T56" fmla="*/ 78 w 258"/>
                <a:gd name="T57" fmla="*/ 188 h 189"/>
                <a:gd name="T58" fmla="*/ 60 w 258"/>
                <a:gd name="T59" fmla="*/ 176 h 189"/>
                <a:gd name="T60" fmla="*/ 78 w 258"/>
                <a:gd name="T61" fmla="*/ 64 h 189"/>
                <a:gd name="T62" fmla="*/ 60 w 258"/>
                <a:gd name="T63" fmla="*/ 134 h 189"/>
                <a:gd name="T64" fmla="*/ 70 w 258"/>
                <a:gd name="T65" fmla="*/ 116 h 189"/>
                <a:gd name="T66" fmla="*/ 60 w 258"/>
                <a:gd name="T67" fmla="*/ 87 h 189"/>
                <a:gd name="T68" fmla="*/ 76 w 258"/>
                <a:gd name="T69" fmla="*/ 68 h 189"/>
                <a:gd name="T70" fmla="*/ 60 w 258"/>
                <a:gd name="T71" fmla="*/ 18 h 189"/>
                <a:gd name="T72" fmla="*/ 60 w 258"/>
                <a:gd name="T73" fmla="*/ 187 h 189"/>
                <a:gd name="T74" fmla="*/ 59 w 258"/>
                <a:gd name="T75" fmla="*/ 175 h 189"/>
                <a:gd name="T76" fmla="*/ 49 w 258"/>
                <a:gd name="T77" fmla="*/ 144 h 189"/>
                <a:gd name="T78" fmla="*/ 60 w 258"/>
                <a:gd name="T79" fmla="*/ 125 h 189"/>
                <a:gd name="T80" fmla="*/ 41 w 258"/>
                <a:gd name="T81" fmla="*/ 125 h 189"/>
                <a:gd name="T82" fmla="*/ 60 w 258"/>
                <a:gd name="T83" fmla="*/ 87 h 189"/>
                <a:gd name="T84" fmla="*/ 51 w 258"/>
                <a:gd name="T85" fmla="*/ 76 h 189"/>
                <a:gd name="T86" fmla="*/ 43 w 258"/>
                <a:gd name="T87" fmla="*/ 51 h 189"/>
                <a:gd name="T88" fmla="*/ 60 w 258"/>
                <a:gd name="T89" fmla="*/ 1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8" h="189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6591911" y="4846444"/>
              <a:ext cx="508001" cy="654050"/>
              <a:chOff x="8610600" y="4127500"/>
              <a:chExt cx="508001" cy="654050"/>
            </a:xfrm>
            <a:solidFill>
              <a:srgbClr val="0070C0"/>
            </a:solidFill>
          </p:grpSpPr>
          <p:sp>
            <p:nvSpPr>
              <p:cNvPr id="37" name="Freeform 33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34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Freeform 35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Freeform 36"/>
              <p:cNvSpPr/>
              <p:nvPr/>
            </p:nvSpPr>
            <p:spPr bwMode="auto">
              <a:xfrm>
                <a:off x="8729663" y="4613275"/>
                <a:ext cx="141288" cy="168275"/>
              </a:xfrm>
              <a:custGeom>
                <a:avLst/>
                <a:gdLst>
                  <a:gd name="T0" fmla="*/ 45 w 65"/>
                  <a:gd name="T1" fmla="*/ 5 h 77"/>
                  <a:gd name="T2" fmla="*/ 45 w 65"/>
                  <a:gd name="T3" fmla="*/ 28 h 77"/>
                  <a:gd name="T4" fmla="*/ 25 w 65"/>
                  <a:gd name="T5" fmla="*/ 45 h 77"/>
                  <a:gd name="T6" fmla="*/ 1 w 65"/>
                  <a:gd name="T7" fmla="*/ 64 h 77"/>
                  <a:gd name="T8" fmla="*/ 65 w 65"/>
                  <a:gd name="T9" fmla="*/ 77 h 77"/>
                  <a:gd name="T10" fmla="*/ 65 w 65"/>
                  <a:gd name="T11" fmla="*/ 0 h 77"/>
                  <a:gd name="T12" fmla="*/ 45 w 65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77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Freeform 37"/>
              <p:cNvSpPr/>
              <p:nvPr/>
            </p:nvSpPr>
            <p:spPr bwMode="auto">
              <a:xfrm>
                <a:off x="8855075" y="4613275"/>
                <a:ext cx="134938" cy="168275"/>
              </a:xfrm>
              <a:custGeom>
                <a:avLst/>
                <a:gdLst>
                  <a:gd name="T0" fmla="*/ 14 w 62"/>
                  <a:gd name="T1" fmla="*/ 5 h 77"/>
                  <a:gd name="T2" fmla="*/ 14 w 62"/>
                  <a:gd name="T3" fmla="*/ 28 h 77"/>
                  <a:gd name="T4" fmla="*/ 32 w 62"/>
                  <a:gd name="T5" fmla="*/ 45 h 77"/>
                  <a:gd name="T6" fmla="*/ 61 w 62"/>
                  <a:gd name="T7" fmla="*/ 64 h 77"/>
                  <a:gd name="T8" fmla="*/ 0 w 62"/>
                  <a:gd name="T9" fmla="*/ 77 h 77"/>
                  <a:gd name="T10" fmla="*/ 0 w 62"/>
                  <a:gd name="T11" fmla="*/ 0 h 77"/>
                  <a:gd name="T12" fmla="*/ 14 w 62"/>
                  <a:gd name="T13" fmla="*/ 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77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Freeform 38"/>
              <p:cNvSpPr/>
              <p:nvPr/>
            </p:nvSpPr>
            <p:spPr bwMode="auto">
              <a:xfrm>
                <a:off x="8618538" y="4127500"/>
                <a:ext cx="500063" cy="503238"/>
              </a:xfrm>
              <a:custGeom>
                <a:avLst/>
                <a:gdLst>
                  <a:gd name="T0" fmla="*/ 169 w 230"/>
                  <a:gd name="T1" fmla="*/ 12 h 231"/>
                  <a:gd name="T2" fmla="*/ 215 w 230"/>
                  <a:gd name="T3" fmla="*/ 103 h 231"/>
                  <a:gd name="T4" fmla="*/ 102 w 230"/>
                  <a:gd name="T5" fmla="*/ 216 h 231"/>
                  <a:gd name="T6" fmla="*/ 12 w 230"/>
                  <a:gd name="T7" fmla="*/ 171 h 231"/>
                  <a:gd name="T8" fmla="*/ 0 w 230"/>
                  <a:gd name="T9" fmla="*/ 181 h 231"/>
                  <a:gd name="T10" fmla="*/ 102 w 230"/>
                  <a:gd name="T11" fmla="*/ 231 h 231"/>
                  <a:gd name="T12" fmla="*/ 230 w 230"/>
                  <a:gd name="T13" fmla="*/ 103 h 231"/>
                  <a:gd name="T14" fmla="*/ 178 w 230"/>
                  <a:gd name="T15" fmla="*/ 0 h 231"/>
                  <a:gd name="T16" fmla="*/ 169 w 230"/>
                  <a:gd name="T17" fmla="*/ 12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0" h="231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Freeform 39"/>
              <p:cNvSpPr>
                <a:spLocks noEditPoints="1"/>
              </p:cNvSpPr>
              <p:nvPr/>
            </p:nvSpPr>
            <p:spPr bwMode="auto">
              <a:xfrm>
                <a:off x="8621713" y="4137025"/>
                <a:ext cx="442913" cy="441325"/>
              </a:xfrm>
              <a:custGeom>
                <a:avLst/>
                <a:gdLst>
                  <a:gd name="T0" fmla="*/ 102 w 203"/>
                  <a:gd name="T1" fmla="*/ 203 h 203"/>
                  <a:gd name="T2" fmla="*/ 203 w 203"/>
                  <a:gd name="T3" fmla="*/ 101 h 203"/>
                  <a:gd name="T4" fmla="*/ 102 w 203"/>
                  <a:gd name="T5" fmla="*/ 0 h 203"/>
                  <a:gd name="T6" fmla="*/ 102 w 203"/>
                  <a:gd name="T7" fmla="*/ 5 h 203"/>
                  <a:gd name="T8" fmla="*/ 198 w 203"/>
                  <a:gd name="T9" fmla="*/ 101 h 203"/>
                  <a:gd name="T10" fmla="*/ 102 w 203"/>
                  <a:gd name="T11" fmla="*/ 198 h 203"/>
                  <a:gd name="T12" fmla="*/ 102 w 203"/>
                  <a:gd name="T13" fmla="*/ 203 h 203"/>
                  <a:gd name="T14" fmla="*/ 102 w 203"/>
                  <a:gd name="T15" fmla="*/ 0 h 203"/>
                  <a:gd name="T16" fmla="*/ 0 w 203"/>
                  <a:gd name="T17" fmla="*/ 101 h 203"/>
                  <a:gd name="T18" fmla="*/ 102 w 203"/>
                  <a:gd name="T19" fmla="*/ 203 h 203"/>
                  <a:gd name="T20" fmla="*/ 102 w 203"/>
                  <a:gd name="T21" fmla="*/ 203 h 203"/>
                  <a:gd name="T22" fmla="*/ 102 w 203"/>
                  <a:gd name="T23" fmla="*/ 198 h 203"/>
                  <a:gd name="T24" fmla="*/ 102 w 203"/>
                  <a:gd name="T25" fmla="*/ 198 h 203"/>
                  <a:gd name="T26" fmla="*/ 102 w 203"/>
                  <a:gd name="T27" fmla="*/ 198 h 203"/>
                  <a:gd name="T28" fmla="*/ 5 w 203"/>
                  <a:gd name="T29" fmla="*/ 101 h 203"/>
                  <a:gd name="T30" fmla="*/ 102 w 203"/>
                  <a:gd name="T31" fmla="*/ 5 h 203"/>
                  <a:gd name="T32" fmla="*/ 102 w 203"/>
                  <a:gd name="T33" fmla="*/ 5 h 203"/>
                  <a:gd name="T34" fmla="*/ 102 w 203"/>
                  <a:gd name="T35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3" h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Freeform 40"/>
              <p:cNvSpPr/>
              <p:nvPr/>
            </p:nvSpPr>
            <p:spPr bwMode="auto">
              <a:xfrm>
                <a:off x="8610600" y="4144963"/>
                <a:ext cx="496888" cy="433388"/>
              </a:xfrm>
              <a:custGeom>
                <a:avLst/>
                <a:gdLst>
                  <a:gd name="T0" fmla="*/ 65 w 228"/>
                  <a:gd name="T1" fmla="*/ 15 h 199"/>
                  <a:gd name="T2" fmla="*/ 61 w 228"/>
                  <a:gd name="T3" fmla="*/ 23 h 199"/>
                  <a:gd name="T4" fmla="*/ 57 w 228"/>
                  <a:gd name="T5" fmla="*/ 29 h 199"/>
                  <a:gd name="T6" fmla="*/ 54 w 228"/>
                  <a:gd name="T7" fmla="*/ 26 h 199"/>
                  <a:gd name="T8" fmla="*/ 52 w 228"/>
                  <a:gd name="T9" fmla="*/ 32 h 199"/>
                  <a:gd name="T10" fmla="*/ 42 w 228"/>
                  <a:gd name="T11" fmla="*/ 34 h 199"/>
                  <a:gd name="T12" fmla="*/ 36 w 228"/>
                  <a:gd name="T13" fmla="*/ 41 h 199"/>
                  <a:gd name="T14" fmla="*/ 27 w 228"/>
                  <a:gd name="T15" fmla="*/ 53 h 199"/>
                  <a:gd name="T16" fmla="*/ 21 w 228"/>
                  <a:gd name="T17" fmla="*/ 61 h 199"/>
                  <a:gd name="T18" fmla="*/ 27 w 228"/>
                  <a:gd name="T19" fmla="*/ 67 h 199"/>
                  <a:gd name="T20" fmla="*/ 27 w 228"/>
                  <a:gd name="T21" fmla="*/ 70 h 199"/>
                  <a:gd name="T22" fmla="*/ 22 w 228"/>
                  <a:gd name="T23" fmla="*/ 65 h 199"/>
                  <a:gd name="T24" fmla="*/ 18 w 228"/>
                  <a:gd name="T25" fmla="*/ 60 h 199"/>
                  <a:gd name="T26" fmla="*/ 16 w 228"/>
                  <a:gd name="T27" fmla="*/ 69 h 199"/>
                  <a:gd name="T28" fmla="*/ 17 w 228"/>
                  <a:gd name="T29" fmla="*/ 83 h 199"/>
                  <a:gd name="T30" fmla="*/ 24 w 228"/>
                  <a:gd name="T31" fmla="*/ 80 h 199"/>
                  <a:gd name="T32" fmla="*/ 32 w 228"/>
                  <a:gd name="T33" fmla="*/ 88 h 199"/>
                  <a:gd name="T34" fmla="*/ 41 w 228"/>
                  <a:gd name="T35" fmla="*/ 98 h 199"/>
                  <a:gd name="T36" fmla="*/ 50 w 228"/>
                  <a:gd name="T37" fmla="*/ 105 h 199"/>
                  <a:gd name="T38" fmla="*/ 61 w 228"/>
                  <a:gd name="T39" fmla="*/ 117 h 199"/>
                  <a:gd name="T40" fmla="*/ 58 w 228"/>
                  <a:gd name="T41" fmla="*/ 134 h 199"/>
                  <a:gd name="T42" fmla="*/ 49 w 228"/>
                  <a:gd name="T43" fmla="*/ 155 h 199"/>
                  <a:gd name="T44" fmla="*/ 52 w 228"/>
                  <a:gd name="T45" fmla="*/ 170 h 199"/>
                  <a:gd name="T46" fmla="*/ 46 w 228"/>
                  <a:gd name="T47" fmla="*/ 171 h 199"/>
                  <a:gd name="T48" fmla="*/ 32 w 228"/>
                  <a:gd name="T49" fmla="*/ 148 h 199"/>
                  <a:gd name="T50" fmla="*/ 16 w 228"/>
                  <a:gd name="T51" fmla="*/ 113 h 199"/>
                  <a:gd name="T52" fmla="*/ 11 w 228"/>
                  <a:gd name="T53" fmla="*/ 87 h 199"/>
                  <a:gd name="T54" fmla="*/ 73 w 228"/>
                  <a:gd name="T55" fmla="*/ 183 h 199"/>
                  <a:gd name="T56" fmla="*/ 89 w 228"/>
                  <a:gd name="T57" fmla="*/ 181 h 199"/>
                  <a:gd name="T58" fmla="*/ 110 w 228"/>
                  <a:gd name="T59" fmla="*/ 178 h 199"/>
                  <a:gd name="T60" fmla="*/ 108 w 228"/>
                  <a:gd name="T61" fmla="*/ 187 h 199"/>
                  <a:gd name="T62" fmla="*/ 121 w 228"/>
                  <a:gd name="T63" fmla="*/ 186 h 199"/>
                  <a:gd name="T64" fmla="*/ 139 w 228"/>
                  <a:gd name="T65" fmla="*/ 184 h 199"/>
                  <a:gd name="T66" fmla="*/ 137 w 228"/>
                  <a:gd name="T67" fmla="*/ 3 h 199"/>
                  <a:gd name="T68" fmla="*/ 197 w 228"/>
                  <a:gd name="T69" fmla="*/ 64 h 199"/>
                  <a:gd name="T70" fmla="*/ 189 w 228"/>
                  <a:gd name="T71" fmla="*/ 58 h 199"/>
                  <a:gd name="T72" fmla="*/ 181 w 228"/>
                  <a:gd name="T73" fmla="*/ 74 h 199"/>
                  <a:gd name="T74" fmla="*/ 170 w 228"/>
                  <a:gd name="T75" fmla="*/ 59 h 199"/>
                  <a:gd name="T76" fmla="*/ 174 w 228"/>
                  <a:gd name="T77" fmla="*/ 75 h 199"/>
                  <a:gd name="T78" fmla="*/ 186 w 228"/>
                  <a:gd name="T79" fmla="*/ 79 h 199"/>
                  <a:gd name="T80" fmla="*/ 181 w 228"/>
                  <a:gd name="T81" fmla="*/ 100 h 199"/>
                  <a:gd name="T82" fmla="*/ 175 w 228"/>
                  <a:gd name="T83" fmla="*/ 122 h 199"/>
                  <a:gd name="T84" fmla="*/ 168 w 228"/>
                  <a:gd name="T85" fmla="*/ 137 h 199"/>
                  <a:gd name="T86" fmla="*/ 147 w 228"/>
                  <a:gd name="T87" fmla="*/ 154 h 199"/>
                  <a:gd name="T88" fmla="*/ 141 w 228"/>
                  <a:gd name="T89" fmla="*/ 139 h 199"/>
                  <a:gd name="T90" fmla="*/ 142 w 228"/>
                  <a:gd name="T91" fmla="*/ 121 h 199"/>
                  <a:gd name="T92" fmla="*/ 135 w 228"/>
                  <a:gd name="T93" fmla="*/ 101 h 199"/>
                  <a:gd name="T94" fmla="*/ 125 w 228"/>
                  <a:gd name="T95" fmla="*/ 89 h 199"/>
                  <a:gd name="T96" fmla="*/ 99 w 228"/>
                  <a:gd name="T97" fmla="*/ 90 h 199"/>
                  <a:gd name="T98" fmla="*/ 89 w 228"/>
                  <a:gd name="T99" fmla="*/ 76 h 199"/>
                  <a:gd name="T100" fmla="*/ 100 w 228"/>
                  <a:gd name="T101" fmla="*/ 49 h 199"/>
                  <a:gd name="T102" fmla="*/ 119 w 228"/>
                  <a:gd name="T103" fmla="*/ 41 h 199"/>
                  <a:gd name="T104" fmla="*/ 130 w 228"/>
                  <a:gd name="T105" fmla="*/ 46 h 199"/>
                  <a:gd name="T106" fmla="*/ 146 w 228"/>
                  <a:gd name="T107" fmla="*/ 46 h 199"/>
                  <a:gd name="T108" fmla="*/ 162 w 228"/>
                  <a:gd name="T109" fmla="*/ 44 h 199"/>
                  <a:gd name="T110" fmla="*/ 147 w 228"/>
                  <a:gd name="T111" fmla="*/ 37 h 199"/>
                  <a:gd name="T112" fmla="*/ 146 w 228"/>
                  <a:gd name="T113" fmla="*/ 32 h 199"/>
                  <a:gd name="T114" fmla="*/ 127 w 228"/>
                  <a:gd name="T115" fmla="*/ 32 h 199"/>
                  <a:gd name="T116" fmla="*/ 111 w 228"/>
                  <a:gd name="T117" fmla="*/ 37 h 199"/>
                  <a:gd name="T118" fmla="*/ 107 w 228"/>
                  <a:gd name="T119" fmla="*/ 21 h 199"/>
                  <a:gd name="T120" fmla="*/ 96 w 228"/>
                  <a:gd name="T121" fmla="*/ 11 h 199"/>
                  <a:gd name="T122" fmla="*/ 109 w 228"/>
                  <a:gd name="T123" fmla="*/ 3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" h="199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15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Freeform 41"/>
            <p:cNvSpPr>
              <a:spLocks noEditPoints="1"/>
            </p:cNvSpPr>
            <p:nvPr/>
          </p:nvSpPr>
          <p:spPr bwMode="auto">
            <a:xfrm>
              <a:off x="7012599" y="4186044"/>
              <a:ext cx="428625" cy="390525"/>
            </a:xfrm>
            <a:custGeom>
              <a:avLst/>
              <a:gdLst>
                <a:gd name="T0" fmla="*/ 116 w 196"/>
                <a:gd name="T1" fmla="*/ 2 h 179"/>
                <a:gd name="T2" fmla="*/ 98 w 196"/>
                <a:gd name="T3" fmla="*/ 0 h 179"/>
                <a:gd name="T4" fmla="*/ 98 w 196"/>
                <a:gd name="T5" fmla="*/ 17 h 179"/>
                <a:gd name="T6" fmla="*/ 113 w 196"/>
                <a:gd name="T7" fmla="*/ 18 h 179"/>
                <a:gd name="T8" fmla="*/ 169 w 196"/>
                <a:gd name="T9" fmla="*/ 105 h 179"/>
                <a:gd name="T10" fmla="*/ 98 w 196"/>
                <a:gd name="T11" fmla="*/ 163 h 179"/>
                <a:gd name="T12" fmla="*/ 98 w 196"/>
                <a:gd name="T13" fmla="*/ 179 h 179"/>
                <a:gd name="T14" fmla="*/ 185 w 196"/>
                <a:gd name="T15" fmla="*/ 108 h 179"/>
                <a:gd name="T16" fmla="*/ 116 w 196"/>
                <a:gd name="T17" fmla="*/ 2 h 179"/>
                <a:gd name="T18" fmla="*/ 98 w 196"/>
                <a:gd name="T19" fmla="*/ 0 h 179"/>
                <a:gd name="T20" fmla="*/ 10 w 196"/>
                <a:gd name="T21" fmla="*/ 71 h 179"/>
                <a:gd name="T22" fmla="*/ 79 w 196"/>
                <a:gd name="T23" fmla="*/ 177 h 179"/>
                <a:gd name="T24" fmla="*/ 98 w 196"/>
                <a:gd name="T25" fmla="*/ 179 h 179"/>
                <a:gd name="T26" fmla="*/ 98 w 196"/>
                <a:gd name="T27" fmla="*/ 163 h 179"/>
                <a:gd name="T28" fmla="*/ 83 w 196"/>
                <a:gd name="T29" fmla="*/ 161 h 179"/>
                <a:gd name="T30" fmla="*/ 83 w 196"/>
                <a:gd name="T31" fmla="*/ 161 h 179"/>
                <a:gd name="T32" fmla="*/ 26 w 196"/>
                <a:gd name="T33" fmla="*/ 75 h 179"/>
                <a:gd name="T34" fmla="*/ 98 w 196"/>
                <a:gd name="T35" fmla="*/ 17 h 179"/>
                <a:gd name="T36" fmla="*/ 98 w 196"/>
                <a:gd name="T3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6" h="179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66" name="Freeform 42"/>
            <p:cNvSpPr/>
            <p:nvPr/>
          </p:nvSpPr>
          <p:spPr bwMode="auto">
            <a:xfrm>
              <a:off x="7123724" y="4546407"/>
              <a:ext cx="92075" cy="198438"/>
            </a:xfrm>
            <a:custGeom>
              <a:avLst/>
              <a:gdLst>
                <a:gd name="T0" fmla="*/ 33 w 58"/>
                <a:gd name="T1" fmla="*/ 125 h 125"/>
                <a:gd name="T2" fmla="*/ 0 w 58"/>
                <a:gd name="T3" fmla="*/ 118 h 125"/>
                <a:gd name="T4" fmla="*/ 25 w 58"/>
                <a:gd name="T5" fmla="*/ 0 h 125"/>
                <a:gd name="T6" fmla="*/ 58 w 58"/>
                <a:gd name="T7" fmla="*/ 7 h 125"/>
                <a:gd name="T8" fmla="*/ 33 w 58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25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67" name="Freeform 43"/>
            <p:cNvSpPr/>
            <p:nvPr/>
          </p:nvSpPr>
          <p:spPr bwMode="auto">
            <a:xfrm>
              <a:off x="7085624" y="4606732"/>
              <a:ext cx="130175" cy="268288"/>
            </a:xfrm>
            <a:custGeom>
              <a:avLst/>
              <a:gdLst>
                <a:gd name="T0" fmla="*/ 40 w 60"/>
                <a:gd name="T1" fmla="*/ 106 h 123"/>
                <a:gd name="T2" fmla="*/ 18 w 60"/>
                <a:gd name="T3" fmla="*/ 121 h 123"/>
                <a:gd name="T4" fmla="*/ 3 w 60"/>
                <a:gd name="T5" fmla="*/ 98 h 123"/>
                <a:gd name="T6" fmla="*/ 20 w 60"/>
                <a:gd name="T7" fmla="*/ 17 h 123"/>
                <a:gd name="T8" fmla="*/ 42 w 60"/>
                <a:gd name="T9" fmla="*/ 2 h 123"/>
                <a:gd name="T10" fmla="*/ 57 w 60"/>
                <a:gd name="T11" fmla="*/ 25 h 123"/>
                <a:gd name="T12" fmla="*/ 40 w 60"/>
                <a:gd name="T13" fmla="*/ 10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3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68" name="Freeform 44"/>
            <p:cNvSpPr/>
            <p:nvPr/>
          </p:nvSpPr>
          <p:spPr bwMode="auto">
            <a:xfrm>
              <a:off x="5896586" y="1601594"/>
              <a:ext cx="523875" cy="479425"/>
            </a:xfrm>
            <a:custGeom>
              <a:avLst/>
              <a:gdLst>
                <a:gd name="T0" fmla="*/ 117 w 240"/>
                <a:gd name="T1" fmla="*/ 220 h 220"/>
                <a:gd name="T2" fmla="*/ 0 w 240"/>
                <a:gd name="T3" fmla="*/ 219 h 220"/>
                <a:gd name="T4" fmla="*/ 0 w 240"/>
                <a:gd name="T5" fmla="*/ 44 h 220"/>
                <a:gd name="T6" fmla="*/ 120 w 240"/>
                <a:gd name="T7" fmla="*/ 44 h 220"/>
                <a:gd name="T8" fmla="*/ 240 w 240"/>
                <a:gd name="T9" fmla="*/ 44 h 220"/>
                <a:gd name="T10" fmla="*/ 240 w 240"/>
                <a:gd name="T11" fmla="*/ 219 h 220"/>
                <a:gd name="T12" fmla="*/ 117 w 240"/>
                <a:gd name="T13" fmla="*/ 22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22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69" name="Freeform 45"/>
            <p:cNvSpPr>
              <a:spLocks noEditPoints="1"/>
            </p:cNvSpPr>
            <p:nvPr/>
          </p:nvSpPr>
          <p:spPr bwMode="auto">
            <a:xfrm>
              <a:off x="5741011" y="4262244"/>
              <a:ext cx="638175" cy="528638"/>
            </a:xfrm>
            <a:custGeom>
              <a:avLst/>
              <a:gdLst>
                <a:gd name="T0" fmla="*/ 199 w 293"/>
                <a:gd name="T1" fmla="*/ 192 h 242"/>
                <a:gd name="T2" fmla="*/ 219 w 293"/>
                <a:gd name="T3" fmla="*/ 205 h 242"/>
                <a:gd name="T4" fmla="*/ 219 w 293"/>
                <a:gd name="T5" fmla="*/ 214 h 242"/>
                <a:gd name="T6" fmla="*/ 199 w 293"/>
                <a:gd name="T7" fmla="*/ 214 h 242"/>
                <a:gd name="T8" fmla="*/ 219 w 293"/>
                <a:gd name="T9" fmla="*/ 242 h 242"/>
                <a:gd name="T10" fmla="*/ 242 w 293"/>
                <a:gd name="T11" fmla="*/ 216 h 242"/>
                <a:gd name="T12" fmla="*/ 199 w 293"/>
                <a:gd name="T13" fmla="*/ 170 h 242"/>
                <a:gd name="T14" fmla="*/ 293 w 293"/>
                <a:gd name="T15" fmla="*/ 147 h 242"/>
                <a:gd name="T16" fmla="*/ 269 w 293"/>
                <a:gd name="T17" fmla="*/ 0 h 242"/>
                <a:gd name="T18" fmla="*/ 199 w 293"/>
                <a:gd name="T19" fmla="*/ 16 h 242"/>
                <a:gd name="T20" fmla="*/ 275 w 293"/>
                <a:gd name="T21" fmla="*/ 35 h 242"/>
                <a:gd name="T22" fmla="*/ 256 w 293"/>
                <a:gd name="T23" fmla="*/ 154 h 242"/>
                <a:gd name="T24" fmla="*/ 199 w 293"/>
                <a:gd name="T25" fmla="*/ 170 h 242"/>
                <a:gd name="T26" fmla="*/ 175 w 293"/>
                <a:gd name="T27" fmla="*/ 192 h 242"/>
                <a:gd name="T28" fmla="*/ 199 w 293"/>
                <a:gd name="T29" fmla="*/ 170 h 242"/>
                <a:gd name="T30" fmla="*/ 146 w 293"/>
                <a:gd name="T31" fmla="*/ 154 h 242"/>
                <a:gd name="T32" fmla="*/ 199 w 293"/>
                <a:gd name="T33" fmla="*/ 242 h 242"/>
                <a:gd name="T34" fmla="*/ 179 w 293"/>
                <a:gd name="T35" fmla="*/ 214 h 242"/>
                <a:gd name="T36" fmla="*/ 179 w 293"/>
                <a:gd name="T37" fmla="*/ 205 h 242"/>
                <a:gd name="T38" fmla="*/ 199 w 293"/>
                <a:gd name="T39" fmla="*/ 192 h 242"/>
                <a:gd name="T40" fmla="*/ 146 w 293"/>
                <a:gd name="T41" fmla="*/ 0 h 242"/>
                <a:gd name="T42" fmla="*/ 199 w 293"/>
                <a:gd name="T43" fmla="*/ 16 h 242"/>
                <a:gd name="T44" fmla="*/ 146 w 293"/>
                <a:gd name="T45" fmla="*/ 0 h 242"/>
                <a:gd name="T46" fmla="*/ 0 w 293"/>
                <a:gd name="T47" fmla="*/ 24 h 242"/>
                <a:gd name="T48" fmla="*/ 23 w 293"/>
                <a:gd name="T49" fmla="*/ 170 h 242"/>
                <a:gd name="T50" fmla="*/ 117 w 293"/>
                <a:gd name="T51" fmla="*/ 192 h 242"/>
                <a:gd name="T52" fmla="*/ 52 w 293"/>
                <a:gd name="T53" fmla="*/ 216 h 242"/>
                <a:gd name="T54" fmla="*/ 75 w 293"/>
                <a:gd name="T55" fmla="*/ 242 h 242"/>
                <a:gd name="T56" fmla="*/ 146 w 293"/>
                <a:gd name="T57" fmla="*/ 154 h 242"/>
                <a:gd name="T58" fmla="*/ 37 w 293"/>
                <a:gd name="T59" fmla="*/ 154 h 242"/>
                <a:gd name="T60" fmla="*/ 17 w 293"/>
                <a:gd name="T61" fmla="*/ 35 h 242"/>
                <a:gd name="T62" fmla="*/ 146 w 293"/>
                <a:gd name="T63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42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70" name="Freeform 46"/>
            <p:cNvSpPr>
              <a:spLocks noEditPoints="1"/>
            </p:cNvSpPr>
            <p:nvPr/>
          </p:nvSpPr>
          <p:spPr bwMode="auto">
            <a:xfrm>
              <a:off x="6869724" y="3209732"/>
              <a:ext cx="819150" cy="955675"/>
            </a:xfrm>
            <a:custGeom>
              <a:avLst/>
              <a:gdLst>
                <a:gd name="T0" fmla="*/ 376 w 376"/>
                <a:gd name="T1" fmla="*/ 43 h 438"/>
                <a:gd name="T2" fmla="*/ 324 w 376"/>
                <a:gd name="T3" fmla="*/ 32 h 438"/>
                <a:gd name="T4" fmla="*/ 334 w 376"/>
                <a:gd name="T5" fmla="*/ 54 h 438"/>
                <a:gd name="T6" fmla="*/ 324 w 376"/>
                <a:gd name="T7" fmla="*/ 59 h 438"/>
                <a:gd name="T8" fmla="*/ 272 w 376"/>
                <a:gd name="T9" fmla="*/ 63 h 438"/>
                <a:gd name="T10" fmla="*/ 304 w 376"/>
                <a:gd name="T11" fmla="*/ 98 h 438"/>
                <a:gd name="T12" fmla="*/ 256 w 376"/>
                <a:gd name="T13" fmla="*/ 81 h 438"/>
                <a:gd name="T14" fmla="*/ 271 w 376"/>
                <a:gd name="T15" fmla="*/ 103 h 438"/>
                <a:gd name="T16" fmla="*/ 241 w 376"/>
                <a:gd name="T17" fmla="*/ 100 h 438"/>
                <a:gd name="T18" fmla="*/ 256 w 376"/>
                <a:gd name="T19" fmla="*/ 122 h 438"/>
                <a:gd name="T20" fmla="*/ 226 w 376"/>
                <a:gd name="T21" fmla="*/ 119 h 438"/>
                <a:gd name="T22" fmla="*/ 240 w 376"/>
                <a:gd name="T23" fmla="*/ 140 h 438"/>
                <a:gd name="T24" fmla="*/ 210 w 376"/>
                <a:gd name="T25" fmla="*/ 138 h 438"/>
                <a:gd name="T26" fmla="*/ 242 w 376"/>
                <a:gd name="T27" fmla="*/ 173 h 438"/>
                <a:gd name="T28" fmla="*/ 195 w 376"/>
                <a:gd name="T29" fmla="*/ 156 h 438"/>
                <a:gd name="T30" fmla="*/ 210 w 376"/>
                <a:gd name="T31" fmla="*/ 178 h 438"/>
                <a:gd name="T32" fmla="*/ 180 w 376"/>
                <a:gd name="T33" fmla="*/ 175 h 438"/>
                <a:gd name="T34" fmla="*/ 194 w 376"/>
                <a:gd name="T35" fmla="*/ 197 h 438"/>
                <a:gd name="T36" fmla="*/ 164 w 376"/>
                <a:gd name="T37" fmla="*/ 194 h 438"/>
                <a:gd name="T38" fmla="*/ 179 w 376"/>
                <a:gd name="T39" fmla="*/ 215 h 438"/>
                <a:gd name="T40" fmla="*/ 149 w 376"/>
                <a:gd name="T41" fmla="*/ 213 h 438"/>
                <a:gd name="T42" fmla="*/ 181 w 376"/>
                <a:gd name="T43" fmla="*/ 248 h 438"/>
                <a:gd name="T44" fmla="*/ 134 w 376"/>
                <a:gd name="T45" fmla="*/ 232 h 438"/>
                <a:gd name="T46" fmla="*/ 148 w 376"/>
                <a:gd name="T47" fmla="*/ 253 h 438"/>
                <a:gd name="T48" fmla="*/ 118 w 376"/>
                <a:gd name="T49" fmla="*/ 250 h 438"/>
                <a:gd name="T50" fmla="*/ 133 w 376"/>
                <a:gd name="T51" fmla="*/ 272 h 438"/>
                <a:gd name="T52" fmla="*/ 103 w 376"/>
                <a:gd name="T53" fmla="*/ 269 h 438"/>
                <a:gd name="T54" fmla="*/ 117 w 376"/>
                <a:gd name="T55" fmla="*/ 290 h 438"/>
                <a:gd name="T56" fmla="*/ 88 w 376"/>
                <a:gd name="T57" fmla="*/ 288 h 438"/>
                <a:gd name="T58" fmla="*/ 119 w 376"/>
                <a:gd name="T59" fmla="*/ 323 h 438"/>
                <a:gd name="T60" fmla="*/ 72 w 376"/>
                <a:gd name="T61" fmla="*/ 307 h 438"/>
                <a:gd name="T62" fmla="*/ 87 w 376"/>
                <a:gd name="T63" fmla="*/ 328 h 438"/>
                <a:gd name="T64" fmla="*/ 57 w 376"/>
                <a:gd name="T65" fmla="*/ 325 h 438"/>
                <a:gd name="T66" fmla="*/ 71 w 376"/>
                <a:gd name="T67" fmla="*/ 347 h 438"/>
                <a:gd name="T68" fmla="*/ 42 w 376"/>
                <a:gd name="T69" fmla="*/ 344 h 438"/>
                <a:gd name="T70" fmla="*/ 56 w 376"/>
                <a:gd name="T71" fmla="*/ 366 h 438"/>
                <a:gd name="T72" fmla="*/ 26 w 376"/>
                <a:gd name="T73" fmla="*/ 363 h 438"/>
                <a:gd name="T74" fmla="*/ 58 w 376"/>
                <a:gd name="T75" fmla="*/ 398 h 438"/>
                <a:gd name="T76" fmla="*/ 0 w 376"/>
                <a:gd name="T77" fmla="*/ 395 h 438"/>
                <a:gd name="T78" fmla="*/ 324 w 376"/>
                <a:gd name="T79" fmla="*/ 106 h 438"/>
                <a:gd name="T80" fmla="*/ 316 w 376"/>
                <a:gd name="T81" fmla="*/ 56 h 438"/>
                <a:gd name="T82" fmla="*/ 324 w 376"/>
                <a:gd name="T83" fmla="*/ 32 h 438"/>
                <a:gd name="T84" fmla="*/ 323 w 376"/>
                <a:gd name="T85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6" h="438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71" name="Freeform 47"/>
            <p:cNvSpPr>
              <a:spLocks noEditPoints="1"/>
            </p:cNvSpPr>
            <p:nvPr/>
          </p:nvSpPr>
          <p:spPr bwMode="auto">
            <a:xfrm>
              <a:off x="7490436" y="3489132"/>
              <a:ext cx="354013" cy="695325"/>
            </a:xfrm>
            <a:custGeom>
              <a:avLst/>
              <a:gdLst>
                <a:gd name="T0" fmla="*/ 121 w 162"/>
                <a:gd name="T1" fmla="*/ 144 h 319"/>
                <a:gd name="T2" fmla="*/ 128 w 162"/>
                <a:gd name="T3" fmla="*/ 138 h 319"/>
                <a:gd name="T4" fmla="*/ 150 w 162"/>
                <a:gd name="T5" fmla="*/ 80 h 319"/>
                <a:gd name="T6" fmla="*/ 147 w 162"/>
                <a:gd name="T7" fmla="*/ 69 h 319"/>
                <a:gd name="T8" fmla="*/ 156 w 162"/>
                <a:gd name="T9" fmla="*/ 46 h 319"/>
                <a:gd name="T10" fmla="*/ 137 w 162"/>
                <a:gd name="T11" fmla="*/ 3 h 319"/>
                <a:gd name="T12" fmla="*/ 121 w 162"/>
                <a:gd name="T13" fmla="*/ 1 h 319"/>
                <a:gd name="T14" fmla="*/ 121 w 162"/>
                <a:gd name="T15" fmla="*/ 58 h 319"/>
                <a:gd name="T16" fmla="*/ 126 w 162"/>
                <a:gd name="T17" fmla="*/ 61 h 319"/>
                <a:gd name="T18" fmla="*/ 121 w 162"/>
                <a:gd name="T19" fmla="*/ 59 h 319"/>
                <a:gd name="T20" fmla="*/ 121 w 162"/>
                <a:gd name="T21" fmla="*/ 85 h 319"/>
                <a:gd name="T22" fmla="*/ 125 w 162"/>
                <a:gd name="T23" fmla="*/ 75 h 319"/>
                <a:gd name="T24" fmla="*/ 123 w 162"/>
                <a:gd name="T25" fmla="*/ 66 h 319"/>
                <a:gd name="T26" fmla="*/ 139 w 162"/>
                <a:gd name="T27" fmla="*/ 72 h 319"/>
                <a:gd name="T28" fmla="*/ 144 w 162"/>
                <a:gd name="T29" fmla="*/ 83 h 319"/>
                <a:gd name="T30" fmla="*/ 125 w 162"/>
                <a:gd name="T31" fmla="*/ 132 h 319"/>
                <a:gd name="T32" fmla="*/ 121 w 162"/>
                <a:gd name="T33" fmla="*/ 136 h 319"/>
                <a:gd name="T34" fmla="*/ 121 w 162"/>
                <a:gd name="T35" fmla="*/ 144 h 319"/>
                <a:gd name="T36" fmla="*/ 66 w 162"/>
                <a:gd name="T37" fmla="*/ 284 h 319"/>
                <a:gd name="T38" fmla="*/ 121 w 162"/>
                <a:gd name="T39" fmla="*/ 144 h 319"/>
                <a:gd name="T40" fmla="*/ 121 w 162"/>
                <a:gd name="T41" fmla="*/ 144 h 319"/>
                <a:gd name="T42" fmla="*/ 121 w 162"/>
                <a:gd name="T43" fmla="*/ 136 h 319"/>
                <a:gd name="T44" fmla="*/ 114 w 162"/>
                <a:gd name="T45" fmla="*/ 137 h 319"/>
                <a:gd name="T46" fmla="*/ 98 w 162"/>
                <a:gd name="T47" fmla="*/ 130 h 319"/>
                <a:gd name="T48" fmla="*/ 98 w 162"/>
                <a:gd name="T49" fmla="*/ 130 h 319"/>
                <a:gd name="T50" fmla="*/ 106 w 162"/>
                <a:gd name="T51" fmla="*/ 125 h 319"/>
                <a:gd name="T52" fmla="*/ 121 w 162"/>
                <a:gd name="T53" fmla="*/ 85 h 319"/>
                <a:gd name="T54" fmla="*/ 121 w 162"/>
                <a:gd name="T55" fmla="*/ 59 h 319"/>
                <a:gd name="T56" fmla="*/ 85 w 162"/>
                <a:gd name="T57" fmla="*/ 45 h 319"/>
                <a:gd name="T58" fmla="*/ 74 w 162"/>
                <a:gd name="T59" fmla="*/ 51 h 319"/>
                <a:gd name="T60" fmla="*/ 52 w 162"/>
                <a:gd name="T61" fmla="*/ 108 h 319"/>
                <a:gd name="T62" fmla="*/ 54 w 162"/>
                <a:gd name="T63" fmla="*/ 118 h 319"/>
                <a:gd name="T64" fmla="*/ 35 w 162"/>
                <a:gd name="T65" fmla="*/ 168 h 319"/>
                <a:gd name="T66" fmla="*/ 35 w 162"/>
                <a:gd name="T67" fmla="*/ 256 h 319"/>
                <a:gd name="T68" fmla="*/ 39 w 162"/>
                <a:gd name="T69" fmla="*/ 257 h 319"/>
                <a:gd name="T70" fmla="*/ 45 w 162"/>
                <a:gd name="T71" fmla="*/ 268 h 319"/>
                <a:gd name="T72" fmla="*/ 58 w 162"/>
                <a:gd name="T73" fmla="*/ 264 h 319"/>
                <a:gd name="T74" fmla="*/ 64 w 162"/>
                <a:gd name="T75" fmla="*/ 278 h 319"/>
                <a:gd name="T76" fmla="*/ 63 w 162"/>
                <a:gd name="T77" fmla="*/ 281 h 319"/>
                <a:gd name="T78" fmla="*/ 35 w 162"/>
                <a:gd name="T79" fmla="*/ 300 h 319"/>
                <a:gd name="T80" fmla="*/ 35 w 162"/>
                <a:gd name="T81" fmla="*/ 306 h 319"/>
                <a:gd name="T82" fmla="*/ 66 w 162"/>
                <a:gd name="T83" fmla="*/ 284 h 319"/>
                <a:gd name="T84" fmla="*/ 121 w 162"/>
                <a:gd name="T85" fmla="*/ 1 h 319"/>
                <a:gd name="T86" fmla="*/ 121 w 162"/>
                <a:gd name="T87" fmla="*/ 58 h 319"/>
                <a:gd name="T88" fmla="*/ 88 w 162"/>
                <a:gd name="T89" fmla="*/ 36 h 319"/>
                <a:gd name="T90" fmla="*/ 94 w 162"/>
                <a:gd name="T91" fmla="*/ 22 h 319"/>
                <a:gd name="T92" fmla="*/ 121 w 162"/>
                <a:gd name="T93" fmla="*/ 1 h 319"/>
                <a:gd name="T94" fmla="*/ 35 w 162"/>
                <a:gd name="T95" fmla="*/ 168 h 319"/>
                <a:gd name="T96" fmla="*/ 0 w 162"/>
                <a:gd name="T97" fmla="*/ 258 h 319"/>
                <a:gd name="T98" fmla="*/ 15 w 162"/>
                <a:gd name="T99" fmla="*/ 319 h 319"/>
                <a:gd name="T100" fmla="*/ 35 w 162"/>
                <a:gd name="T101" fmla="*/ 306 h 319"/>
                <a:gd name="T102" fmla="*/ 35 w 162"/>
                <a:gd name="T103" fmla="*/ 300 h 319"/>
                <a:gd name="T104" fmla="*/ 33 w 162"/>
                <a:gd name="T105" fmla="*/ 301 h 319"/>
                <a:gd name="T106" fmla="*/ 13 w 162"/>
                <a:gd name="T107" fmla="*/ 294 h 319"/>
                <a:gd name="T108" fmla="*/ 5 w 162"/>
                <a:gd name="T109" fmla="*/ 259 h 319"/>
                <a:gd name="T110" fmla="*/ 5 w 162"/>
                <a:gd name="T111" fmla="*/ 259 h 319"/>
                <a:gd name="T112" fmla="*/ 6 w 162"/>
                <a:gd name="T113" fmla="*/ 256 h 319"/>
                <a:gd name="T114" fmla="*/ 19 w 162"/>
                <a:gd name="T115" fmla="*/ 250 h 319"/>
                <a:gd name="T116" fmla="*/ 26 w 162"/>
                <a:gd name="T117" fmla="*/ 261 h 319"/>
                <a:gd name="T118" fmla="*/ 35 w 162"/>
                <a:gd name="T119" fmla="*/ 256 h 319"/>
                <a:gd name="T120" fmla="*/ 35 w 162"/>
                <a:gd name="T121" fmla="*/ 16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319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72" name="Freeform 48"/>
            <p:cNvSpPr>
              <a:spLocks noEditPoints="1"/>
            </p:cNvSpPr>
            <p:nvPr/>
          </p:nvSpPr>
          <p:spPr bwMode="auto">
            <a:xfrm>
              <a:off x="6255361" y="3578032"/>
              <a:ext cx="579438" cy="579438"/>
            </a:xfrm>
            <a:custGeom>
              <a:avLst/>
              <a:gdLst>
                <a:gd name="T0" fmla="*/ 133 w 266"/>
                <a:gd name="T1" fmla="*/ 0 h 266"/>
                <a:gd name="T2" fmla="*/ 133 w 266"/>
                <a:gd name="T3" fmla="*/ 0 h 266"/>
                <a:gd name="T4" fmla="*/ 133 w 266"/>
                <a:gd name="T5" fmla="*/ 35 h 266"/>
                <a:gd name="T6" fmla="*/ 150 w 266"/>
                <a:gd name="T7" fmla="*/ 24 h 266"/>
                <a:gd name="T8" fmla="*/ 242 w 266"/>
                <a:gd name="T9" fmla="*/ 117 h 266"/>
                <a:gd name="T10" fmla="*/ 231 w 266"/>
                <a:gd name="T11" fmla="*/ 133 h 266"/>
                <a:gd name="T12" fmla="*/ 242 w 266"/>
                <a:gd name="T13" fmla="*/ 149 h 266"/>
                <a:gd name="T14" fmla="*/ 150 w 266"/>
                <a:gd name="T15" fmla="*/ 242 h 266"/>
                <a:gd name="T16" fmla="*/ 150 w 266"/>
                <a:gd name="T17" fmla="*/ 242 h 266"/>
                <a:gd name="T18" fmla="*/ 133 w 266"/>
                <a:gd name="T19" fmla="*/ 231 h 266"/>
                <a:gd name="T20" fmla="*/ 133 w 266"/>
                <a:gd name="T21" fmla="*/ 266 h 266"/>
                <a:gd name="T22" fmla="*/ 133 w 266"/>
                <a:gd name="T23" fmla="*/ 266 h 266"/>
                <a:gd name="T24" fmla="*/ 266 w 266"/>
                <a:gd name="T25" fmla="*/ 133 h 266"/>
                <a:gd name="T26" fmla="*/ 133 w 266"/>
                <a:gd name="T27" fmla="*/ 0 h 266"/>
                <a:gd name="T28" fmla="*/ 133 w 266"/>
                <a:gd name="T29" fmla="*/ 0 h 266"/>
                <a:gd name="T30" fmla="*/ 133 w 266"/>
                <a:gd name="T31" fmla="*/ 0 h 266"/>
                <a:gd name="T32" fmla="*/ 0 w 266"/>
                <a:gd name="T33" fmla="*/ 133 h 266"/>
                <a:gd name="T34" fmla="*/ 133 w 266"/>
                <a:gd name="T35" fmla="*/ 266 h 266"/>
                <a:gd name="T36" fmla="*/ 133 w 266"/>
                <a:gd name="T37" fmla="*/ 266 h 266"/>
                <a:gd name="T38" fmla="*/ 133 w 266"/>
                <a:gd name="T39" fmla="*/ 231 h 266"/>
                <a:gd name="T40" fmla="*/ 133 w 266"/>
                <a:gd name="T41" fmla="*/ 231 h 266"/>
                <a:gd name="T42" fmla="*/ 117 w 266"/>
                <a:gd name="T43" fmla="*/ 242 h 266"/>
                <a:gd name="T44" fmla="*/ 24 w 266"/>
                <a:gd name="T45" fmla="*/ 149 h 266"/>
                <a:gd name="T46" fmla="*/ 35 w 266"/>
                <a:gd name="T47" fmla="*/ 133 h 266"/>
                <a:gd name="T48" fmla="*/ 24 w 266"/>
                <a:gd name="T49" fmla="*/ 117 h 266"/>
                <a:gd name="T50" fmla="*/ 117 w 266"/>
                <a:gd name="T51" fmla="*/ 24 h 266"/>
                <a:gd name="T52" fmla="*/ 133 w 266"/>
                <a:gd name="T53" fmla="*/ 35 h 266"/>
                <a:gd name="T54" fmla="*/ 133 w 266"/>
                <a:gd name="T55" fmla="*/ 35 h 266"/>
                <a:gd name="T56" fmla="*/ 133 w 266"/>
                <a:gd name="T57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6" h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73" name="Freeform 49"/>
            <p:cNvSpPr/>
            <p:nvPr/>
          </p:nvSpPr>
          <p:spPr bwMode="auto">
            <a:xfrm>
              <a:off x="6361724" y="3762182"/>
              <a:ext cx="288925" cy="152400"/>
            </a:xfrm>
            <a:custGeom>
              <a:avLst/>
              <a:gdLst>
                <a:gd name="T0" fmla="*/ 124 w 133"/>
                <a:gd name="T1" fmla="*/ 0 h 70"/>
                <a:gd name="T2" fmla="*/ 93 w 133"/>
                <a:gd name="T3" fmla="*/ 30 h 70"/>
                <a:gd name="T4" fmla="*/ 84 w 133"/>
                <a:gd name="T5" fmla="*/ 28 h 70"/>
                <a:gd name="T6" fmla="*/ 65 w 133"/>
                <a:gd name="T7" fmla="*/ 42 h 70"/>
                <a:gd name="T8" fmla="*/ 0 w 133"/>
                <a:gd name="T9" fmla="*/ 42 h 70"/>
                <a:gd name="T10" fmla="*/ 0 w 133"/>
                <a:gd name="T11" fmla="*/ 56 h 70"/>
                <a:gd name="T12" fmla="*/ 65 w 133"/>
                <a:gd name="T13" fmla="*/ 56 h 70"/>
                <a:gd name="T14" fmla="*/ 84 w 133"/>
                <a:gd name="T15" fmla="*/ 70 h 70"/>
                <a:gd name="T16" fmla="*/ 105 w 133"/>
                <a:gd name="T17" fmla="*/ 49 h 70"/>
                <a:gd name="T18" fmla="*/ 103 w 133"/>
                <a:gd name="T19" fmla="*/ 40 h 70"/>
                <a:gd name="T20" fmla="*/ 133 w 133"/>
                <a:gd name="T21" fmla="*/ 9 h 70"/>
                <a:gd name="T22" fmla="*/ 124 w 133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70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6487136" y="4324157"/>
              <a:ext cx="454025" cy="431800"/>
              <a:chOff x="8505825" y="3605213"/>
              <a:chExt cx="454025" cy="431800"/>
            </a:xfrm>
          </p:grpSpPr>
          <p:sp>
            <p:nvSpPr>
              <p:cNvPr id="74" name="Freeform 50"/>
              <p:cNvSpPr/>
              <p:nvPr/>
            </p:nvSpPr>
            <p:spPr bwMode="auto">
              <a:xfrm>
                <a:off x="8505825" y="3694113"/>
                <a:ext cx="454025" cy="342900"/>
              </a:xfrm>
              <a:custGeom>
                <a:avLst/>
                <a:gdLst>
                  <a:gd name="T0" fmla="*/ 146 w 208"/>
                  <a:gd name="T1" fmla="*/ 0 h 157"/>
                  <a:gd name="T2" fmla="*/ 104 w 208"/>
                  <a:gd name="T3" fmla="*/ 15 h 157"/>
                  <a:gd name="T4" fmla="*/ 62 w 208"/>
                  <a:gd name="T5" fmla="*/ 0 h 157"/>
                  <a:gd name="T6" fmla="*/ 0 w 208"/>
                  <a:gd name="T7" fmla="*/ 60 h 157"/>
                  <a:gd name="T8" fmla="*/ 107 w 208"/>
                  <a:gd name="T9" fmla="*/ 157 h 157"/>
                  <a:gd name="T10" fmla="*/ 208 w 208"/>
                  <a:gd name="T11" fmla="*/ 60 h 157"/>
                  <a:gd name="T12" fmla="*/ 146 w 208"/>
                  <a:gd name="T13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57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Freeform 51"/>
              <p:cNvSpPr/>
              <p:nvPr/>
            </p:nvSpPr>
            <p:spPr bwMode="auto">
              <a:xfrm>
                <a:off x="8709025" y="3605213"/>
                <a:ext cx="123825" cy="157163"/>
              </a:xfrm>
              <a:custGeom>
                <a:avLst/>
                <a:gdLst>
                  <a:gd name="T0" fmla="*/ 12 w 57"/>
                  <a:gd name="T1" fmla="*/ 72 h 72"/>
                  <a:gd name="T2" fmla="*/ 27 w 57"/>
                  <a:gd name="T3" fmla="*/ 0 h 72"/>
                  <a:gd name="T4" fmla="*/ 57 w 57"/>
                  <a:gd name="T5" fmla="*/ 6 h 72"/>
                  <a:gd name="T6" fmla="*/ 12 w 57"/>
                  <a:gd name="T7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72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solidFill>
                <a:srgbClr val="C5C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1015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6" name="Freeform 52"/>
            <p:cNvSpPr/>
            <p:nvPr/>
          </p:nvSpPr>
          <p:spPr bwMode="auto">
            <a:xfrm>
              <a:off x="5086961" y="1753994"/>
              <a:ext cx="679450" cy="552450"/>
            </a:xfrm>
            <a:custGeom>
              <a:avLst/>
              <a:gdLst>
                <a:gd name="T0" fmla="*/ 312 w 312"/>
                <a:gd name="T1" fmla="*/ 86 h 253"/>
                <a:gd name="T2" fmla="*/ 305 w 312"/>
                <a:gd name="T3" fmla="*/ 75 h 253"/>
                <a:gd name="T4" fmla="*/ 79 w 312"/>
                <a:gd name="T5" fmla="*/ 226 h 253"/>
                <a:gd name="T6" fmla="*/ 28 w 312"/>
                <a:gd name="T7" fmla="*/ 214 h 253"/>
                <a:gd name="T8" fmla="*/ 35 w 312"/>
                <a:gd name="T9" fmla="*/ 162 h 253"/>
                <a:gd name="T10" fmla="*/ 262 w 312"/>
                <a:gd name="T11" fmla="*/ 11 h 253"/>
                <a:gd name="T12" fmla="*/ 254 w 312"/>
                <a:gd name="T13" fmla="*/ 0 h 253"/>
                <a:gd name="T14" fmla="*/ 26 w 312"/>
                <a:gd name="T15" fmla="*/ 153 h 253"/>
                <a:gd name="T16" fmla="*/ 15 w 312"/>
                <a:gd name="T17" fmla="*/ 222 h 253"/>
                <a:gd name="T18" fmla="*/ 83 w 312"/>
                <a:gd name="T19" fmla="*/ 239 h 253"/>
                <a:gd name="T20" fmla="*/ 312 w 312"/>
                <a:gd name="T21" fmla="*/ 8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253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77" name="Freeform 53"/>
            <p:cNvSpPr/>
            <p:nvPr/>
          </p:nvSpPr>
          <p:spPr bwMode="auto">
            <a:xfrm>
              <a:off x="5602899" y="1723832"/>
              <a:ext cx="187325" cy="257175"/>
            </a:xfrm>
            <a:custGeom>
              <a:avLst/>
              <a:gdLst>
                <a:gd name="T0" fmla="*/ 80 w 86"/>
                <a:gd name="T1" fmla="*/ 115 h 118"/>
                <a:gd name="T2" fmla="*/ 68 w 86"/>
                <a:gd name="T3" fmla="*/ 113 h 118"/>
                <a:gd name="T4" fmla="*/ 3 w 86"/>
                <a:gd name="T5" fmla="*/ 16 h 118"/>
                <a:gd name="T6" fmla="*/ 6 w 86"/>
                <a:gd name="T7" fmla="*/ 3 h 118"/>
                <a:gd name="T8" fmla="*/ 19 w 86"/>
                <a:gd name="T9" fmla="*/ 6 h 118"/>
                <a:gd name="T10" fmla="*/ 83 w 86"/>
                <a:gd name="T11" fmla="*/ 102 h 118"/>
                <a:gd name="T12" fmla="*/ 80 w 86"/>
                <a:gd name="T13" fmla="*/ 11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8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78" name="Freeform 54"/>
            <p:cNvSpPr/>
            <p:nvPr/>
          </p:nvSpPr>
          <p:spPr bwMode="auto">
            <a:xfrm>
              <a:off x="5175861" y="1900044"/>
              <a:ext cx="514350" cy="336550"/>
            </a:xfrm>
            <a:custGeom>
              <a:avLst/>
              <a:gdLst>
                <a:gd name="T0" fmla="*/ 236 w 236"/>
                <a:gd name="T1" fmla="*/ 13 h 154"/>
                <a:gd name="T2" fmla="*/ 227 w 236"/>
                <a:gd name="T3" fmla="*/ 0 h 154"/>
                <a:gd name="T4" fmla="*/ 25 w 236"/>
                <a:gd name="T5" fmla="*/ 135 h 154"/>
                <a:gd name="T6" fmla="*/ 0 w 236"/>
                <a:gd name="T7" fmla="*/ 136 h 154"/>
                <a:gd name="T8" fmla="*/ 1 w 236"/>
                <a:gd name="T9" fmla="*/ 138 h 154"/>
                <a:gd name="T10" fmla="*/ 36 w 236"/>
                <a:gd name="T11" fmla="*/ 146 h 154"/>
                <a:gd name="T12" fmla="*/ 236 w 236"/>
                <a:gd name="T13" fmla="*/ 1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54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79" name="Freeform 55"/>
            <p:cNvSpPr>
              <a:spLocks noEditPoints="1"/>
            </p:cNvSpPr>
            <p:nvPr/>
          </p:nvSpPr>
          <p:spPr bwMode="auto">
            <a:xfrm>
              <a:off x="4756761" y="2195319"/>
              <a:ext cx="296863" cy="520700"/>
            </a:xfrm>
            <a:custGeom>
              <a:avLst/>
              <a:gdLst>
                <a:gd name="T0" fmla="*/ 59 w 136"/>
                <a:gd name="T1" fmla="*/ 203 h 239"/>
                <a:gd name="T2" fmla="*/ 54 w 136"/>
                <a:gd name="T3" fmla="*/ 203 h 239"/>
                <a:gd name="T4" fmla="*/ 54 w 136"/>
                <a:gd name="T5" fmla="*/ 239 h 239"/>
                <a:gd name="T6" fmla="*/ 72 w 136"/>
                <a:gd name="T7" fmla="*/ 226 h 239"/>
                <a:gd name="T8" fmla="*/ 59 w 136"/>
                <a:gd name="T9" fmla="*/ 203 h 239"/>
                <a:gd name="T10" fmla="*/ 54 w 136"/>
                <a:gd name="T11" fmla="*/ 187 h 239"/>
                <a:gd name="T12" fmla="*/ 54 w 136"/>
                <a:gd name="T13" fmla="*/ 82 h 239"/>
                <a:gd name="T14" fmla="*/ 81 w 136"/>
                <a:gd name="T15" fmla="*/ 74 h 239"/>
                <a:gd name="T16" fmla="*/ 97 w 136"/>
                <a:gd name="T17" fmla="*/ 13 h 239"/>
                <a:gd name="T18" fmla="*/ 114 w 136"/>
                <a:gd name="T19" fmla="*/ 2 h 239"/>
                <a:gd name="T20" fmla="*/ 124 w 136"/>
                <a:gd name="T21" fmla="*/ 20 h 239"/>
                <a:gd name="T22" fmla="*/ 109 w 136"/>
                <a:gd name="T23" fmla="*/ 81 h 239"/>
                <a:gd name="T24" fmla="*/ 130 w 136"/>
                <a:gd name="T25" fmla="*/ 134 h 239"/>
                <a:gd name="T26" fmla="*/ 122 w 136"/>
                <a:gd name="T27" fmla="*/ 164 h 239"/>
                <a:gd name="T28" fmla="*/ 122 w 136"/>
                <a:gd name="T29" fmla="*/ 164 h 239"/>
                <a:gd name="T30" fmla="*/ 136 w 136"/>
                <a:gd name="T31" fmla="*/ 187 h 239"/>
                <a:gd name="T32" fmla="*/ 131 w 136"/>
                <a:gd name="T33" fmla="*/ 207 h 239"/>
                <a:gd name="T34" fmla="*/ 54 w 136"/>
                <a:gd name="T35" fmla="*/ 187 h 239"/>
                <a:gd name="T36" fmla="*/ 54 w 136"/>
                <a:gd name="T37" fmla="*/ 203 h 239"/>
                <a:gd name="T38" fmla="*/ 36 w 136"/>
                <a:gd name="T39" fmla="*/ 216 h 239"/>
                <a:gd name="T40" fmla="*/ 50 w 136"/>
                <a:gd name="T41" fmla="*/ 239 h 239"/>
                <a:gd name="T42" fmla="*/ 54 w 136"/>
                <a:gd name="T43" fmla="*/ 239 h 239"/>
                <a:gd name="T44" fmla="*/ 54 w 136"/>
                <a:gd name="T45" fmla="*/ 203 h 239"/>
                <a:gd name="T46" fmla="*/ 54 w 136"/>
                <a:gd name="T47" fmla="*/ 82 h 239"/>
                <a:gd name="T48" fmla="*/ 54 w 136"/>
                <a:gd name="T49" fmla="*/ 187 h 239"/>
                <a:gd name="T50" fmla="*/ 0 w 136"/>
                <a:gd name="T51" fmla="*/ 173 h 239"/>
                <a:gd name="T52" fmla="*/ 5 w 136"/>
                <a:gd name="T53" fmla="*/ 152 h 239"/>
                <a:gd name="T54" fmla="*/ 29 w 136"/>
                <a:gd name="T55" fmla="*/ 140 h 239"/>
                <a:gd name="T56" fmla="*/ 37 w 136"/>
                <a:gd name="T57" fmla="*/ 109 h 239"/>
                <a:gd name="T58" fmla="*/ 54 w 136"/>
                <a:gd name="T5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" h="239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80" name="Freeform 56"/>
            <p:cNvSpPr>
              <a:spLocks noEditPoints="1"/>
            </p:cNvSpPr>
            <p:nvPr/>
          </p:nvSpPr>
          <p:spPr bwMode="auto">
            <a:xfrm>
              <a:off x="4486886" y="3285932"/>
              <a:ext cx="555625" cy="604838"/>
            </a:xfrm>
            <a:custGeom>
              <a:avLst/>
              <a:gdLst>
                <a:gd name="T0" fmla="*/ 198 w 255"/>
                <a:gd name="T1" fmla="*/ 128 h 277"/>
                <a:gd name="T2" fmla="*/ 191 w 255"/>
                <a:gd name="T3" fmla="*/ 158 h 277"/>
                <a:gd name="T4" fmla="*/ 191 w 255"/>
                <a:gd name="T5" fmla="*/ 185 h 277"/>
                <a:gd name="T6" fmla="*/ 196 w 255"/>
                <a:gd name="T7" fmla="*/ 187 h 277"/>
                <a:gd name="T8" fmla="*/ 218 w 255"/>
                <a:gd name="T9" fmla="*/ 218 h 277"/>
                <a:gd name="T10" fmla="*/ 191 w 255"/>
                <a:gd name="T11" fmla="*/ 201 h 277"/>
                <a:gd name="T12" fmla="*/ 191 w 255"/>
                <a:gd name="T13" fmla="*/ 55 h 277"/>
                <a:gd name="T14" fmla="*/ 218 w 255"/>
                <a:gd name="T15" fmla="*/ 38 h 277"/>
                <a:gd name="T16" fmla="*/ 196 w 255"/>
                <a:gd name="T17" fmla="*/ 69 h 277"/>
                <a:gd name="T18" fmla="*/ 191 w 255"/>
                <a:gd name="T19" fmla="*/ 71 h 277"/>
                <a:gd name="T20" fmla="*/ 249 w 255"/>
                <a:gd name="T21" fmla="*/ 121 h 277"/>
                <a:gd name="T22" fmla="*/ 211 w 255"/>
                <a:gd name="T23" fmla="*/ 128 h 277"/>
                <a:gd name="T24" fmla="*/ 249 w 255"/>
                <a:gd name="T25" fmla="*/ 134 h 277"/>
                <a:gd name="T26" fmla="*/ 249 w 255"/>
                <a:gd name="T27" fmla="*/ 121 h 277"/>
                <a:gd name="T28" fmla="*/ 132 w 255"/>
                <a:gd name="T29" fmla="*/ 277 h 277"/>
                <a:gd name="T30" fmla="*/ 167 w 255"/>
                <a:gd name="T31" fmla="*/ 186 h 277"/>
                <a:gd name="T32" fmla="*/ 191 w 255"/>
                <a:gd name="T33" fmla="*/ 98 h 277"/>
                <a:gd name="T34" fmla="*/ 127 w 255"/>
                <a:gd name="T35" fmla="*/ 72 h 277"/>
                <a:gd name="T36" fmla="*/ 183 w 255"/>
                <a:gd name="T37" fmla="*/ 128 h 277"/>
                <a:gd name="T38" fmla="*/ 156 w 255"/>
                <a:gd name="T39" fmla="*/ 176 h 277"/>
                <a:gd name="T40" fmla="*/ 153 w 255"/>
                <a:gd name="T41" fmla="*/ 214 h 277"/>
                <a:gd name="T42" fmla="*/ 127 w 255"/>
                <a:gd name="T43" fmla="*/ 277 h 277"/>
                <a:gd name="T44" fmla="*/ 191 w 255"/>
                <a:gd name="T45" fmla="*/ 71 h 277"/>
                <a:gd name="T46" fmla="*/ 186 w 255"/>
                <a:gd name="T47" fmla="*/ 60 h 277"/>
                <a:gd name="T48" fmla="*/ 191 w 255"/>
                <a:gd name="T49" fmla="*/ 185 h 277"/>
                <a:gd name="T50" fmla="*/ 186 w 255"/>
                <a:gd name="T51" fmla="*/ 196 h 277"/>
                <a:gd name="T52" fmla="*/ 191 w 255"/>
                <a:gd name="T53" fmla="*/ 185 h 277"/>
                <a:gd name="T54" fmla="*/ 127 w 255"/>
                <a:gd name="T55" fmla="*/ 0 h 277"/>
                <a:gd name="T56" fmla="*/ 134 w 255"/>
                <a:gd name="T57" fmla="*/ 7 h 277"/>
                <a:gd name="T58" fmla="*/ 128 w 255"/>
                <a:gd name="T59" fmla="*/ 45 h 277"/>
                <a:gd name="T60" fmla="*/ 127 w 255"/>
                <a:gd name="T61" fmla="*/ 45 h 277"/>
                <a:gd name="T62" fmla="*/ 64 w 255"/>
                <a:gd name="T63" fmla="*/ 97 h 277"/>
                <a:gd name="T64" fmla="*/ 89 w 255"/>
                <a:gd name="T65" fmla="*/ 187 h 277"/>
                <a:gd name="T66" fmla="*/ 124 w 255"/>
                <a:gd name="T67" fmla="*/ 277 h 277"/>
                <a:gd name="T68" fmla="*/ 127 w 255"/>
                <a:gd name="T69" fmla="*/ 214 h 277"/>
                <a:gd name="T70" fmla="*/ 103 w 255"/>
                <a:gd name="T71" fmla="*/ 183 h 277"/>
                <a:gd name="T72" fmla="*/ 71 w 255"/>
                <a:gd name="T73" fmla="*/ 128 h 277"/>
                <a:gd name="T74" fmla="*/ 127 w 255"/>
                <a:gd name="T75" fmla="*/ 72 h 277"/>
                <a:gd name="T76" fmla="*/ 127 w 255"/>
                <a:gd name="T77" fmla="*/ 57 h 277"/>
                <a:gd name="T78" fmla="*/ 127 w 255"/>
                <a:gd name="T79" fmla="*/ 0 h 277"/>
                <a:gd name="T80" fmla="*/ 121 w 255"/>
                <a:gd name="T81" fmla="*/ 38 h 277"/>
                <a:gd name="T82" fmla="*/ 127 w 255"/>
                <a:gd name="T83" fmla="*/ 0 h 277"/>
                <a:gd name="T84" fmla="*/ 64 w 255"/>
                <a:gd name="T85" fmla="*/ 185 h 277"/>
                <a:gd name="T86" fmla="*/ 69 w 255"/>
                <a:gd name="T87" fmla="*/ 196 h 277"/>
                <a:gd name="T88" fmla="*/ 64 w 255"/>
                <a:gd name="T89" fmla="*/ 71 h 277"/>
                <a:gd name="T90" fmla="*/ 69 w 255"/>
                <a:gd name="T91" fmla="*/ 60 h 277"/>
                <a:gd name="T92" fmla="*/ 64 w 255"/>
                <a:gd name="T93" fmla="*/ 71 h 277"/>
                <a:gd name="T94" fmla="*/ 57 w 255"/>
                <a:gd name="T95" fmla="*/ 128 h 277"/>
                <a:gd name="T96" fmla="*/ 64 w 255"/>
                <a:gd name="T97" fmla="*/ 97 h 277"/>
                <a:gd name="T98" fmla="*/ 64 w 255"/>
                <a:gd name="T99" fmla="*/ 71 h 277"/>
                <a:gd name="T100" fmla="*/ 60 w 255"/>
                <a:gd name="T101" fmla="*/ 69 h 277"/>
                <a:gd name="T102" fmla="*/ 38 w 255"/>
                <a:gd name="T103" fmla="*/ 38 h 277"/>
                <a:gd name="T104" fmla="*/ 64 w 255"/>
                <a:gd name="T105" fmla="*/ 55 h 277"/>
                <a:gd name="T106" fmla="*/ 64 w 255"/>
                <a:gd name="T107" fmla="*/ 201 h 277"/>
                <a:gd name="T108" fmla="*/ 38 w 255"/>
                <a:gd name="T109" fmla="*/ 218 h 277"/>
                <a:gd name="T110" fmla="*/ 60 w 255"/>
                <a:gd name="T111" fmla="*/ 187 h 277"/>
                <a:gd name="T112" fmla="*/ 64 w 255"/>
                <a:gd name="T113" fmla="*/ 185 h 277"/>
                <a:gd name="T114" fmla="*/ 45 w 255"/>
                <a:gd name="T115" fmla="*/ 128 h 277"/>
                <a:gd name="T116" fmla="*/ 7 w 255"/>
                <a:gd name="T117" fmla="*/ 121 h 277"/>
                <a:gd name="T118" fmla="*/ 7 w 255"/>
                <a:gd name="T119" fmla="*/ 134 h 277"/>
                <a:gd name="T120" fmla="*/ 45 w 255"/>
                <a:gd name="T121" fmla="*/ 12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277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81" name="Freeform 57"/>
            <p:cNvSpPr>
              <a:spLocks noEditPoints="1"/>
            </p:cNvSpPr>
            <p:nvPr/>
          </p:nvSpPr>
          <p:spPr bwMode="auto">
            <a:xfrm>
              <a:off x="6536349" y="1722244"/>
              <a:ext cx="528638" cy="519113"/>
            </a:xfrm>
            <a:custGeom>
              <a:avLst/>
              <a:gdLst>
                <a:gd name="T0" fmla="*/ 231 w 243"/>
                <a:gd name="T1" fmla="*/ 92 h 238"/>
                <a:gd name="T2" fmla="*/ 214 w 243"/>
                <a:gd name="T3" fmla="*/ 83 h 238"/>
                <a:gd name="T4" fmla="*/ 206 w 243"/>
                <a:gd name="T5" fmla="*/ 71 h 238"/>
                <a:gd name="T6" fmla="*/ 192 w 243"/>
                <a:gd name="T7" fmla="*/ 82 h 238"/>
                <a:gd name="T8" fmla="*/ 194 w 243"/>
                <a:gd name="T9" fmla="*/ 64 h 238"/>
                <a:gd name="T10" fmla="*/ 179 w 243"/>
                <a:gd name="T11" fmla="*/ 64 h 238"/>
                <a:gd name="T12" fmla="*/ 162 w 243"/>
                <a:gd name="T13" fmla="*/ 54 h 238"/>
                <a:gd name="T14" fmla="*/ 154 w 243"/>
                <a:gd name="T15" fmla="*/ 42 h 238"/>
                <a:gd name="T16" fmla="*/ 140 w 243"/>
                <a:gd name="T17" fmla="*/ 53 h 238"/>
                <a:gd name="T18" fmla="*/ 142 w 243"/>
                <a:gd name="T19" fmla="*/ 35 h 238"/>
                <a:gd name="T20" fmla="*/ 128 w 243"/>
                <a:gd name="T21" fmla="*/ 35 h 238"/>
                <a:gd name="T22" fmla="*/ 110 w 243"/>
                <a:gd name="T23" fmla="*/ 25 h 238"/>
                <a:gd name="T24" fmla="*/ 102 w 243"/>
                <a:gd name="T25" fmla="*/ 13 h 238"/>
                <a:gd name="T26" fmla="*/ 101 w 243"/>
                <a:gd name="T27" fmla="*/ 22 h 238"/>
                <a:gd name="T28" fmla="*/ 208 w 243"/>
                <a:gd name="T29" fmla="*/ 128 h 238"/>
                <a:gd name="T30" fmla="*/ 206 w 243"/>
                <a:gd name="T31" fmla="*/ 132 h 238"/>
                <a:gd name="T32" fmla="*/ 101 w 243"/>
                <a:gd name="T33" fmla="*/ 74 h 238"/>
                <a:gd name="T34" fmla="*/ 196 w 243"/>
                <a:gd name="T35" fmla="*/ 149 h 238"/>
                <a:gd name="T36" fmla="*/ 194 w 243"/>
                <a:gd name="T37" fmla="*/ 153 h 238"/>
                <a:gd name="T38" fmla="*/ 101 w 243"/>
                <a:gd name="T39" fmla="*/ 101 h 238"/>
                <a:gd name="T40" fmla="*/ 185 w 243"/>
                <a:gd name="T41" fmla="*/ 170 h 238"/>
                <a:gd name="T42" fmla="*/ 182 w 243"/>
                <a:gd name="T43" fmla="*/ 174 h 238"/>
                <a:gd name="T44" fmla="*/ 101 w 243"/>
                <a:gd name="T45" fmla="*/ 129 h 238"/>
                <a:gd name="T46" fmla="*/ 173 w 243"/>
                <a:gd name="T47" fmla="*/ 191 h 238"/>
                <a:gd name="T48" fmla="*/ 171 w 243"/>
                <a:gd name="T49" fmla="*/ 195 h 238"/>
                <a:gd name="T50" fmla="*/ 101 w 243"/>
                <a:gd name="T51" fmla="*/ 156 h 238"/>
                <a:gd name="T52" fmla="*/ 138 w 243"/>
                <a:gd name="T53" fmla="*/ 231 h 238"/>
                <a:gd name="T54" fmla="*/ 243 w 243"/>
                <a:gd name="T55" fmla="*/ 91 h 238"/>
                <a:gd name="T56" fmla="*/ 101 w 243"/>
                <a:gd name="T57" fmla="*/ 22 h 238"/>
                <a:gd name="T58" fmla="*/ 85 w 243"/>
                <a:gd name="T59" fmla="*/ 11 h 238"/>
                <a:gd name="T60" fmla="*/ 78 w 243"/>
                <a:gd name="T61" fmla="*/ 0 h 238"/>
                <a:gd name="T62" fmla="*/ 15 w 243"/>
                <a:gd name="T63" fmla="*/ 163 h 238"/>
                <a:gd name="T64" fmla="*/ 101 w 243"/>
                <a:gd name="T65" fmla="*/ 156 h 238"/>
                <a:gd name="T66" fmla="*/ 27 w 243"/>
                <a:gd name="T67" fmla="*/ 113 h 238"/>
                <a:gd name="T68" fmla="*/ 101 w 243"/>
                <a:gd name="T69" fmla="*/ 151 h 238"/>
                <a:gd name="T70" fmla="*/ 40 w 243"/>
                <a:gd name="T71" fmla="*/ 95 h 238"/>
                <a:gd name="T72" fmla="*/ 42 w 243"/>
                <a:gd name="T73" fmla="*/ 91 h 238"/>
                <a:gd name="T74" fmla="*/ 101 w 243"/>
                <a:gd name="T75" fmla="*/ 101 h 238"/>
                <a:gd name="T76" fmla="*/ 51 w 243"/>
                <a:gd name="T77" fmla="*/ 71 h 238"/>
                <a:gd name="T78" fmla="*/ 101 w 243"/>
                <a:gd name="T79" fmla="*/ 96 h 238"/>
                <a:gd name="T80" fmla="*/ 63 w 243"/>
                <a:gd name="T81" fmla="*/ 53 h 238"/>
                <a:gd name="T82" fmla="*/ 65 w 243"/>
                <a:gd name="T83" fmla="*/ 49 h 238"/>
                <a:gd name="T84" fmla="*/ 101 w 243"/>
                <a:gd name="T8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3" h="238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82" name="Freeform 58"/>
            <p:cNvSpPr>
              <a:spLocks noEditPoints="1"/>
            </p:cNvSpPr>
            <p:nvPr/>
          </p:nvSpPr>
          <p:spPr bwMode="auto">
            <a:xfrm>
              <a:off x="4668941" y="3887868"/>
              <a:ext cx="514350" cy="520700"/>
            </a:xfrm>
            <a:custGeom>
              <a:avLst/>
              <a:gdLst>
                <a:gd name="T0" fmla="*/ 189 w 236"/>
                <a:gd name="T1" fmla="*/ 60 h 239"/>
                <a:gd name="T2" fmla="*/ 196 w 236"/>
                <a:gd name="T3" fmla="*/ 122 h 239"/>
                <a:gd name="T4" fmla="*/ 198 w 236"/>
                <a:gd name="T5" fmla="*/ 136 h 239"/>
                <a:gd name="T6" fmla="*/ 208 w 236"/>
                <a:gd name="T7" fmla="*/ 157 h 239"/>
                <a:gd name="T8" fmla="*/ 189 w 236"/>
                <a:gd name="T9" fmla="*/ 195 h 239"/>
                <a:gd name="T10" fmla="*/ 168 w 236"/>
                <a:gd name="T11" fmla="*/ 156 h 239"/>
                <a:gd name="T12" fmla="*/ 168 w 236"/>
                <a:gd name="T13" fmla="*/ 78 h 239"/>
                <a:gd name="T14" fmla="*/ 182 w 236"/>
                <a:gd name="T15" fmla="*/ 92 h 239"/>
                <a:gd name="T16" fmla="*/ 185 w 236"/>
                <a:gd name="T17" fmla="*/ 107 h 239"/>
                <a:gd name="T18" fmla="*/ 189 w 236"/>
                <a:gd name="T19" fmla="*/ 141 h 239"/>
                <a:gd name="T20" fmla="*/ 189 w 236"/>
                <a:gd name="T21" fmla="*/ 130 h 239"/>
                <a:gd name="T22" fmla="*/ 168 w 236"/>
                <a:gd name="T23" fmla="*/ 155 h 239"/>
                <a:gd name="T24" fmla="*/ 160 w 236"/>
                <a:gd name="T25" fmla="*/ 138 h 239"/>
                <a:gd name="T26" fmla="*/ 165 w 236"/>
                <a:gd name="T27" fmla="*/ 172 h 239"/>
                <a:gd name="T28" fmla="*/ 168 w 236"/>
                <a:gd name="T29" fmla="*/ 16 h 239"/>
                <a:gd name="T30" fmla="*/ 163 w 236"/>
                <a:gd name="T31" fmla="*/ 49 h 239"/>
                <a:gd name="T32" fmla="*/ 168 w 236"/>
                <a:gd name="T33" fmla="*/ 78 h 239"/>
                <a:gd name="T34" fmla="*/ 159 w 236"/>
                <a:gd name="T35" fmla="*/ 118 h 239"/>
                <a:gd name="T36" fmla="*/ 159 w 236"/>
                <a:gd name="T37" fmla="*/ 209 h 239"/>
                <a:gd name="T38" fmla="*/ 159 w 236"/>
                <a:gd name="T39" fmla="*/ 5 h 239"/>
                <a:gd name="T40" fmla="*/ 159 w 236"/>
                <a:gd name="T41" fmla="*/ 40 h 239"/>
                <a:gd name="T42" fmla="*/ 144 w 236"/>
                <a:gd name="T43" fmla="*/ 89 h 239"/>
                <a:gd name="T44" fmla="*/ 159 w 236"/>
                <a:gd name="T45" fmla="*/ 108 h 239"/>
                <a:gd name="T46" fmla="*/ 159 w 236"/>
                <a:gd name="T47" fmla="*/ 136 h 239"/>
                <a:gd name="T48" fmla="*/ 144 w 236"/>
                <a:gd name="T49" fmla="*/ 162 h 239"/>
                <a:gd name="T50" fmla="*/ 151 w 236"/>
                <a:gd name="T51" fmla="*/ 143 h 239"/>
                <a:gd name="T52" fmla="*/ 146 w 236"/>
                <a:gd name="T53" fmla="*/ 109 h 239"/>
                <a:gd name="T54" fmla="*/ 123 w 236"/>
                <a:gd name="T55" fmla="*/ 7 h 239"/>
                <a:gd name="T56" fmla="*/ 144 w 236"/>
                <a:gd name="T57" fmla="*/ 0 h 239"/>
                <a:gd name="T58" fmla="*/ 144 w 236"/>
                <a:gd name="T59" fmla="*/ 187 h 239"/>
                <a:gd name="T60" fmla="*/ 123 w 236"/>
                <a:gd name="T61" fmla="*/ 225 h 239"/>
                <a:gd name="T62" fmla="*/ 140 w 236"/>
                <a:gd name="T63" fmla="*/ 96 h 239"/>
                <a:gd name="T64" fmla="*/ 123 w 236"/>
                <a:gd name="T65" fmla="*/ 135 h 239"/>
                <a:gd name="T66" fmla="*/ 137 w 236"/>
                <a:gd name="T67" fmla="*/ 113 h 239"/>
                <a:gd name="T68" fmla="*/ 123 w 236"/>
                <a:gd name="T69" fmla="*/ 82 h 239"/>
                <a:gd name="T70" fmla="*/ 125 w 236"/>
                <a:gd name="T71" fmla="*/ 171 h 239"/>
                <a:gd name="T72" fmla="*/ 123 w 236"/>
                <a:gd name="T73" fmla="*/ 7 h 239"/>
                <a:gd name="T74" fmla="*/ 123 w 236"/>
                <a:gd name="T75" fmla="*/ 7 h 239"/>
                <a:gd name="T76" fmla="*/ 123 w 236"/>
                <a:gd name="T77" fmla="*/ 177 h 239"/>
                <a:gd name="T78" fmla="*/ 121 w 236"/>
                <a:gd name="T79" fmla="*/ 162 h 239"/>
                <a:gd name="T80" fmla="*/ 123 w 236"/>
                <a:gd name="T81" fmla="*/ 135 h 239"/>
                <a:gd name="T82" fmla="*/ 99 w 236"/>
                <a:gd name="T83" fmla="*/ 124 h 239"/>
                <a:gd name="T84" fmla="*/ 106 w 236"/>
                <a:gd name="T85" fmla="*/ 164 h 239"/>
                <a:gd name="T86" fmla="*/ 108 w 236"/>
                <a:gd name="T87" fmla="*/ 179 h 239"/>
                <a:gd name="T88" fmla="*/ 118 w 236"/>
                <a:gd name="T89" fmla="*/ 199 h 239"/>
                <a:gd name="T90" fmla="*/ 123 w 236"/>
                <a:gd name="T91" fmla="*/ 99 h 239"/>
                <a:gd name="T92" fmla="*/ 99 w 236"/>
                <a:gd name="T93" fmla="*/ 18 h 239"/>
                <a:gd name="T94" fmla="*/ 99 w 236"/>
                <a:gd name="T95" fmla="*/ 18 h 239"/>
                <a:gd name="T96" fmla="*/ 89 w 236"/>
                <a:gd name="T97" fmla="*/ 212 h 239"/>
                <a:gd name="T98" fmla="*/ 99 w 236"/>
                <a:gd name="T99" fmla="*/ 183 h 239"/>
                <a:gd name="T100" fmla="*/ 71 w 236"/>
                <a:gd name="T101" fmla="*/ 227 h 239"/>
                <a:gd name="T102" fmla="*/ 95 w 236"/>
                <a:gd name="T103" fmla="*/ 117 h 239"/>
                <a:gd name="T104" fmla="*/ 71 w 236"/>
                <a:gd name="T105" fmla="*/ 160 h 239"/>
                <a:gd name="T106" fmla="*/ 92 w 236"/>
                <a:gd name="T107" fmla="*/ 134 h 239"/>
                <a:gd name="T108" fmla="*/ 71 w 236"/>
                <a:gd name="T109" fmla="*/ 107 h 239"/>
                <a:gd name="T110" fmla="*/ 7 w 236"/>
                <a:gd name="T111" fmla="*/ 91 h 239"/>
                <a:gd name="T112" fmla="*/ 70 w 236"/>
                <a:gd name="T113" fmla="*/ 181 h 239"/>
                <a:gd name="T114" fmla="*/ 71 w 236"/>
                <a:gd name="T115" fmla="*/ 149 h 239"/>
                <a:gd name="T116" fmla="*/ 52 w 236"/>
                <a:gd name="T117" fmla="*/ 133 h 239"/>
                <a:gd name="T118" fmla="*/ 35 w 236"/>
                <a:gd name="T119" fmla="*/ 109 h 239"/>
                <a:gd name="T120" fmla="*/ 71 w 236"/>
                <a:gd name="T121" fmla="*/ 31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6" h="239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83" name="Rectangle 59"/>
            <p:cNvSpPr>
              <a:spLocks noChangeArrowheads="1"/>
            </p:cNvSpPr>
            <p:nvPr/>
          </p:nvSpPr>
          <p:spPr bwMode="auto">
            <a:xfrm>
              <a:off x="6664936" y="3393882"/>
              <a:ext cx="627063" cy="3175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84" name="Rectangle 60"/>
            <p:cNvSpPr>
              <a:spLocks noChangeArrowheads="1"/>
            </p:cNvSpPr>
            <p:nvPr/>
          </p:nvSpPr>
          <p:spPr bwMode="auto">
            <a:xfrm>
              <a:off x="6690336" y="3330382"/>
              <a:ext cx="576263" cy="3175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85" name="Rectangle 61"/>
            <p:cNvSpPr>
              <a:spLocks noChangeArrowheads="1"/>
            </p:cNvSpPr>
            <p:nvPr/>
          </p:nvSpPr>
          <p:spPr bwMode="auto">
            <a:xfrm>
              <a:off x="6917349" y="3265294"/>
              <a:ext cx="122238" cy="3175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86" name="Rectangle 62"/>
            <p:cNvSpPr>
              <a:spLocks noChangeArrowheads="1"/>
            </p:cNvSpPr>
            <p:nvPr/>
          </p:nvSpPr>
          <p:spPr bwMode="auto">
            <a:xfrm>
              <a:off x="6939574" y="3031932"/>
              <a:ext cx="77788" cy="25400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87" name="Rectangle 63"/>
            <p:cNvSpPr>
              <a:spLocks noChangeArrowheads="1"/>
            </p:cNvSpPr>
            <p:nvPr/>
          </p:nvSpPr>
          <p:spPr bwMode="auto">
            <a:xfrm>
              <a:off x="6917349" y="3019232"/>
              <a:ext cx="122238" cy="3175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88" name="Rectangle 64"/>
            <p:cNvSpPr>
              <a:spLocks noChangeArrowheads="1"/>
            </p:cNvSpPr>
            <p:nvPr/>
          </p:nvSpPr>
          <p:spPr bwMode="auto">
            <a:xfrm>
              <a:off x="7103086" y="3265294"/>
              <a:ext cx="119063" cy="3175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89" name="Rectangle 65"/>
            <p:cNvSpPr>
              <a:spLocks noChangeArrowheads="1"/>
            </p:cNvSpPr>
            <p:nvPr/>
          </p:nvSpPr>
          <p:spPr bwMode="auto">
            <a:xfrm>
              <a:off x="7123724" y="3031932"/>
              <a:ext cx="76200" cy="25400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90" name="Rectangle 66"/>
            <p:cNvSpPr>
              <a:spLocks noChangeArrowheads="1"/>
            </p:cNvSpPr>
            <p:nvPr/>
          </p:nvSpPr>
          <p:spPr bwMode="auto">
            <a:xfrm>
              <a:off x="7103086" y="3019232"/>
              <a:ext cx="119063" cy="3175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91" name="Rectangle 67"/>
            <p:cNvSpPr>
              <a:spLocks noChangeArrowheads="1"/>
            </p:cNvSpPr>
            <p:nvPr/>
          </p:nvSpPr>
          <p:spPr bwMode="auto">
            <a:xfrm>
              <a:off x="6734786" y="3265294"/>
              <a:ext cx="122238" cy="3175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93" name="Rectangle 68"/>
            <p:cNvSpPr>
              <a:spLocks noChangeArrowheads="1"/>
            </p:cNvSpPr>
            <p:nvPr/>
          </p:nvSpPr>
          <p:spPr bwMode="auto">
            <a:xfrm>
              <a:off x="6755424" y="3031932"/>
              <a:ext cx="79375" cy="25400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94" name="Rectangle 69"/>
            <p:cNvSpPr>
              <a:spLocks noChangeArrowheads="1"/>
            </p:cNvSpPr>
            <p:nvPr/>
          </p:nvSpPr>
          <p:spPr bwMode="auto">
            <a:xfrm>
              <a:off x="6734786" y="3019232"/>
              <a:ext cx="122238" cy="3175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95" name="Rectangle 70"/>
            <p:cNvSpPr>
              <a:spLocks noChangeArrowheads="1"/>
            </p:cNvSpPr>
            <p:nvPr/>
          </p:nvSpPr>
          <p:spPr bwMode="auto">
            <a:xfrm>
              <a:off x="6690336" y="2949382"/>
              <a:ext cx="576263" cy="31750"/>
            </a:xfrm>
            <a:prstGeom prst="rect">
              <a:avLst/>
            </a:pr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96" name="Freeform 71"/>
            <p:cNvSpPr/>
            <p:nvPr/>
          </p:nvSpPr>
          <p:spPr bwMode="auto">
            <a:xfrm>
              <a:off x="6690336" y="2765232"/>
              <a:ext cx="576263" cy="184150"/>
            </a:xfrm>
            <a:custGeom>
              <a:avLst/>
              <a:gdLst>
                <a:gd name="T0" fmla="*/ 181 w 363"/>
                <a:gd name="T1" fmla="*/ 0 h 116"/>
                <a:gd name="T2" fmla="*/ 363 w 363"/>
                <a:gd name="T3" fmla="*/ 116 h 116"/>
                <a:gd name="T4" fmla="*/ 0 w 363"/>
                <a:gd name="T5" fmla="*/ 116 h 116"/>
                <a:gd name="T6" fmla="*/ 181 w 36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116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97" name="Freeform 72"/>
            <p:cNvSpPr>
              <a:spLocks noEditPoints="1"/>
            </p:cNvSpPr>
            <p:nvPr/>
          </p:nvSpPr>
          <p:spPr bwMode="auto">
            <a:xfrm>
              <a:off x="5106011" y="2931919"/>
              <a:ext cx="800100" cy="522288"/>
            </a:xfrm>
            <a:custGeom>
              <a:avLst/>
              <a:gdLst>
                <a:gd name="T0" fmla="*/ 82 w 367"/>
                <a:gd name="T1" fmla="*/ 27 h 240"/>
                <a:gd name="T2" fmla="*/ 367 w 367"/>
                <a:gd name="T3" fmla="*/ 120 h 240"/>
                <a:gd name="T4" fmla="*/ 82 w 367"/>
                <a:gd name="T5" fmla="*/ 213 h 240"/>
                <a:gd name="T6" fmla="*/ 82 w 367"/>
                <a:gd name="T7" fmla="*/ 177 h 240"/>
                <a:gd name="T8" fmla="*/ 127 w 367"/>
                <a:gd name="T9" fmla="*/ 143 h 240"/>
                <a:gd name="T10" fmla="*/ 127 w 367"/>
                <a:gd name="T11" fmla="*/ 87 h 240"/>
                <a:gd name="T12" fmla="*/ 138 w 367"/>
                <a:gd name="T13" fmla="*/ 87 h 240"/>
                <a:gd name="T14" fmla="*/ 138 w 367"/>
                <a:gd name="T15" fmla="*/ 64 h 240"/>
                <a:gd name="T16" fmla="*/ 127 w 367"/>
                <a:gd name="T17" fmla="*/ 64 h 240"/>
                <a:gd name="T18" fmla="*/ 102 w 367"/>
                <a:gd name="T19" fmla="*/ 64 h 240"/>
                <a:gd name="T20" fmla="*/ 91 w 367"/>
                <a:gd name="T21" fmla="*/ 64 h 240"/>
                <a:gd name="T22" fmla="*/ 91 w 367"/>
                <a:gd name="T23" fmla="*/ 87 h 240"/>
                <a:gd name="T24" fmla="*/ 102 w 367"/>
                <a:gd name="T25" fmla="*/ 87 h 240"/>
                <a:gd name="T26" fmla="*/ 102 w 367"/>
                <a:gd name="T27" fmla="*/ 143 h 240"/>
                <a:gd name="T28" fmla="*/ 82 w 367"/>
                <a:gd name="T29" fmla="*/ 156 h 240"/>
                <a:gd name="T30" fmla="*/ 82 w 367"/>
                <a:gd name="T31" fmla="*/ 27 h 240"/>
                <a:gd name="T32" fmla="*/ 0 w 367"/>
                <a:gd name="T33" fmla="*/ 0 h 240"/>
                <a:gd name="T34" fmla="*/ 82 w 367"/>
                <a:gd name="T35" fmla="*/ 27 h 240"/>
                <a:gd name="T36" fmla="*/ 82 w 367"/>
                <a:gd name="T37" fmla="*/ 156 h 240"/>
                <a:gd name="T38" fmla="*/ 82 w 367"/>
                <a:gd name="T39" fmla="*/ 156 h 240"/>
                <a:gd name="T40" fmla="*/ 62 w 367"/>
                <a:gd name="T41" fmla="*/ 143 h 240"/>
                <a:gd name="T42" fmla="*/ 62 w 367"/>
                <a:gd name="T43" fmla="*/ 87 h 240"/>
                <a:gd name="T44" fmla="*/ 73 w 367"/>
                <a:gd name="T45" fmla="*/ 87 h 240"/>
                <a:gd name="T46" fmla="*/ 73 w 367"/>
                <a:gd name="T47" fmla="*/ 64 h 240"/>
                <a:gd name="T48" fmla="*/ 62 w 367"/>
                <a:gd name="T49" fmla="*/ 64 h 240"/>
                <a:gd name="T50" fmla="*/ 37 w 367"/>
                <a:gd name="T51" fmla="*/ 64 h 240"/>
                <a:gd name="T52" fmla="*/ 26 w 367"/>
                <a:gd name="T53" fmla="*/ 64 h 240"/>
                <a:gd name="T54" fmla="*/ 26 w 367"/>
                <a:gd name="T55" fmla="*/ 87 h 240"/>
                <a:gd name="T56" fmla="*/ 37 w 367"/>
                <a:gd name="T57" fmla="*/ 87 h 240"/>
                <a:gd name="T58" fmla="*/ 37 w 367"/>
                <a:gd name="T59" fmla="*/ 143 h 240"/>
                <a:gd name="T60" fmla="*/ 82 w 367"/>
                <a:gd name="T61" fmla="*/ 177 h 240"/>
                <a:gd name="T62" fmla="*/ 82 w 367"/>
                <a:gd name="T63" fmla="*/ 177 h 240"/>
                <a:gd name="T64" fmla="*/ 82 w 367"/>
                <a:gd name="T65" fmla="*/ 213 h 240"/>
                <a:gd name="T66" fmla="*/ 0 w 367"/>
                <a:gd name="T67" fmla="*/ 240 h 240"/>
                <a:gd name="T68" fmla="*/ 0 w 367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240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98" name="Freeform 73"/>
            <p:cNvSpPr>
              <a:spLocks noEditPoints="1"/>
            </p:cNvSpPr>
            <p:nvPr/>
          </p:nvSpPr>
          <p:spPr bwMode="auto">
            <a:xfrm>
              <a:off x="6871311" y="3505007"/>
              <a:ext cx="187325" cy="327025"/>
            </a:xfrm>
            <a:custGeom>
              <a:avLst/>
              <a:gdLst>
                <a:gd name="T0" fmla="*/ 37 w 86"/>
                <a:gd name="T1" fmla="*/ 128 h 150"/>
                <a:gd name="T2" fmla="*/ 34 w 86"/>
                <a:gd name="T3" fmla="*/ 127 h 150"/>
                <a:gd name="T4" fmla="*/ 34 w 86"/>
                <a:gd name="T5" fmla="*/ 150 h 150"/>
                <a:gd name="T6" fmla="*/ 45 w 86"/>
                <a:gd name="T7" fmla="*/ 142 h 150"/>
                <a:gd name="T8" fmla="*/ 37 w 86"/>
                <a:gd name="T9" fmla="*/ 128 h 150"/>
                <a:gd name="T10" fmla="*/ 34 w 86"/>
                <a:gd name="T11" fmla="*/ 118 h 150"/>
                <a:gd name="T12" fmla="*/ 34 w 86"/>
                <a:gd name="T13" fmla="*/ 51 h 150"/>
                <a:gd name="T14" fmla="*/ 51 w 86"/>
                <a:gd name="T15" fmla="*/ 46 h 150"/>
                <a:gd name="T16" fmla="*/ 61 w 86"/>
                <a:gd name="T17" fmla="*/ 8 h 150"/>
                <a:gd name="T18" fmla="*/ 72 w 86"/>
                <a:gd name="T19" fmla="*/ 1 h 150"/>
                <a:gd name="T20" fmla="*/ 78 w 86"/>
                <a:gd name="T21" fmla="*/ 12 h 150"/>
                <a:gd name="T22" fmla="*/ 69 w 86"/>
                <a:gd name="T23" fmla="*/ 51 h 150"/>
                <a:gd name="T24" fmla="*/ 82 w 86"/>
                <a:gd name="T25" fmla="*/ 84 h 150"/>
                <a:gd name="T26" fmla="*/ 77 w 86"/>
                <a:gd name="T27" fmla="*/ 103 h 150"/>
                <a:gd name="T28" fmla="*/ 77 w 86"/>
                <a:gd name="T29" fmla="*/ 103 h 150"/>
                <a:gd name="T30" fmla="*/ 86 w 86"/>
                <a:gd name="T31" fmla="*/ 117 h 150"/>
                <a:gd name="T32" fmla="*/ 83 w 86"/>
                <a:gd name="T33" fmla="*/ 130 h 150"/>
                <a:gd name="T34" fmla="*/ 34 w 86"/>
                <a:gd name="T35" fmla="*/ 118 h 150"/>
                <a:gd name="T36" fmla="*/ 34 w 86"/>
                <a:gd name="T37" fmla="*/ 127 h 150"/>
                <a:gd name="T38" fmla="*/ 23 w 86"/>
                <a:gd name="T39" fmla="*/ 136 h 150"/>
                <a:gd name="T40" fmla="*/ 31 w 86"/>
                <a:gd name="T41" fmla="*/ 150 h 150"/>
                <a:gd name="T42" fmla="*/ 34 w 86"/>
                <a:gd name="T43" fmla="*/ 150 h 150"/>
                <a:gd name="T44" fmla="*/ 34 w 86"/>
                <a:gd name="T45" fmla="*/ 127 h 150"/>
                <a:gd name="T46" fmla="*/ 34 w 86"/>
                <a:gd name="T47" fmla="*/ 51 h 150"/>
                <a:gd name="T48" fmla="*/ 34 w 86"/>
                <a:gd name="T49" fmla="*/ 118 h 150"/>
                <a:gd name="T50" fmla="*/ 0 w 86"/>
                <a:gd name="T51" fmla="*/ 109 h 150"/>
                <a:gd name="T52" fmla="*/ 3 w 86"/>
                <a:gd name="T53" fmla="*/ 96 h 150"/>
                <a:gd name="T54" fmla="*/ 18 w 86"/>
                <a:gd name="T55" fmla="*/ 88 h 150"/>
                <a:gd name="T56" fmla="*/ 23 w 86"/>
                <a:gd name="T57" fmla="*/ 69 h 150"/>
                <a:gd name="T58" fmla="*/ 34 w 86"/>
                <a:gd name="T59" fmla="*/ 5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150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99" name="Freeform 74"/>
            <p:cNvSpPr>
              <a:spLocks noEditPoints="1"/>
            </p:cNvSpPr>
            <p:nvPr/>
          </p:nvSpPr>
          <p:spPr bwMode="auto">
            <a:xfrm>
              <a:off x="5236186" y="2384232"/>
              <a:ext cx="376238" cy="460375"/>
            </a:xfrm>
            <a:custGeom>
              <a:avLst/>
              <a:gdLst>
                <a:gd name="T0" fmla="*/ 172 w 172"/>
                <a:gd name="T1" fmla="*/ 9 h 211"/>
                <a:gd name="T2" fmla="*/ 121 w 172"/>
                <a:gd name="T3" fmla="*/ 37 h 211"/>
                <a:gd name="T4" fmla="*/ 143 w 172"/>
                <a:gd name="T5" fmla="*/ 211 h 211"/>
                <a:gd name="T6" fmla="*/ 124 w 172"/>
                <a:gd name="T7" fmla="*/ 165 h 211"/>
                <a:gd name="T8" fmla="*/ 131 w 172"/>
                <a:gd name="T9" fmla="*/ 108 h 211"/>
                <a:gd name="T10" fmla="*/ 121 w 172"/>
                <a:gd name="T11" fmla="*/ 86 h 211"/>
                <a:gd name="T12" fmla="*/ 129 w 172"/>
                <a:gd name="T13" fmla="*/ 146 h 211"/>
                <a:gd name="T14" fmla="*/ 127 w 172"/>
                <a:gd name="T15" fmla="*/ 116 h 211"/>
                <a:gd name="T16" fmla="*/ 121 w 172"/>
                <a:gd name="T17" fmla="*/ 156 h 211"/>
                <a:gd name="T18" fmla="*/ 121 w 172"/>
                <a:gd name="T19" fmla="*/ 9 h 211"/>
                <a:gd name="T20" fmla="*/ 98 w 172"/>
                <a:gd name="T21" fmla="*/ 37 h 211"/>
                <a:gd name="T22" fmla="*/ 110 w 172"/>
                <a:gd name="T23" fmla="*/ 88 h 211"/>
                <a:gd name="T24" fmla="*/ 100 w 172"/>
                <a:gd name="T25" fmla="*/ 81 h 211"/>
                <a:gd name="T26" fmla="*/ 121 w 172"/>
                <a:gd name="T27" fmla="*/ 211 h 211"/>
                <a:gd name="T28" fmla="*/ 101 w 172"/>
                <a:gd name="T29" fmla="*/ 163 h 211"/>
                <a:gd name="T30" fmla="*/ 121 w 172"/>
                <a:gd name="T31" fmla="*/ 211 h 211"/>
                <a:gd name="T32" fmla="*/ 113 w 172"/>
                <a:gd name="T33" fmla="*/ 148 h 211"/>
                <a:gd name="T34" fmla="*/ 121 w 172"/>
                <a:gd name="T35" fmla="*/ 156 h 211"/>
                <a:gd name="T36" fmla="*/ 98 w 172"/>
                <a:gd name="T37" fmla="*/ 0 h 211"/>
                <a:gd name="T38" fmla="*/ 71 w 172"/>
                <a:gd name="T39" fmla="*/ 0 h 211"/>
                <a:gd name="T40" fmla="*/ 98 w 172"/>
                <a:gd name="T41" fmla="*/ 80 h 211"/>
                <a:gd name="T42" fmla="*/ 71 w 172"/>
                <a:gd name="T43" fmla="*/ 37 h 211"/>
                <a:gd name="T44" fmla="*/ 71 w 172"/>
                <a:gd name="T45" fmla="*/ 166 h 211"/>
                <a:gd name="T46" fmla="*/ 98 w 172"/>
                <a:gd name="T47" fmla="*/ 141 h 211"/>
                <a:gd name="T48" fmla="*/ 98 w 172"/>
                <a:gd name="T49" fmla="*/ 160 h 211"/>
                <a:gd name="T50" fmla="*/ 74 w 172"/>
                <a:gd name="T51" fmla="*/ 124 h 211"/>
                <a:gd name="T52" fmla="*/ 71 w 172"/>
                <a:gd name="T53" fmla="*/ 118 h 211"/>
                <a:gd name="T54" fmla="*/ 71 w 172"/>
                <a:gd name="T55" fmla="*/ 98 h 211"/>
                <a:gd name="T56" fmla="*/ 71 w 172"/>
                <a:gd name="T57" fmla="*/ 0 h 211"/>
                <a:gd name="T58" fmla="*/ 60 w 172"/>
                <a:gd name="T59" fmla="*/ 0 h 211"/>
                <a:gd name="T60" fmla="*/ 71 w 172"/>
                <a:gd name="T61" fmla="*/ 88 h 211"/>
                <a:gd name="T62" fmla="*/ 60 w 172"/>
                <a:gd name="T63" fmla="*/ 37 h 211"/>
                <a:gd name="T64" fmla="*/ 60 w 172"/>
                <a:gd name="T65" fmla="*/ 120 h 211"/>
                <a:gd name="T66" fmla="*/ 65 w 172"/>
                <a:gd name="T67" fmla="*/ 166 h 211"/>
                <a:gd name="T68" fmla="*/ 71 w 172"/>
                <a:gd name="T69" fmla="*/ 98 h 211"/>
                <a:gd name="T70" fmla="*/ 71 w 172"/>
                <a:gd name="T71" fmla="*/ 98 h 211"/>
                <a:gd name="T72" fmla="*/ 60 w 172"/>
                <a:gd name="T73" fmla="*/ 9 h 211"/>
                <a:gd name="T74" fmla="*/ 12 w 172"/>
                <a:gd name="T75" fmla="*/ 23 h 211"/>
                <a:gd name="T76" fmla="*/ 60 w 172"/>
                <a:gd name="T77" fmla="*/ 100 h 211"/>
                <a:gd name="T78" fmla="*/ 28 w 172"/>
                <a:gd name="T79" fmla="*/ 118 h 211"/>
                <a:gd name="T80" fmla="*/ 29 w 172"/>
                <a:gd name="T81" fmla="*/ 134 h 211"/>
                <a:gd name="T82" fmla="*/ 34 w 172"/>
                <a:gd name="T83" fmla="*/ 127 h 211"/>
                <a:gd name="T84" fmla="*/ 47 w 172"/>
                <a:gd name="T85" fmla="*/ 120 h 211"/>
                <a:gd name="T86" fmla="*/ 36 w 172"/>
                <a:gd name="T87" fmla="*/ 178 h 211"/>
                <a:gd name="T88" fmla="*/ 45 w 172"/>
                <a:gd name="T89" fmla="*/ 163 h 211"/>
                <a:gd name="T90" fmla="*/ 60 w 172"/>
                <a:gd name="T91" fmla="*/ 211 h 211"/>
                <a:gd name="T92" fmla="*/ 0 w 172"/>
                <a:gd name="T93" fmla="*/ 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211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00" name="Freeform 75"/>
            <p:cNvSpPr>
              <a:spLocks noEditPoints="1"/>
            </p:cNvSpPr>
            <p:nvPr/>
          </p:nvSpPr>
          <p:spPr bwMode="auto">
            <a:xfrm>
              <a:off x="5960086" y="2868419"/>
              <a:ext cx="569913" cy="571500"/>
            </a:xfrm>
            <a:custGeom>
              <a:avLst/>
              <a:gdLst>
                <a:gd name="T0" fmla="*/ 249 w 261"/>
                <a:gd name="T1" fmla="*/ 220 h 262"/>
                <a:gd name="T2" fmla="*/ 261 w 261"/>
                <a:gd name="T3" fmla="*/ 70 h 262"/>
                <a:gd name="T4" fmla="*/ 249 w 261"/>
                <a:gd name="T5" fmla="*/ 70 h 262"/>
                <a:gd name="T6" fmla="*/ 249 w 261"/>
                <a:gd name="T7" fmla="*/ 154 h 262"/>
                <a:gd name="T8" fmla="*/ 227 w 261"/>
                <a:gd name="T9" fmla="*/ 180 h 262"/>
                <a:gd name="T10" fmla="*/ 209 w 261"/>
                <a:gd name="T11" fmla="*/ 262 h 262"/>
                <a:gd name="T12" fmla="*/ 209 w 261"/>
                <a:gd name="T13" fmla="*/ 262 h 262"/>
                <a:gd name="T14" fmla="*/ 209 w 261"/>
                <a:gd name="T15" fmla="*/ 15 h 262"/>
                <a:gd name="T16" fmla="*/ 203 w 261"/>
                <a:gd name="T17" fmla="*/ 28 h 262"/>
                <a:gd name="T18" fmla="*/ 209 w 261"/>
                <a:gd name="T19" fmla="*/ 50 h 262"/>
                <a:gd name="T20" fmla="*/ 201 w 261"/>
                <a:gd name="T21" fmla="*/ 120 h 262"/>
                <a:gd name="T22" fmla="*/ 209 w 261"/>
                <a:gd name="T23" fmla="*/ 197 h 262"/>
                <a:gd name="T24" fmla="*/ 209 w 261"/>
                <a:gd name="T25" fmla="*/ 197 h 262"/>
                <a:gd name="T26" fmla="*/ 195 w 261"/>
                <a:gd name="T27" fmla="*/ 232 h 262"/>
                <a:gd name="T28" fmla="*/ 168 w 261"/>
                <a:gd name="T29" fmla="*/ 36 h 262"/>
                <a:gd name="T30" fmla="*/ 195 w 261"/>
                <a:gd name="T31" fmla="*/ 20 h 262"/>
                <a:gd name="T32" fmla="*/ 195 w 261"/>
                <a:gd name="T33" fmla="*/ 50 h 262"/>
                <a:gd name="T34" fmla="*/ 195 w 261"/>
                <a:gd name="T35" fmla="*/ 120 h 262"/>
                <a:gd name="T36" fmla="*/ 168 w 261"/>
                <a:gd name="T37" fmla="*/ 220 h 262"/>
                <a:gd name="T38" fmla="*/ 192 w 261"/>
                <a:gd name="T39" fmla="*/ 249 h 262"/>
                <a:gd name="T40" fmla="*/ 168 w 261"/>
                <a:gd name="T41" fmla="*/ 21 h 262"/>
                <a:gd name="T42" fmla="*/ 168 w 261"/>
                <a:gd name="T43" fmla="*/ 44 h 262"/>
                <a:gd name="T44" fmla="*/ 135 w 261"/>
                <a:gd name="T45" fmla="*/ 120 h 262"/>
                <a:gd name="T46" fmla="*/ 167 w 261"/>
                <a:gd name="T47" fmla="*/ 198 h 262"/>
                <a:gd name="T48" fmla="*/ 167 w 261"/>
                <a:gd name="T49" fmla="*/ 167 h 262"/>
                <a:gd name="T50" fmla="*/ 130 w 261"/>
                <a:gd name="T51" fmla="*/ 147 h 262"/>
                <a:gd name="T52" fmla="*/ 93 w 261"/>
                <a:gd name="T53" fmla="*/ 44 h 262"/>
                <a:gd name="T54" fmla="*/ 130 w 261"/>
                <a:gd name="T55" fmla="*/ 0 h 262"/>
                <a:gd name="T56" fmla="*/ 126 w 261"/>
                <a:gd name="T57" fmla="*/ 120 h 262"/>
                <a:gd name="T58" fmla="*/ 130 w 261"/>
                <a:gd name="T59" fmla="*/ 159 h 262"/>
                <a:gd name="T60" fmla="*/ 130 w 261"/>
                <a:gd name="T61" fmla="*/ 179 h 262"/>
                <a:gd name="T62" fmla="*/ 130 w 261"/>
                <a:gd name="T63" fmla="*/ 198 h 262"/>
                <a:gd name="T64" fmla="*/ 93 w 261"/>
                <a:gd name="T65" fmla="*/ 3 h 262"/>
                <a:gd name="T66" fmla="*/ 93 w 261"/>
                <a:gd name="T67" fmla="*/ 36 h 262"/>
                <a:gd name="T68" fmla="*/ 67 w 261"/>
                <a:gd name="T69" fmla="*/ 20 h 262"/>
                <a:gd name="T70" fmla="*/ 67 w 261"/>
                <a:gd name="T71" fmla="*/ 70 h 262"/>
                <a:gd name="T72" fmla="*/ 92 w 261"/>
                <a:gd name="T73" fmla="*/ 147 h 262"/>
                <a:gd name="T74" fmla="*/ 92 w 261"/>
                <a:gd name="T75" fmla="*/ 179 h 262"/>
                <a:gd name="T76" fmla="*/ 93 w 261"/>
                <a:gd name="T77" fmla="*/ 198 h 262"/>
                <a:gd name="T78" fmla="*/ 67 w 261"/>
                <a:gd name="T79" fmla="*/ 171 h 262"/>
                <a:gd name="T80" fmla="*/ 69 w 261"/>
                <a:gd name="T81" fmla="*/ 232 h 262"/>
                <a:gd name="T82" fmla="*/ 58 w 261"/>
                <a:gd name="T83" fmla="*/ 28 h 262"/>
                <a:gd name="T84" fmla="*/ 67 w 261"/>
                <a:gd name="T85" fmla="*/ 9 h 262"/>
                <a:gd name="T86" fmla="*/ 67 w 261"/>
                <a:gd name="T87" fmla="*/ 120 h 262"/>
                <a:gd name="T88" fmla="*/ 67 w 261"/>
                <a:gd name="T89" fmla="*/ 188 h 262"/>
                <a:gd name="T90" fmla="*/ 67 w 261"/>
                <a:gd name="T91" fmla="*/ 232 h 262"/>
                <a:gd name="T92" fmla="*/ 67 w 261"/>
                <a:gd name="T93" fmla="*/ 232 h 262"/>
                <a:gd name="T94" fmla="*/ 52 w 261"/>
                <a:gd name="T95" fmla="*/ 50 h 262"/>
                <a:gd name="T96" fmla="*/ 12 w 261"/>
                <a:gd name="T97" fmla="*/ 220 h 262"/>
                <a:gd name="T98" fmla="*/ 52 w 261"/>
                <a:gd name="T99" fmla="*/ 232 h 262"/>
                <a:gd name="T100" fmla="*/ 52 w 261"/>
                <a:gd name="T101" fmla="*/ 232 h 262"/>
                <a:gd name="T102" fmla="*/ 12 w 261"/>
                <a:gd name="T103" fmla="*/ 114 h 262"/>
                <a:gd name="T104" fmla="*/ 0 w 261"/>
                <a:gd name="T105" fmla="*/ 104 h 262"/>
                <a:gd name="T106" fmla="*/ 12 w 261"/>
                <a:gd name="T107" fmla="*/ 15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1" h="262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01" name="Freeform 76"/>
            <p:cNvSpPr>
              <a:spLocks noEditPoints="1"/>
            </p:cNvSpPr>
            <p:nvPr/>
          </p:nvSpPr>
          <p:spPr bwMode="auto">
            <a:xfrm>
              <a:off x="5391761" y="3605019"/>
              <a:ext cx="642938" cy="487363"/>
            </a:xfrm>
            <a:custGeom>
              <a:avLst/>
              <a:gdLst>
                <a:gd name="T0" fmla="*/ 271 w 295"/>
                <a:gd name="T1" fmla="*/ 0 h 224"/>
                <a:gd name="T2" fmla="*/ 277 w 295"/>
                <a:gd name="T3" fmla="*/ 35 h 224"/>
                <a:gd name="T4" fmla="*/ 224 w 295"/>
                <a:gd name="T5" fmla="*/ 224 h 224"/>
                <a:gd name="T6" fmla="*/ 248 w 295"/>
                <a:gd name="T7" fmla="*/ 188 h 224"/>
                <a:gd name="T8" fmla="*/ 249 w 295"/>
                <a:gd name="T9" fmla="*/ 29 h 224"/>
                <a:gd name="T10" fmla="*/ 224 w 295"/>
                <a:gd name="T11" fmla="*/ 194 h 224"/>
                <a:gd name="T12" fmla="*/ 224 w 295"/>
                <a:gd name="T13" fmla="*/ 16 h 224"/>
                <a:gd name="T14" fmla="*/ 224 w 295"/>
                <a:gd name="T15" fmla="*/ 208 h 224"/>
                <a:gd name="T16" fmla="*/ 224 w 295"/>
                <a:gd name="T17" fmla="*/ 179 h 224"/>
                <a:gd name="T18" fmla="*/ 224 w 295"/>
                <a:gd name="T19" fmla="*/ 194 h 224"/>
                <a:gd name="T20" fmla="*/ 201 w 295"/>
                <a:gd name="T21" fmla="*/ 128 h 224"/>
                <a:gd name="T22" fmla="*/ 203 w 295"/>
                <a:gd name="T23" fmla="*/ 98 h 224"/>
                <a:gd name="T24" fmla="*/ 195 w 295"/>
                <a:gd name="T25" fmla="*/ 67 h 224"/>
                <a:gd name="T26" fmla="*/ 187 w 295"/>
                <a:gd name="T27" fmla="*/ 128 h 224"/>
                <a:gd name="T28" fmla="*/ 187 w 295"/>
                <a:gd name="T29" fmla="*/ 100 h 224"/>
                <a:gd name="T30" fmla="*/ 190 w 295"/>
                <a:gd name="T31" fmla="*/ 75 h 224"/>
                <a:gd name="T32" fmla="*/ 187 w 295"/>
                <a:gd name="T33" fmla="*/ 0 h 224"/>
                <a:gd name="T34" fmla="*/ 187 w 295"/>
                <a:gd name="T35" fmla="*/ 0 h 224"/>
                <a:gd name="T36" fmla="*/ 147 w 295"/>
                <a:gd name="T37" fmla="*/ 208 h 224"/>
                <a:gd name="T38" fmla="*/ 182 w 295"/>
                <a:gd name="T39" fmla="*/ 67 h 224"/>
                <a:gd name="T40" fmla="*/ 168 w 295"/>
                <a:gd name="T41" fmla="*/ 109 h 224"/>
                <a:gd name="T42" fmla="*/ 187 w 295"/>
                <a:gd name="T43" fmla="*/ 194 h 224"/>
                <a:gd name="T44" fmla="*/ 148 w 295"/>
                <a:gd name="T45" fmla="*/ 125 h 224"/>
                <a:gd name="T46" fmla="*/ 147 w 295"/>
                <a:gd name="T47" fmla="*/ 106 h 224"/>
                <a:gd name="T48" fmla="*/ 184 w 295"/>
                <a:gd name="T49" fmla="*/ 70 h 224"/>
                <a:gd name="T50" fmla="*/ 187 w 295"/>
                <a:gd name="T51" fmla="*/ 91 h 224"/>
                <a:gd name="T52" fmla="*/ 179 w 295"/>
                <a:gd name="T53" fmla="*/ 116 h 224"/>
                <a:gd name="T54" fmla="*/ 187 w 295"/>
                <a:gd name="T55" fmla="*/ 100 h 224"/>
                <a:gd name="T56" fmla="*/ 147 w 295"/>
                <a:gd name="T57" fmla="*/ 16 h 224"/>
                <a:gd name="T58" fmla="*/ 147 w 295"/>
                <a:gd name="T59" fmla="*/ 208 h 224"/>
                <a:gd name="T60" fmla="*/ 147 w 295"/>
                <a:gd name="T61" fmla="*/ 106 h 224"/>
                <a:gd name="T62" fmla="*/ 127 w 295"/>
                <a:gd name="T63" fmla="*/ 121 h 224"/>
                <a:gd name="T64" fmla="*/ 147 w 295"/>
                <a:gd name="T65" fmla="*/ 137 h 224"/>
                <a:gd name="T66" fmla="*/ 102 w 295"/>
                <a:gd name="T67" fmla="*/ 156 h 224"/>
                <a:gd name="T68" fmla="*/ 109 w 295"/>
                <a:gd name="T69" fmla="*/ 113 h 224"/>
                <a:gd name="T70" fmla="*/ 100 w 295"/>
                <a:gd name="T71" fmla="*/ 93 h 224"/>
                <a:gd name="T72" fmla="*/ 111 w 295"/>
                <a:gd name="T73" fmla="*/ 97 h 224"/>
                <a:gd name="T74" fmla="*/ 99 w 295"/>
                <a:gd name="T75" fmla="*/ 88 h 224"/>
                <a:gd name="T76" fmla="*/ 101 w 295"/>
                <a:gd name="T77" fmla="*/ 150 h 224"/>
                <a:gd name="T78" fmla="*/ 99 w 295"/>
                <a:gd name="T79" fmla="*/ 123 h 224"/>
                <a:gd name="T80" fmla="*/ 0 w 295"/>
                <a:gd name="T81" fmla="*/ 23 h 224"/>
                <a:gd name="T82" fmla="*/ 99 w 295"/>
                <a:gd name="T83" fmla="*/ 208 h 224"/>
                <a:gd name="T84" fmla="*/ 17 w 295"/>
                <a:gd name="T85" fmla="*/ 35 h 224"/>
                <a:gd name="T86" fmla="*/ 99 w 295"/>
                <a:gd name="T87" fmla="*/ 29 h 224"/>
                <a:gd name="T88" fmla="*/ 79 w 295"/>
                <a:gd name="T89" fmla="*/ 129 h 224"/>
                <a:gd name="T90" fmla="*/ 99 w 295"/>
                <a:gd name="T91" fmla="*/ 157 h 224"/>
                <a:gd name="T92" fmla="*/ 30 w 295"/>
                <a:gd name="T93" fmla="*/ 45 h 224"/>
                <a:gd name="T94" fmla="*/ 99 w 295"/>
                <a:gd name="T95" fmla="*/ 115 h 224"/>
                <a:gd name="T96" fmla="*/ 99 w 295"/>
                <a:gd name="T97" fmla="*/ 123 h 224"/>
                <a:gd name="T98" fmla="*/ 91 w 295"/>
                <a:gd name="T99" fmla="*/ 13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5" h="224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02" name="Freeform 77"/>
            <p:cNvSpPr/>
            <p:nvPr/>
          </p:nvSpPr>
          <p:spPr bwMode="auto">
            <a:xfrm>
              <a:off x="5672749" y="2890644"/>
              <a:ext cx="214313" cy="160338"/>
            </a:xfrm>
            <a:custGeom>
              <a:avLst/>
              <a:gdLst>
                <a:gd name="T0" fmla="*/ 69 w 98"/>
                <a:gd name="T1" fmla="*/ 0 h 74"/>
                <a:gd name="T2" fmla="*/ 49 w 98"/>
                <a:gd name="T3" fmla="*/ 8 h 74"/>
                <a:gd name="T4" fmla="*/ 30 w 98"/>
                <a:gd name="T5" fmla="*/ 0 h 74"/>
                <a:gd name="T6" fmla="*/ 0 w 98"/>
                <a:gd name="T7" fmla="*/ 29 h 74"/>
                <a:gd name="T8" fmla="*/ 51 w 98"/>
                <a:gd name="T9" fmla="*/ 74 h 74"/>
                <a:gd name="T10" fmla="*/ 98 w 98"/>
                <a:gd name="T11" fmla="*/ 29 h 74"/>
                <a:gd name="T12" fmla="*/ 69 w 98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74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03" name="Freeform 78"/>
            <p:cNvSpPr/>
            <p:nvPr/>
          </p:nvSpPr>
          <p:spPr bwMode="auto">
            <a:xfrm>
              <a:off x="5767999" y="2849369"/>
              <a:ext cx="58738" cy="73025"/>
            </a:xfrm>
            <a:custGeom>
              <a:avLst/>
              <a:gdLst>
                <a:gd name="T0" fmla="*/ 6 w 27"/>
                <a:gd name="T1" fmla="*/ 34 h 34"/>
                <a:gd name="T2" fmla="*/ 13 w 27"/>
                <a:gd name="T3" fmla="*/ 0 h 34"/>
                <a:gd name="T4" fmla="*/ 27 w 27"/>
                <a:gd name="T5" fmla="*/ 3 h 34"/>
                <a:gd name="T6" fmla="*/ 6 w 27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4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04" name="Freeform 79"/>
            <p:cNvSpPr>
              <a:spLocks noEditPoints="1"/>
            </p:cNvSpPr>
            <p:nvPr/>
          </p:nvSpPr>
          <p:spPr bwMode="auto">
            <a:xfrm>
              <a:off x="5434624" y="4186044"/>
              <a:ext cx="225425" cy="312738"/>
            </a:xfrm>
            <a:custGeom>
              <a:avLst/>
              <a:gdLst>
                <a:gd name="T0" fmla="*/ 87 w 103"/>
                <a:gd name="T1" fmla="*/ 88 h 143"/>
                <a:gd name="T2" fmla="*/ 103 w 103"/>
                <a:gd name="T3" fmla="*/ 112 h 143"/>
                <a:gd name="T4" fmla="*/ 102 w 103"/>
                <a:gd name="T5" fmla="*/ 143 h 143"/>
                <a:gd name="T6" fmla="*/ 87 w 103"/>
                <a:gd name="T7" fmla="*/ 137 h 143"/>
                <a:gd name="T8" fmla="*/ 87 w 103"/>
                <a:gd name="T9" fmla="*/ 134 h 143"/>
                <a:gd name="T10" fmla="*/ 91 w 103"/>
                <a:gd name="T11" fmla="*/ 136 h 143"/>
                <a:gd name="T12" fmla="*/ 100 w 103"/>
                <a:gd name="T13" fmla="*/ 130 h 143"/>
                <a:gd name="T14" fmla="*/ 100 w 103"/>
                <a:gd name="T15" fmla="*/ 113 h 143"/>
                <a:gd name="T16" fmla="*/ 100 w 103"/>
                <a:gd name="T17" fmla="*/ 113 h 143"/>
                <a:gd name="T18" fmla="*/ 99 w 103"/>
                <a:gd name="T19" fmla="*/ 111 h 143"/>
                <a:gd name="T20" fmla="*/ 92 w 103"/>
                <a:gd name="T21" fmla="*/ 110 h 143"/>
                <a:gd name="T22" fmla="*/ 90 w 103"/>
                <a:gd name="T23" fmla="*/ 116 h 143"/>
                <a:gd name="T24" fmla="*/ 87 w 103"/>
                <a:gd name="T25" fmla="*/ 115 h 143"/>
                <a:gd name="T26" fmla="*/ 87 w 103"/>
                <a:gd name="T27" fmla="*/ 88 h 143"/>
                <a:gd name="T28" fmla="*/ 73 w 103"/>
                <a:gd name="T29" fmla="*/ 132 h 143"/>
                <a:gd name="T30" fmla="*/ 32 w 103"/>
                <a:gd name="T31" fmla="*/ 70 h 143"/>
                <a:gd name="T32" fmla="*/ 28 w 103"/>
                <a:gd name="T33" fmla="*/ 68 h 143"/>
                <a:gd name="T34" fmla="*/ 28 w 103"/>
                <a:gd name="T35" fmla="*/ 67 h 143"/>
                <a:gd name="T36" fmla="*/ 28 w 103"/>
                <a:gd name="T37" fmla="*/ 63 h 143"/>
                <a:gd name="T38" fmla="*/ 29 w 103"/>
                <a:gd name="T39" fmla="*/ 65 h 143"/>
                <a:gd name="T40" fmla="*/ 34 w 103"/>
                <a:gd name="T41" fmla="*/ 66 h 143"/>
                <a:gd name="T42" fmla="*/ 41 w 103"/>
                <a:gd name="T43" fmla="*/ 61 h 143"/>
                <a:gd name="T44" fmla="*/ 41 w 103"/>
                <a:gd name="T45" fmla="*/ 61 h 143"/>
                <a:gd name="T46" fmla="*/ 37 w 103"/>
                <a:gd name="T47" fmla="*/ 59 h 143"/>
                <a:gd name="T48" fmla="*/ 28 w 103"/>
                <a:gd name="T49" fmla="*/ 45 h 143"/>
                <a:gd name="T50" fmla="*/ 28 w 103"/>
                <a:gd name="T51" fmla="*/ 26 h 143"/>
                <a:gd name="T52" fmla="*/ 39 w 103"/>
                <a:gd name="T53" fmla="*/ 19 h 143"/>
                <a:gd name="T54" fmla="*/ 44 w 103"/>
                <a:gd name="T55" fmla="*/ 21 h 143"/>
                <a:gd name="T56" fmla="*/ 61 w 103"/>
                <a:gd name="T57" fmla="*/ 46 h 143"/>
                <a:gd name="T58" fmla="*/ 61 w 103"/>
                <a:gd name="T59" fmla="*/ 50 h 143"/>
                <a:gd name="T60" fmla="*/ 87 w 103"/>
                <a:gd name="T61" fmla="*/ 88 h 143"/>
                <a:gd name="T62" fmla="*/ 87 w 103"/>
                <a:gd name="T63" fmla="*/ 115 h 143"/>
                <a:gd name="T64" fmla="*/ 84 w 103"/>
                <a:gd name="T65" fmla="*/ 116 h 143"/>
                <a:gd name="T66" fmla="*/ 82 w 103"/>
                <a:gd name="T67" fmla="*/ 122 h 143"/>
                <a:gd name="T68" fmla="*/ 75 w 103"/>
                <a:gd name="T69" fmla="*/ 121 h 143"/>
                <a:gd name="T70" fmla="*/ 74 w 103"/>
                <a:gd name="T71" fmla="*/ 128 h 143"/>
                <a:gd name="T72" fmla="*/ 75 w 103"/>
                <a:gd name="T73" fmla="*/ 130 h 143"/>
                <a:gd name="T74" fmla="*/ 87 w 103"/>
                <a:gd name="T75" fmla="*/ 134 h 143"/>
                <a:gd name="T76" fmla="*/ 87 w 103"/>
                <a:gd name="T77" fmla="*/ 137 h 143"/>
                <a:gd name="T78" fmla="*/ 73 w 103"/>
                <a:gd name="T79" fmla="*/ 132 h 143"/>
                <a:gd name="T80" fmla="*/ 28 w 103"/>
                <a:gd name="T81" fmla="*/ 4 h 143"/>
                <a:gd name="T82" fmla="*/ 28 w 103"/>
                <a:gd name="T83" fmla="*/ 24 h 143"/>
                <a:gd name="T84" fmla="*/ 36 w 103"/>
                <a:gd name="T85" fmla="*/ 15 h 143"/>
                <a:gd name="T86" fmla="*/ 32 w 103"/>
                <a:gd name="T87" fmla="*/ 8 h 143"/>
                <a:gd name="T88" fmla="*/ 28 w 103"/>
                <a:gd name="T89" fmla="*/ 4 h 143"/>
                <a:gd name="T90" fmla="*/ 28 w 103"/>
                <a:gd name="T91" fmla="*/ 67 h 143"/>
                <a:gd name="T92" fmla="*/ 11 w 103"/>
                <a:gd name="T93" fmla="*/ 43 h 143"/>
                <a:gd name="T94" fmla="*/ 11 w 103"/>
                <a:gd name="T95" fmla="*/ 37 h 143"/>
                <a:gd name="T96" fmla="*/ 5 w 103"/>
                <a:gd name="T97" fmla="*/ 27 h 143"/>
                <a:gd name="T98" fmla="*/ 9 w 103"/>
                <a:gd name="T99" fmla="*/ 4 h 143"/>
                <a:gd name="T100" fmla="*/ 28 w 103"/>
                <a:gd name="T101" fmla="*/ 4 h 143"/>
                <a:gd name="T102" fmla="*/ 28 w 103"/>
                <a:gd name="T103" fmla="*/ 24 h 143"/>
                <a:gd name="T104" fmla="*/ 21 w 103"/>
                <a:gd name="T105" fmla="*/ 31 h 143"/>
                <a:gd name="T106" fmla="*/ 28 w 103"/>
                <a:gd name="T107" fmla="*/ 26 h 143"/>
                <a:gd name="T108" fmla="*/ 28 w 103"/>
                <a:gd name="T109" fmla="*/ 45 h 143"/>
                <a:gd name="T110" fmla="*/ 22 w 103"/>
                <a:gd name="T111" fmla="*/ 37 h 143"/>
                <a:gd name="T112" fmla="*/ 22 w 103"/>
                <a:gd name="T113" fmla="*/ 33 h 143"/>
                <a:gd name="T114" fmla="*/ 15 w 103"/>
                <a:gd name="T115" fmla="*/ 37 h 143"/>
                <a:gd name="T116" fmla="*/ 14 w 103"/>
                <a:gd name="T117" fmla="*/ 43 h 143"/>
                <a:gd name="T118" fmla="*/ 28 w 103"/>
                <a:gd name="T119" fmla="*/ 63 h 143"/>
                <a:gd name="T120" fmla="*/ 28 w 103"/>
                <a:gd name="T121" fmla="*/ 6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" h="14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05" name="Freeform 80"/>
            <p:cNvSpPr>
              <a:spLocks noEditPoints="1"/>
            </p:cNvSpPr>
            <p:nvPr/>
          </p:nvSpPr>
          <p:spPr bwMode="auto">
            <a:xfrm>
              <a:off x="7166586" y="2582669"/>
              <a:ext cx="282575" cy="309563"/>
            </a:xfrm>
            <a:custGeom>
              <a:avLst/>
              <a:gdLst>
                <a:gd name="T0" fmla="*/ 101 w 130"/>
                <a:gd name="T1" fmla="*/ 65 h 142"/>
                <a:gd name="T2" fmla="*/ 97 w 130"/>
                <a:gd name="T3" fmla="*/ 81 h 142"/>
                <a:gd name="T4" fmla="*/ 97 w 130"/>
                <a:gd name="T5" fmla="*/ 94 h 142"/>
                <a:gd name="T6" fmla="*/ 100 w 130"/>
                <a:gd name="T7" fmla="*/ 95 h 142"/>
                <a:gd name="T8" fmla="*/ 111 w 130"/>
                <a:gd name="T9" fmla="*/ 112 h 142"/>
                <a:gd name="T10" fmla="*/ 97 w 130"/>
                <a:gd name="T11" fmla="*/ 103 h 142"/>
                <a:gd name="T12" fmla="*/ 97 w 130"/>
                <a:gd name="T13" fmla="*/ 28 h 142"/>
                <a:gd name="T14" fmla="*/ 111 w 130"/>
                <a:gd name="T15" fmla="*/ 19 h 142"/>
                <a:gd name="T16" fmla="*/ 100 w 130"/>
                <a:gd name="T17" fmla="*/ 35 h 142"/>
                <a:gd name="T18" fmla="*/ 97 w 130"/>
                <a:gd name="T19" fmla="*/ 36 h 142"/>
                <a:gd name="T20" fmla="*/ 127 w 130"/>
                <a:gd name="T21" fmla="*/ 62 h 142"/>
                <a:gd name="T22" fmla="*/ 108 w 130"/>
                <a:gd name="T23" fmla="*/ 65 h 142"/>
                <a:gd name="T24" fmla="*/ 127 w 130"/>
                <a:gd name="T25" fmla="*/ 69 h 142"/>
                <a:gd name="T26" fmla="*/ 127 w 130"/>
                <a:gd name="T27" fmla="*/ 62 h 142"/>
                <a:gd name="T28" fmla="*/ 67 w 130"/>
                <a:gd name="T29" fmla="*/ 142 h 142"/>
                <a:gd name="T30" fmla="*/ 85 w 130"/>
                <a:gd name="T31" fmla="*/ 95 h 142"/>
                <a:gd name="T32" fmla="*/ 97 w 130"/>
                <a:gd name="T33" fmla="*/ 50 h 142"/>
                <a:gd name="T34" fmla="*/ 65 w 130"/>
                <a:gd name="T35" fmla="*/ 37 h 142"/>
                <a:gd name="T36" fmla="*/ 93 w 130"/>
                <a:gd name="T37" fmla="*/ 65 h 142"/>
                <a:gd name="T38" fmla="*/ 79 w 130"/>
                <a:gd name="T39" fmla="*/ 90 h 142"/>
                <a:gd name="T40" fmla="*/ 78 w 130"/>
                <a:gd name="T41" fmla="*/ 110 h 142"/>
                <a:gd name="T42" fmla="*/ 65 w 130"/>
                <a:gd name="T43" fmla="*/ 142 h 142"/>
                <a:gd name="T44" fmla="*/ 97 w 130"/>
                <a:gd name="T45" fmla="*/ 36 h 142"/>
                <a:gd name="T46" fmla="*/ 95 w 130"/>
                <a:gd name="T47" fmla="*/ 31 h 142"/>
                <a:gd name="T48" fmla="*/ 97 w 130"/>
                <a:gd name="T49" fmla="*/ 94 h 142"/>
                <a:gd name="T50" fmla="*/ 95 w 130"/>
                <a:gd name="T51" fmla="*/ 100 h 142"/>
                <a:gd name="T52" fmla="*/ 97 w 130"/>
                <a:gd name="T53" fmla="*/ 94 h 142"/>
                <a:gd name="T54" fmla="*/ 65 w 130"/>
                <a:gd name="T55" fmla="*/ 0 h 142"/>
                <a:gd name="T56" fmla="*/ 68 w 130"/>
                <a:gd name="T57" fmla="*/ 3 h 142"/>
                <a:gd name="T58" fmla="*/ 65 w 130"/>
                <a:gd name="T59" fmla="*/ 23 h 142"/>
                <a:gd name="T60" fmla="*/ 65 w 130"/>
                <a:gd name="T61" fmla="*/ 23 h 142"/>
                <a:gd name="T62" fmla="*/ 32 w 130"/>
                <a:gd name="T63" fmla="*/ 50 h 142"/>
                <a:gd name="T64" fmla="*/ 45 w 130"/>
                <a:gd name="T65" fmla="*/ 96 h 142"/>
                <a:gd name="T66" fmla="*/ 63 w 130"/>
                <a:gd name="T67" fmla="*/ 142 h 142"/>
                <a:gd name="T68" fmla="*/ 65 w 130"/>
                <a:gd name="T69" fmla="*/ 110 h 142"/>
                <a:gd name="T70" fmla="*/ 52 w 130"/>
                <a:gd name="T71" fmla="*/ 93 h 142"/>
                <a:gd name="T72" fmla="*/ 36 w 130"/>
                <a:gd name="T73" fmla="*/ 65 h 142"/>
                <a:gd name="T74" fmla="*/ 65 w 130"/>
                <a:gd name="T75" fmla="*/ 37 h 142"/>
                <a:gd name="T76" fmla="*/ 65 w 130"/>
                <a:gd name="T77" fmla="*/ 29 h 142"/>
                <a:gd name="T78" fmla="*/ 65 w 130"/>
                <a:gd name="T79" fmla="*/ 0 h 142"/>
                <a:gd name="T80" fmla="*/ 62 w 130"/>
                <a:gd name="T81" fmla="*/ 20 h 142"/>
                <a:gd name="T82" fmla="*/ 65 w 130"/>
                <a:gd name="T83" fmla="*/ 0 h 142"/>
                <a:gd name="T84" fmla="*/ 32 w 130"/>
                <a:gd name="T85" fmla="*/ 94 h 142"/>
                <a:gd name="T86" fmla="*/ 35 w 130"/>
                <a:gd name="T87" fmla="*/ 100 h 142"/>
                <a:gd name="T88" fmla="*/ 32 w 130"/>
                <a:gd name="T89" fmla="*/ 36 h 142"/>
                <a:gd name="T90" fmla="*/ 35 w 130"/>
                <a:gd name="T91" fmla="*/ 31 h 142"/>
                <a:gd name="T92" fmla="*/ 32 w 130"/>
                <a:gd name="T93" fmla="*/ 36 h 142"/>
                <a:gd name="T94" fmla="*/ 29 w 130"/>
                <a:gd name="T95" fmla="*/ 65 h 142"/>
                <a:gd name="T96" fmla="*/ 32 w 130"/>
                <a:gd name="T97" fmla="*/ 50 h 142"/>
                <a:gd name="T98" fmla="*/ 32 w 130"/>
                <a:gd name="T99" fmla="*/ 36 h 142"/>
                <a:gd name="T100" fmla="*/ 30 w 130"/>
                <a:gd name="T101" fmla="*/ 35 h 142"/>
                <a:gd name="T102" fmla="*/ 19 w 130"/>
                <a:gd name="T103" fmla="*/ 19 h 142"/>
                <a:gd name="T104" fmla="*/ 32 w 130"/>
                <a:gd name="T105" fmla="*/ 28 h 142"/>
                <a:gd name="T106" fmla="*/ 32 w 130"/>
                <a:gd name="T107" fmla="*/ 103 h 142"/>
                <a:gd name="T108" fmla="*/ 19 w 130"/>
                <a:gd name="T109" fmla="*/ 112 h 142"/>
                <a:gd name="T110" fmla="*/ 30 w 130"/>
                <a:gd name="T111" fmla="*/ 95 h 142"/>
                <a:gd name="T112" fmla="*/ 32 w 130"/>
                <a:gd name="T113" fmla="*/ 94 h 142"/>
                <a:gd name="T114" fmla="*/ 22 w 130"/>
                <a:gd name="T115" fmla="*/ 65 h 142"/>
                <a:gd name="T116" fmla="*/ 3 w 130"/>
                <a:gd name="T117" fmla="*/ 62 h 142"/>
                <a:gd name="T118" fmla="*/ 3 w 130"/>
                <a:gd name="T119" fmla="*/ 69 h 142"/>
                <a:gd name="T120" fmla="*/ 22 w 130"/>
                <a:gd name="T121" fmla="*/ 6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0" h="142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06" name="Freeform 81"/>
            <p:cNvSpPr>
              <a:spLocks noEditPoints="1"/>
            </p:cNvSpPr>
            <p:nvPr/>
          </p:nvSpPr>
          <p:spPr bwMode="auto">
            <a:xfrm>
              <a:off x="5753711" y="2166744"/>
              <a:ext cx="427038" cy="614363"/>
            </a:xfrm>
            <a:custGeom>
              <a:avLst/>
              <a:gdLst>
                <a:gd name="T0" fmla="*/ 98 w 196"/>
                <a:gd name="T1" fmla="*/ 5 h 282"/>
                <a:gd name="T2" fmla="*/ 113 w 196"/>
                <a:gd name="T3" fmla="*/ 0 h 282"/>
                <a:gd name="T4" fmla="*/ 155 w 196"/>
                <a:gd name="T5" fmla="*/ 128 h 282"/>
                <a:gd name="T6" fmla="*/ 108 w 196"/>
                <a:gd name="T7" fmla="*/ 143 h 282"/>
                <a:gd name="T8" fmla="*/ 98 w 196"/>
                <a:gd name="T9" fmla="*/ 111 h 282"/>
                <a:gd name="T10" fmla="*/ 98 w 196"/>
                <a:gd name="T11" fmla="*/ 5 h 282"/>
                <a:gd name="T12" fmla="*/ 98 w 196"/>
                <a:gd name="T13" fmla="*/ 222 h 282"/>
                <a:gd name="T14" fmla="*/ 136 w 196"/>
                <a:gd name="T15" fmla="*/ 209 h 282"/>
                <a:gd name="T16" fmla="*/ 107 w 196"/>
                <a:gd name="T17" fmla="*/ 209 h 282"/>
                <a:gd name="T18" fmla="*/ 107 w 196"/>
                <a:gd name="T19" fmla="*/ 192 h 282"/>
                <a:gd name="T20" fmla="*/ 152 w 196"/>
                <a:gd name="T21" fmla="*/ 192 h 282"/>
                <a:gd name="T22" fmla="*/ 189 w 196"/>
                <a:gd name="T23" fmla="*/ 192 h 282"/>
                <a:gd name="T24" fmla="*/ 196 w 196"/>
                <a:gd name="T25" fmla="*/ 192 h 282"/>
                <a:gd name="T26" fmla="*/ 196 w 196"/>
                <a:gd name="T27" fmla="*/ 209 h 282"/>
                <a:gd name="T28" fmla="*/ 180 w 196"/>
                <a:gd name="T29" fmla="*/ 209 h 282"/>
                <a:gd name="T30" fmla="*/ 134 w 196"/>
                <a:gd name="T31" fmla="*/ 247 h 282"/>
                <a:gd name="T32" fmla="*/ 169 w 196"/>
                <a:gd name="T33" fmla="*/ 267 h 282"/>
                <a:gd name="T34" fmla="*/ 169 w 196"/>
                <a:gd name="T35" fmla="*/ 282 h 282"/>
                <a:gd name="T36" fmla="*/ 98 w 196"/>
                <a:gd name="T37" fmla="*/ 282 h 282"/>
                <a:gd name="T38" fmla="*/ 98 w 196"/>
                <a:gd name="T39" fmla="*/ 268 h 282"/>
                <a:gd name="T40" fmla="*/ 111 w 196"/>
                <a:gd name="T41" fmla="*/ 255 h 282"/>
                <a:gd name="T42" fmla="*/ 98 w 196"/>
                <a:gd name="T43" fmla="*/ 242 h 282"/>
                <a:gd name="T44" fmla="*/ 98 w 196"/>
                <a:gd name="T45" fmla="*/ 222 h 282"/>
                <a:gd name="T46" fmla="*/ 67 w 196"/>
                <a:gd name="T47" fmla="*/ 15 h 282"/>
                <a:gd name="T48" fmla="*/ 98 w 196"/>
                <a:gd name="T49" fmla="*/ 5 h 282"/>
                <a:gd name="T50" fmla="*/ 98 w 196"/>
                <a:gd name="T51" fmla="*/ 111 h 282"/>
                <a:gd name="T52" fmla="*/ 92 w 196"/>
                <a:gd name="T53" fmla="*/ 92 h 282"/>
                <a:gd name="T54" fmla="*/ 33 w 196"/>
                <a:gd name="T55" fmla="*/ 157 h 282"/>
                <a:gd name="T56" fmla="*/ 98 w 196"/>
                <a:gd name="T57" fmla="*/ 222 h 282"/>
                <a:gd name="T58" fmla="*/ 98 w 196"/>
                <a:gd name="T59" fmla="*/ 222 h 282"/>
                <a:gd name="T60" fmla="*/ 98 w 196"/>
                <a:gd name="T61" fmla="*/ 242 h 282"/>
                <a:gd name="T62" fmla="*/ 85 w 196"/>
                <a:gd name="T63" fmla="*/ 255 h 282"/>
                <a:gd name="T64" fmla="*/ 98 w 196"/>
                <a:gd name="T65" fmla="*/ 268 h 282"/>
                <a:gd name="T66" fmla="*/ 98 w 196"/>
                <a:gd name="T67" fmla="*/ 282 h 282"/>
                <a:gd name="T68" fmla="*/ 27 w 196"/>
                <a:gd name="T69" fmla="*/ 282 h 282"/>
                <a:gd name="T70" fmla="*/ 27 w 196"/>
                <a:gd name="T71" fmla="*/ 267 h 282"/>
                <a:gd name="T72" fmla="*/ 61 w 196"/>
                <a:gd name="T73" fmla="*/ 247 h 282"/>
                <a:gd name="T74" fmla="*/ 0 w 196"/>
                <a:gd name="T75" fmla="*/ 157 h 282"/>
                <a:gd name="T76" fmla="*/ 82 w 196"/>
                <a:gd name="T77" fmla="*/ 61 h 282"/>
                <a:gd name="T78" fmla="*/ 67 w 196"/>
                <a:gd name="T79" fmla="*/ 1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6" h="282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07" name="Freeform 82"/>
            <p:cNvSpPr>
              <a:spLocks noEditPoints="1"/>
            </p:cNvSpPr>
            <p:nvPr/>
          </p:nvSpPr>
          <p:spPr bwMode="auto">
            <a:xfrm>
              <a:off x="5601311" y="2079432"/>
              <a:ext cx="246063" cy="217488"/>
            </a:xfrm>
            <a:custGeom>
              <a:avLst/>
              <a:gdLst>
                <a:gd name="T0" fmla="*/ 103 w 113"/>
                <a:gd name="T1" fmla="*/ 31 h 100"/>
                <a:gd name="T2" fmla="*/ 57 w 113"/>
                <a:gd name="T3" fmla="*/ 0 h 100"/>
                <a:gd name="T4" fmla="*/ 57 w 113"/>
                <a:gd name="T5" fmla="*/ 9 h 100"/>
                <a:gd name="T6" fmla="*/ 95 w 113"/>
                <a:gd name="T7" fmla="*/ 35 h 100"/>
                <a:gd name="T8" fmla="*/ 72 w 113"/>
                <a:gd name="T9" fmla="*/ 88 h 100"/>
                <a:gd name="T10" fmla="*/ 57 w 113"/>
                <a:gd name="T11" fmla="*/ 91 h 100"/>
                <a:gd name="T12" fmla="*/ 57 w 113"/>
                <a:gd name="T13" fmla="*/ 100 h 100"/>
                <a:gd name="T14" fmla="*/ 75 w 113"/>
                <a:gd name="T15" fmla="*/ 96 h 100"/>
                <a:gd name="T16" fmla="*/ 103 w 113"/>
                <a:gd name="T17" fmla="*/ 31 h 100"/>
                <a:gd name="T18" fmla="*/ 57 w 113"/>
                <a:gd name="T19" fmla="*/ 0 h 100"/>
                <a:gd name="T20" fmla="*/ 38 w 113"/>
                <a:gd name="T21" fmla="*/ 4 h 100"/>
                <a:gd name="T22" fmla="*/ 11 w 113"/>
                <a:gd name="T23" fmla="*/ 68 h 100"/>
                <a:gd name="T24" fmla="*/ 57 w 113"/>
                <a:gd name="T25" fmla="*/ 100 h 100"/>
                <a:gd name="T26" fmla="*/ 57 w 113"/>
                <a:gd name="T27" fmla="*/ 91 h 100"/>
                <a:gd name="T28" fmla="*/ 19 w 113"/>
                <a:gd name="T29" fmla="*/ 65 h 100"/>
                <a:gd name="T30" fmla="*/ 19 w 113"/>
                <a:gd name="T31" fmla="*/ 65 h 100"/>
                <a:gd name="T32" fmla="*/ 42 w 113"/>
                <a:gd name="T33" fmla="*/ 12 h 100"/>
                <a:gd name="T34" fmla="*/ 57 w 113"/>
                <a:gd name="T35" fmla="*/ 9 h 100"/>
                <a:gd name="T36" fmla="*/ 57 w 113"/>
                <a:gd name="T3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3" h="100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08" name="Freeform 83"/>
            <p:cNvSpPr/>
            <p:nvPr/>
          </p:nvSpPr>
          <p:spPr bwMode="auto">
            <a:xfrm>
              <a:off x="5531461" y="2209607"/>
              <a:ext cx="107950" cy="68263"/>
            </a:xfrm>
            <a:custGeom>
              <a:avLst/>
              <a:gdLst>
                <a:gd name="T0" fmla="*/ 7 w 68"/>
                <a:gd name="T1" fmla="*/ 43 h 43"/>
                <a:gd name="T2" fmla="*/ 0 w 68"/>
                <a:gd name="T3" fmla="*/ 25 h 43"/>
                <a:gd name="T4" fmla="*/ 62 w 68"/>
                <a:gd name="T5" fmla="*/ 0 h 43"/>
                <a:gd name="T6" fmla="*/ 68 w 68"/>
                <a:gd name="T7" fmla="*/ 18 h 43"/>
                <a:gd name="T8" fmla="*/ 7 w 68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3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09" name="Freeform 84"/>
            <p:cNvSpPr/>
            <p:nvPr/>
          </p:nvSpPr>
          <p:spPr bwMode="auto">
            <a:xfrm>
              <a:off x="5463199" y="2219132"/>
              <a:ext cx="146050" cy="88900"/>
            </a:xfrm>
            <a:custGeom>
              <a:avLst/>
              <a:gdLst>
                <a:gd name="T0" fmla="*/ 16 w 67"/>
                <a:gd name="T1" fmla="*/ 39 h 41"/>
                <a:gd name="T2" fmla="*/ 2 w 67"/>
                <a:gd name="T3" fmla="*/ 33 h 41"/>
                <a:gd name="T4" fmla="*/ 8 w 67"/>
                <a:gd name="T5" fmla="*/ 19 h 41"/>
                <a:gd name="T6" fmla="*/ 50 w 67"/>
                <a:gd name="T7" fmla="*/ 2 h 41"/>
                <a:gd name="T8" fmla="*/ 64 w 67"/>
                <a:gd name="T9" fmla="*/ 8 h 41"/>
                <a:gd name="T10" fmla="*/ 58 w 67"/>
                <a:gd name="T11" fmla="*/ 22 h 41"/>
                <a:gd name="T12" fmla="*/ 16 w 67"/>
                <a:gd name="T13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1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10" name="Freeform 85"/>
            <p:cNvSpPr>
              <a:spLocks noEditPoints="1"/>
            </p:cNvSpPr>
            <p:nvPr/>
          </p:nvSpPr>
          <p:spPr bwMode="auto">
            <a:xfrm>
              <a:off x="5379061" y="3378007"/>
              <a:ext cx="446088" cy="158750"/>
            </a:xfrm>
            <a:custGeom>
              <a:avLst/>
              <a:gdLst>
                <a:gd name="T0" fmla="*/ 142 w 205"/>
                <a:gd name="T1" fmla="*/ 5 h 73"/>
                <a:gd name="T2" fmla="*/ 157 w 205"/>
                <a:gd name="T3" fmla="*/ 2 h 73"/>
                <a:gd name="T4" fmla="*/ 164 w 205"/>
                <a:gd name="T5" fmla="*/ 5 h 73"/>
                <a:gd name="T6" fmla="*/ 179 w 205"/>
                <a:gd name="T7" fmla="*/ 2 h 73"/>
                <a:gd name="T8" fmla="*/ 202 w 205"/>
                <a:gd name="T9" fmla="*/ 18 h 73"/>
                <a:gd name="T10" fmla="*/ 187 w 205"/>
                <a:gd name="T11" fmla="*/ 42 h 73"/>
                <a:gd name="T12" fmla="*/ 177 w 205"/>
                <a:gd name="T13" fmla="*/ 43 h 73"/>
                <a:gd name="T14" fmla="*/ 166 w 205"/>
                <a:gd name="T15" fmla="*/ 18 h 73"/>
                <a:gd name="T16" fmla="*/ 172 w 205"/>
                <a:gd name="T17" fmla="*/ 45 h 73"/>
                <a:gd name="T18" fmla="*/ 167 w 205"/>
                <a:gd name="T19" fmla="*/ 50 h 73"/>
                <a:gd name="T20" fmla="*/ 142 w 205"/>
                <a:gd name="T21" fmla="*/ 55 h 73"/>
                <a:gd name="T22" fmla="*/ 142 w 205"/>
                <a:gd name="T23" fmla="*/ 20 h 73"/>
                <a:gd name="T24" fmla="*/ 158 w 205"/>
                <a:gd name="T25" fmla="*/ 17 h 73"/>
                <a:gd name="T26" fmla="*/ 163 w 205"/>
                <a:gd name="T27" fmla="*/ 19 h 73"/>
                <a:gd name="T28" fmla="*/ 161 w 205"/>
                <a:gd name="T29" fmla="*/ 9 h 73"/>
                <a:gd name="T30" fmla="*/ 155 w 205"/>
                <a:gd name="T31" fmla="*/ 5 h 73"/>
                <a:gd name="T32" fmla="*/ 142 w 205"/>
                <a:gd name="T33" fmla="*/ 8 h 73"/>
                <a:gd name="T34" fmla="*/ 142 w 205"/>
                <a:gd name="T35" fmla="*/ 5 h 73"/>
                <a:gd name="T36" fmla="*/ 28 w 205"/>
                <a:gd name="T37" fmla="*/ 30 h 73"/>
                <a:gd name="T38" fmla="*/ 116 w 205"/>
                <a:gd name="T39" fmla="*/ 13 h 73"/>
                <a:gd name="T40" fmla="*/ 121 w 205"/>
                <a:gd name="T41" fmla="*/ 9 h 73"/>
                <a:gd name="T42" fmla="*/ 142 w 205"/>
                <a:gd name="T43" fmla="*/ 5 h 73"/>
                <a:gd name="T44" fmla="*/ 142 w 205"/>
                <a:gd name="T45" fmla="*/ 8 h 73"/>
                <a:gd name="T46" fmla="*/ 124 w 205"/>
                <a:gd name="T47" fmla="*/ 11 h 73"/>
                <a:gd name="T48" fmla="*/ 120 w 205"/>
                <a:gd name="T49" fmla="*/ 17 h 73"/>
                <a:gd name="T50" fmla="*/ 122 w 205"/>
                <a:gd name="T51" fmla="*/ 28 h 73"/>
                <a:gd name="T52" fmla="*/ 122 w 205"/>
                <a:gd name="T53" fmla="*/ 28 h 73"/>
                <a:gd name="T54" fmla="*/ 126 w 205"/>
                <a:gd name="T55" fmla="*/ 24 h 73"/>
                <a:gd name="T56" fmla="*/ 142 w 205"/>
                <a:gd name="T57" fmla="*/ 20 h 73"/>
                <a:gd name="T58" fmla="*/ 142 w 205"/>
                <a:gd name="T59" fmla="*/ 55 h 73"/>
                <a:gd name="T60" fmla="*/ 130 w 205"/>
                <a:gd name="T61" fmla="*/ 57 h 73"/>
                <a:gd name="T62" fmla="*/ 125 w 205"/>
                <a:gd name="T63" fmla="*/ 56 h 73"/>
                <a:gd name="T64" fmla="*/ 35 w 205"/>
                <a:gd name="T65" fmla="*/ 73 h 73"/>
                <a:gd name="T66" fmla="*/ 28 w 205"/>
                <a:gd name="T67" fmla="*/ 70 h 73"/>
                <a:gd name="T68" fmla="*/ 28 w 205"/>
                <a:gd name="T69" fmla="*/ 67 h 73"/>
                <a:gd name="T70" fmla="*/ 35 w 205"/>
                <a:gd name="T71" fmla="*/ 70 h 73"/>
                <a:gd name="T72" fmla="*/ 35 w 205"/>
                <a:gd name="T73" fmla="*/ 70 h 73"/>
                <a:gd name="T74" fmla="*/ 37 w 205"/>
                <a:gd name="T75" fmla="*/ 70 h 73"/>
                <a:gd name="T76" fmla="*/ 42 w 205"/>
                <a:gd name="T77" fmla="*/ 62 h 73"/>
                <a:gd name="T78" fmla="*/ 36 w 205"/>
                <a:gd name="T79" fmla="*/ 57 h 73"/>
                <a:gd name="T80" fmla="*/ 40 w 205"/>
                <a:gd name="T81" fmla="*/ 50 h 73"/>
                <a:gd name="T82" fmla="*/ 34 w 205"/>
                <a:gd name="T83" fmla="*/ 45 h 73"/>
                <a:gd name="T84" fmla="*/ 37 w 205"/>
                <a:gd name="T85" fmla="*/ 38 h 73"/>
                <a:gd name="T86" fmla="*/ 30 w 205"/>
                <a:gd name="T87" fmla="*/ 33 h 73"/>
                <a:gd name="T88" fmla="*/ 28 w 205"/>
                <a:gd name="T89" fmla="*/ 33 h 73"/>
                <a:gd name="T90" fmla="*/ 28 w 205"/>
                <a:gd name="T91" fmla="*/ 34 h 73"/>
                <a:gd name="T92" fmla="*/ 28 w 205"/>
                <a:gd name="T93" fmla="*/ 30 h 73"/>
                <a:gd name="T94" fmla="*/ 26 w 205"/>
                <a:gd name="T95" fmla="*/ 31 h 73"/>
                <a:gd name="T96" fmla="*/ 28 w 205"/>
                <a:gd name="T97" fmla="*/ 30 h 73"/>
                <a:gd name="T98" fmla="*/ 28 w 205"/>
                <a:gd name="T99" fmla="*/ 34 h 73"/>
                <a:gd name="T100" fmla="*/ 13 w 205"/>
                <a:gd name="T101" fmla="*/ 49 h 73"/>
                <a:gd name="T102" fmla="*/ 15 w 205"/>
                <a:gd name="T103" fmla="*/ 62 h 73"/>
                <a:gd name="T104" fmla="*/ 28 w 205"/>
                <a:gd name="T105" fmla="*/ 67 h 73"/>
                <a:gd name="T106" fmla="*/ 28 w 205"/>
                <a:gd name="T107" fmla="*/ 70 h 73"/>
                <a:gd name="T108" fmla="*/ 0 w 205"/>
                <a:gd name="T109" fmla="*/ 58 h 73"/>
                <a:gd name="T110" fmla="*/ 26 w 205"/>
                <a:gd name="T111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5" h="73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11" name="Freeform 86"/>
            <p:cNvSpPr/>
            <p:nvPr/>
          </p:nvSpPr>
          <p:spPr bwMode="auto">
            <a:xfrm>
              <a:off x="7226911" y="3787582"/>
              <a:ext cx="246063" cy="315913"/>
            </a:xfrm>
            <a:custGeom>
              <a:avLst/>
              <a:gdLst>
                <a:gd name="T0" fmla="*/ 113 w 113"/>
                <a:gd name="T1" fmla="*/ 25 h 145"/>
                <a:gd name="T2" fmla="*/ 108 w 113"/>
                <a:gd name="T3" fmla="*/ 22 h 145"/>
                <a:gd name="T4" fmla="*/ 42 w 113"/>
                <a:gd name="T5" fmla="*/ 128 h 145"/>
                <a:gd name="T6" fmla="*/ 19 w 113"/>
                <a:gd name="T7" fmla="*/ 132 h 145"/>
                <a:gd name="T8" fmla="*/ 12 w 113"/>
                <a:gd name="T9" fmla="*/ 109 h 145"/>
                <a:gd name="T10" fmla="*/ 78 w 113"/>
                <a:gd name="T11" fmla="*/ 3 h 145"/>
                <a:gd name="T12" fmla="*/ 73 w 113"/>
                <a:gd name="T13" fmla="*/ 0 h 145"/>
                <a:gd name="T14" fmla="*/ 6 w 113"/>
                <a:gd name="T15" fmla="*/ 107 h 145"/>
                <a:gd name="T16" fmla="*/ 15 w 113"/>
                <a:gd name="T17" fmla="*/ 138 h 145"/>
                <a:gd name="T18" fmla="*/ 47 w 113"/>
                <a:gd name="T19" fmla="*/ 132 h 145"/>
                <a:gd name="T20" fmla="*/ 113 w 113"/>
                <a:gd name="T21" fmla="*/ 2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12" name="Freeform 87"/>
            <p:cNvSpPr/>
            <p:nvPr/>
          </p:nvSpPr>
          <p:spPr bwMode="auto">
            <a:xfrm>
              <a:off x="7366611" y="3776469"/>
              <a:ext cx="119063" cy="82550"/>
            </a:xfrm>
            <a:custGeom>
              <a:avLst/>
              <a:gdLst>
                <a:gd name="T0" fmla="*/ 54 w 55"/>
                <a:gd name="T1" fmla="*/ 35 h 38"/>
                <a:gd name="T2" fmla="*/ 48 w 55"/>
                <a:gd name="T3" fmla="*/ 37 h 38"/>
                <a:gd name="T4" fmla="*/ 3 w 55"/>
                <a:gd name="T5" fmla="*/ 9 h 38"/>
                <a:gd name="T6" fmla="*/ 2 w 55"/>
                <a:gd name="T7" fmla="*/ 3 h 38"/>
                <a:gd name="T8" fmla="*/ 8 w 55"/>
                <a:gd name="T9" fmla="*/ 1 h 38"/>
                <a:gd name="T10" fmla="*/ 53 w 55"/>
                <a:gd name="T11" fmla="*/ 29 h 38"/>
                <a:gd name="T12" fmla="*/ 54 w 55"/>
                <a:gd name="T13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8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13" name="Freeform 88"/>
            <p:cNvSpPr/>
            <p:nvPr/>
          </p:nvSpPr>
          <p:spPr bwMode="auto">
            <a:xfrm>
              <a:off x="7274536" y="3841557"/>
              <a:ext cx="163513" cy="227013"/>
            </a:xfrm>
            <a:custGeom>
              <a:avLst/>
              <a:gdLst>
                <a:gd name="T0" fmla="*/ 75 w 75"/>
                <a:gd name="T1" fmla="*/ 4 h 104"/>
                <a:gd name="T2" fmla="*/ 69 w 75"/>
                <a:gd name="T3" fmla="*/ 0 h 104"/>
                <a:gd name="T4" fmla="*/ 10 w 75"/>
                <a:gd name="T5" fmla="*/ 95 h 104"/>
                <a:gd name="T6" fmla="*/ 0 w 75"/>
                <a:gd name="T7" fmla="*/ 100 h 104"/>
                <a:gd name="T8" fmla="*/ 1 w 75"/>
                <a:gd name="T9" fmla="*/ 101 h 104"/>
                <a:gd name="T10" fmla="*/ 17 w 75"/>
                <a:gd name="T11" fmla="*/ 98 h 104"/>
                <a:gd name="T12" fmla="*/ 75 w 75"/>
                <a:gd name="T13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04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14" name="Freeform 89"/>
            <p:cNvSpPr>
              <a:spLocks noEditPoints="1"/>
            </p:cNvSpPr>
            <p:nvPr/>
          </p:nvSpPr>
          <p:spPr bwMode="auto">
            <a:xfrm>
              <a:off x="6893536" y="2549332"/>
              <a:ext cx="222250" cy="161925"/>
            </a:xfrm>
            <a:custGeom>
              <a:avLst/>
              <a:gdLst>
                <a:gd name="T0" fmla="*/ 84 w 102"/>
                <a:gd name="T1" fmla="*/ 71 h 74"/>
                <a:gd name="T2" fmla="*/ 79 w 102"/>
                <a:gd name="T3" fmla="*/ 69 h 74"/>
                <a:gd name="T4" fmla="*/ 79 w 102"/>
                <a:gd name="T5" fmla="*/ 69 h 74"/>
                <a:gd name="T6" fmla="*/ 79 w 102"/>
                <a:gd name="T7" fmla="*/ 52 h 74"/>
                <a:gd name="T8" fmla="*/ 86 w 102"/>
                <a:gd name="T9" fmla="*/ 49 h 74"/>
                <a:gd name="T10" fmla="*/ 90 w 102"/>
                <a:gd name="T11" fmla="*/ 38 h 74"/>
                <a:gd name="T12" fmla="*/ 79 w 102"/>
                <a:gd name="T13" fmla="*/ 31 h 74"/>
                <a:gd name="T14" fmla="*/ 85 w 102"/>
                <a:gd name="T15" fmla="*/ 20 h 74"/>
                <a:gd name="T16" fmla="*/ 79 w 102"/>
                <a:gd name="T17" fmla="*/ 16 h 74"/>
                <a:gd name="T18" fmla="*/ 72 w 102"/>
                <a:gd name="T19" fmla="*/ 3 h 74"/>
                <a:gd name="T20" fmla="*/ 79 w 102"/>
                <a:gd name="T21" fmla="*/ 16 h 74"/>
                <a:gd name="T22" fmla="*/ 72 w 102"/>
                <a:gd name="T23" fmla="*/ 21 h 74"/>
                <a:gd name="T24" fmla="*/ 72 w 102"/>
                <a:gd name="T25" fmla="*/ 9 h 74"/>
                <a:gd name="T26" fmla="*/ 79 w 102"/>
                <a:gd name="T27" fmla="*/ 73 h 74"/>
                <a:gd name="T28" fmla="*/ 72 w 102"/>
                <a:gd name="T29" fmla="*/ 69 h 74"/>
                <a:gd name="T30" fmla="*/ 79 w 102"/>
                <a:gd name="T31" fmla="*/ 73 h 74"/>
                <a:gd name="T32" fmla="*/ 79 w 102"/>
                <a:gd name="T33" fmla="*/ 34 h 74"/>
                <a:gd name="T34" fmla="*/ 75 w 102"/>
                <a:gd name="T35" fmla="*/ 45 h 74"/>
                <a:gd name="T36" fmla="*/ 79 w 102"/>
                <a:gd name="T37" fmla="*/ 52 h 74"/>
                <a:gd name="T38" fmla="*/ 72 w 102"/>
                <a:gd name="T39" fmla="*/ 25 h 74"/>
                <a:gd name="T40" fmla="*/ 79 w 102"/>
                <a:gd name="T41" fmla="*/ 31 h 74"/>
                <a:gd name="T42" fmla="*/ 72 w 102"/>
                <a:gd name="T43" fmla="*/ 3 h 74"/>
                <a:gd name="T44" fmla="*/ 71 w 102"/>
                <a:gd name="T45" fmla="*/ 8 h 74"/>
                <a:gd name="T46" fmla="*/ 66 w 102"/>
                <a:gd name="T47" fmla="*/ 2 h 74"/>
                <a:gd name="T48" fmla="*/ 66 w 102"/>
                <a:gd name="T49" fmla="*/ 73 h 74"/>
                <a:gd name="T50" fmla="*/ 67 w 102"/>
                <a:gd name="T51" fmla="*/ 65 h 74"/>
                <a:gd name="T52" fmla="*/ 72 w 102"/>
                <a:gd name="T53" fmla="*/ 74 h 74"/>
                <a:gd name="T54" fmla="*/ 72 w 102"/>
                <a:gd name="T55" fmla="*/ 21 h 74"/>
                <a:gd name="T56" fmla="*/ 72 w 102"/>
                <a:gd name="T57" fmla="*/ 52 h 74"/>
                <a:gd name="T58" fmla="*/ 66 w 102"/>
                <a:gd name="T59" fmla="*/ 57 h 74"/>
                <a:gd name="T60" fmla="*/ 69 w 102"/>
                <a:gd name="T61" fmla="*/ 16 h 74"/>
                <a:gd name="T62" fmla="*/ 22 w 102"/>
                <a:gd name="T63" fmla="*/ 10 h 74"/>
                <a:gd name="T64" fmla="*/ 66 w 102"/>
                <a:gd name="T65" fmla="*/ 5 h 74"/>
                <a:gd name="T66" fmla="*/ 64 w 102"/>
                <a:gd name="T67" fmla="*/ 6 h 74"/>
                <a:gd name="T68" fmla="*/ 66 w 102"/>
                <a:gd name="T69" fmla="*/ 16 h 74"/>
                <a:gd name="T70" fmla="*/ 66 w 102"/>
                <a:gd name="T71" fmla="*/ 64 h 74"/>
                <a:gd name="T72" fmla="*/ 37 w 102"/>
                <a:gd name="T73" fmla="*/ 57 h 74"/>
                <a:gd name="T74" fmla="*/ 22 w 102"/>
                <a:gd name="T75" fmla="*/ 49 h 74"/>
                <a:gd name="T76" fmla="*/ 27 w 102"/>
                <a:gd name="T77" fmla="*/ 48 h 74"/>
                <a:gd name="T78" fmla="*/ 22 w 102"/>
                <a:gd name="T79" fmla="*/ 27 h 74"/>
                <a:gd name="T80" fmla="*/ 2 w 102"/>
                <a:gd name="T81" fmla="*/ 41 h 74"/>
                <a:gd name="T82" fmla="*/ 22 w 102"/>
                <a:gd name="T83" fmla="*/ 10 h 74"/>
                <a:gd name="T84" fmla="*/ 17 w 102"/>
                <a:gd name="T85" fmla="*/ 28 h 74"/>
                <a:gd name="T86" fmla="*/ 22 w 102"/>
                <a:gd name="T87" fmla="*/ 49 h 74"/>
                <a:gd name="T88" fmla="*/ 2 w 102"/>
                <a:gd name="T89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2" h="74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15" name="Freeform 90"/>
            <p:cNvSpPr/>
            <p:nvPr/>
          </p:nvSpPr>
          <p:spPr bwMode="auto">
            <a:xfrm>
              <a:off x="5040924" y="3609782"/>
              <a:ext cx="206375" cy="266700"/>
            </a:xfrm>
            <a:custGeom>
              <a:avLst/>
              <a:gdLst>
                <a:gd name="T0" fmla="*/ 0 w 95"/>
                <a:gd name="T1" fmla="*/ 21 h 123"/>
                <a:gd name="T2" fmla="*/ 4 w 95"/>
                <a:gd name="T3" fmla="*/ 19 h 123"/>
                <a:gd name="T4" fmla="*/ 59 w 95"/>
                <a:gd name="T5" fmla="*/ 109 h 123"/>
                <a:gd name="T6" fmla="*/ 79 w 95"/>
                <a:gd name="T7" fmla="*/ 112 h 123"/>
                <a:gd name="T8" fmla="*/ 85 w 95"/>
                <a:gd name="T9" fmla="*/ 93 h 123"/>
                <a:gd name="T10" fmla="*/ 29 w 95"/>
                <a:gd name="T11" fmla="*/ 3 h 123"/>
                <a:gd name="T12" fmla="*/ 34 w 95"/>
                <a:gd name="T13" fmla="*/ 0 h 123"/>
                <a:gd name="T14" fmla="*/ 90 w 95"/>
                <a:gd name="T15" fmla="*/ 91 h 123"/>
                <a:gd name="T16" fmla="*/ 82 w 95"/>
                <a:gd name="T17" fmla="*/ 117 h 123"/>
                <a:gd name="T18" fmla="*/ 56 w 95"/>
                <a:gd name="T19" fmla="*/ 112 h 123"/>
                <a:gd name="T20" fmla="*/ 0 w 95"/>
                <a:gd name="T21" fmla="*/ 2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123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16" name="Freeform 91"/>
            <p:cNvSpPr/>
            <p:nvPr/>
          </p:nvSpPr>
          <p:spPr bwMode="auto">
            <a:xfrm>
              <a:off x="5028224" y="3600257"/>
              <a:ext cx="101600" cy="69850"/>
            </a:xfrm>
            <a:custGeom>
              <a:avLst/>
              <a:gdLst>
                <a:gd name="T0" fmla="*/ 1 w 47"/>
                <a:gd name="T1" fmla="*/ 30 h 32"/>
                <a:gd name="T2" fmla="*/ 6 w 47"/>
                <a:gd name="T3" fmla="*/ 31 h 32"/>
                <a:gd name="T4" fmla="*/ 44 w 47"/>
                <a:gd name="T5" fmla="*/ 7 h 32"/>
                <a:gd name="T6" fmla="*/ 46 w 47"/>
                <a:gd name="T7" fmla="*/ 2 h 32"/>
                <a:gd name="T8" fmla="*/ 41 w 47"/>
                <a:gd name="T9" fmla="*/ 1 h 32"/>
                <a:gd name="T10" fmla="*/ 2 w 47"/>
                <a:gd name="T11" fmla="*/ 25 h 32"/>
                <a:gd name="T12" fmla="*/ 1 w 47"/>
                <a:gd name="T13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32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17" name="Freeform 92"/>
            <p:cNvSpPr/>
            <p:nvPr/>
          </p:nvSpPr>
          <p:spPr bwMode="auto">
            <a:xfrm>
              <a:off x="5069499" y="3657407"/>
              <a:ext cx="139700" cy="192088"/>
            </a:xfrm>
            <a:custGeom>
              <a:avLst/>
              <a:gdLst>
                <a:gd name="T0" fmla="*/ 0 w 64"/>
                <a:gd name="T1" fmla="*/ 3 h 88"/>
                <a:gd name="T2" fmla="*/ 5 w 64"/>
                <a:gd name="T3" fmla="*/ 0 h 88"/>
                <a:gd name="T4" fmla="*/ 55 w 64"/>
                <a:gd name="T5" fmla="*/ 80 h 88"/>
                <a:gd name="T6" fmla="*/ 64 w 64"/>
                <a:gd name="T7" fmla="*/ 85 h 88"/>
                <a:gd name="T8" fmla="*/ 63 w 64"/>
                <a:gd name="T9" fmla="*/ 85 h 88"/>
                <a:gd name="T10" fmla="*/ 49 w 64"/>
                <a:gd name="T11" fmla="*/ 82 h 88"/>
                <a:gd name="T12" fmla="*/ 0 w 64"/>
                <a:gd name="T13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8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18" name="Freeform 93"/>
            <p:cNvSpPr>
              <a:spLocks noEditPoints="1"/>
            </p:cNvSpPr>
            <p:nvPr/>
          </p:nvSpPr>
          <p:spPr bwMode="auto">
            <a:xfrm>
              <a:off x="6401411" y="5260782"/>
              <a:ext cx="219075" cy="239713"/>
            </a:xfrm>
            <a:custGeom>
              <a:avLst/>
              <a:gdLst>
                <a:gd name="T0" fmla="*/ 78 w 101"/>
                <a:gd name="T1" fmla="*/ 51 h 110"/>
                <a:gd name="T2" fmla="*/ 75 w 101"/>
                <a:gd name="T3" fmla="*/ 63 h 110"/>
                <a:gd name="T4" fmla="*/ 75 w 101"/>
                <a:gd name="T5" fmla="*/ 73 h 110"/>
                <a:gd name="T6" fmla="*/ 77 w 101"/>
                <a:gd name="T7" fmla="*/ 74 h 110"/>
                <a:gd name="T8" fmla="*/ 86 w 101"/>
                <a:gd name="T9" fmla="*/ 86 h 110"/>
                <a:gd name="T10" fmla="*/ 75 w 101"/>
                <a:gd name="T11" fmla="*/ 80 h 110"/>
                <a:gd name="T12" fmla="*/ 75 w 101"/>
                <a:gd name="T13" fmla="*/ 22 h 110"/>
                <a:gd name="T14" fmla="*/ 86 w 101"/>
                <a:gd name="T15" fmla="*/ 15 h 110"/>
                <a:gd name="T16" fmla="*/ 77 w 101"/>
                <a:gd name="T17" fmla="*/ 28 h 110"/>
                <a:gd name="T18" fmla="*/ 75 w 101"/>
                <a:gd name="T19" fmla="*/ 28 h 110"/>
                <a:gd name="T20" fmla="*/ 98 w 101"/>
                <a:gd name="T21" fmla="*/ 48 h 110"/>
                <a:gd name="T22" fmla="*/ 83 w 101"/>
                <a:gd name="T23" fmla="*/ 51 h 110"/>
                <a:gd name="T24" fmla="*/ 98 w 101"/>
                <a:gd name="T25" fmla="*/ 53 h 110"/>
                <a:gd name="T26" fmla="*/ 98 w 101"/>
                <a:gd name="T27" fmla="*/ 48 h 110"/>
                <a:gd name="T28" fmla="*/ 52 w 101"/>
                <a:gd name="T29" fmla="*/ 110 h 110"/>
                <a:gd name="T30" fmla="*/ 66 w 101"/>
                <a:gd name="T31" fmla="*/ 74 h 110"/>
                <a:gd name="T32" fmla="*/ 75 w 101"/>
                <a:gd name="T33" fmla="*/ 39 h 110"/>
                <a:gd name="T34" fmla="*/ 50 w 101"/>
                <a:gd name="T35" fmla="*/ 29 h 110"/>
                <a:gd name="T36" fmla="*/ 72 w 101"/>
                <a:gd name="T37" fmla="*/ 51 h 110"/>
                <a:gd name="T38" fmla="*/ 62 w 101"/>
                <a:gd name="T39" fmla="*/ 70 h 110"/>
                <a:gd name="T40" fmla="*/ 60 w 101"/>
                <a:gd name="T41" fmla="*/ 85 h 110"/>
                <a:gd name="T42" fmla="*/ 50 w 101"/>
                <a:gd name="T43" fmla="*/ 110 h 110"/>
                <a:gd name="T44" fmla="*/ 75 w 101"/>
                <a:gd name="T45" fmla="*/ 28 h 110"/>
                <a:gd name="T46" fmla="*/ 74 w 101"/>
                <a:gd name="T47" fmla="*/ 24 h 110"/>
                <a:gd name="T48" fmla="*/ 75 w 101"/>
                <a:gd name="T49" fmla="*/ 73 h 110"/>
                <a:gd name="T50" fmla="*/ 74 w 101"/>
                <a:gd name="T51" fmla="*/ 78 h 110"/>
                <a:gd name="T52" fmla="*/ 75 w 101"/>
                <a:gd name="T53" fmla="*/ 73 h 110"/>
                <a:gd name="T54" fmla="*/ 50 w 101"/>
                <a:gd name="T55" fmla="*/ 0 h 110"/>
                <a:gd name="T56" fmla="*/ 53 w 101"/>
                <a:gd name="T57" fmla="*/ 3 h 110"/>
                <a:gd name="T58" fmla="*/ 50 w 101"/>
                <a:gd name="T59" fmla="*/ 18 h 110"/>
                <a:gd name="T60" fmla="*/ 50 w 101"/>
                <a:gd name="T61" fmla="*/ 23 h 110"/>
                <a:gd name="T62" fmla="*/ 25 w 101"/>
                <a:gd name="T63" fmla="*/ 63 h 110"/>
                <a:gd name="T64" fmla="*/ 35 w 101"/>
                <a:gd name="T65" fmla="*/ 96 h 110"/>
                <a:gd name="T66" fmla="*/ 50 w 101"/>
                <a:gd name="T67" fmla="*/ 110 h 110"/>
                <a:gd name="T68" fmla="*/ 41 w 101"/>
                <a:gd name="T69" fmla="*/ 85 h 110"/>
                <a:gd name="T70" fmla="*/ 39 w 101"/>
                <a:gd name="T71" fmla="*/ 70 h 110"/>
                <a:gd name="T72" fmla="*/ 34 w 101"/>
                <a:gd name="T73" fmla="*/ 35 h 110"/>
                <a:gd name="T74" fmla="*/ 50 w 101"/>
                <a:gd name="T75" fmla="*/ 23 h 110"/>
                <a:gd name="T76" fmla="*/ 50 w 101"/>
                <a:gd name="T77" fmla="*/ 18 h 110"/>
                <a:gd name="T78" fmla="*/ 48 w 101"/>
                <a:gd name="T79" fmla="*/ 3 h 110"/>
                <a:gd name="T80" fmla="*/ 25 w 101"/>
                <a:gd name="T81" fmla="*/ 80 h 110"/>
                <a:gd name="T82" fmla="*/ 27 w 101"/>
                <a:gd name="T83" fmla="*/ 74 h 110"/>
                <a:gd name="T84" fmla="*/ 25 w 101"/>
                <a:gd name="T85" fmla="*/ 80 h 110"/>
                <a:gd name="T86" fmla="*/ 25 w 101"/>
                <a:gd name="T87" fmla="*/ 22 h 110"/>
                <a:gd name="T88" fmla="*/ 27 w 101"/>
                <a:gd name="T89" fmla="*/ 28 h 110"/>
                <a:gd name="T90" fmla="*/ 25 w 101"/>
                <a:gd name="T91" fmla="*/ 39 h 110"/>
                <a:gd name="T92" fmla="*/ 25 w 101"/>
                <a:gd name="T93" fmla="*/ 63 h 110"/>
                <a:gd name="T94" fmla="*/ 25 w 101"/>
                <a:gd name="T95" fmla="*/ 22 h 110"/>
                <a:gd name="T96" fmla="*/ 23 w 101"/>
                <a:gd name="T97" fmla="*/ 28 h 110"/>
                <a:gd name="T98" fmla="*/ 15 w 101"/>
                <a:gd name="T99" fmla="*/ 19 h 110"/>
                <a:gd name="T100" fmla="*/ 18 w 101"/>
                <a:gd name="T101" fmla="*/ 15 h 110"/>
                <a:gd name="T102" fmla="*/ 25 w 101"/>
                <a:gd name="T103" fmla="*/ 73 h 110"/>
                <a:gd name="T104" fmla="*/ 18 w 101"/>
                <a:gd name="T105" fmla="*/ 86 h 110"/>
                <a:gd name="T106" fmla="*/ 15 w 101"/>
                <a:gd name="T107" fmla="*/ 83 h 110"/>
                <a:gd name="T108" fmla="*/ 23 w 101"/>
                <a:gd name="T109" fmla="*/ 74 h 110"/>
                <a:gd name="T110" fmla="*/ 18 w 101"/>
                <a:gd name="T111" fmla="*/ 51 h 110"/>
                <a:gd name="T112" fmla="*/ 15 w 101"/>
                <a:gd name="T113" fmla="*/ 48 h 110"/>
                <a:gd name="T114" fmla="*/ 0 w 101"/>
                <a:gd name="T115" fmla="*/ 51 h 110"/>
                <a:gd name="T116" fmla="*/ 15 w 101"/>
                <a:gd name="T11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10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19" name="Freeform 94"/>
            <p:cNvSpPr/>
            <p:nvPr/>
          </p:nvSpPr>
          <p:spPr bwMode="auto">
            <a:xfrm>
              <a:off x="6136299" y="3681219"/>
              <a:ext cx="63500" cy="60325"/>
            </a:xfrm>
            <a:custGeom>
              <a:avLst/>
              <a:gdLst>
                <a:gd name="T0" fmla="*/ 28 w 29"/>
                <a:gd name="T1" fmla="*/ 16 h 28"/>
                <a:gd name="T2" fmla="*/ 12 w 29"/>
                <a:gd name="T3" fmla="*/ 27 h 28"/>
                <a:gd name="T4" fmla="*/ 1 w 29"/>
                <a:gd name="T5" fmla="*/ 12 h 28"/>
                <a:gd name="T6" fmla="*/ 17 w 29"/>
                <a:gd name="T7" fmla="*/ 1 h 28"/>
                <a:gd name="T8" fmla="*/ 28 w 29"/>
                <a:gd name="T9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8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20" name="Freeform 95"/>
            <p:cNvSpPr/>
            <p:nvPr/>
          </p:nvSpPr>
          <p:spPr bwMode="auto">
            <a:xfrm>
              <a:off x="6122011" y="3498657"/>
              <a:ext cx="58738" cy="196850"/>
            </a:xfrm>
            <a:custGeom>
              <a:avLst/>
              <a:gdLst>
                <a:gd name="T0" fmla="*/ 27 w 27"/>
                <a:gd name="T1" fmla="*/ 90 h 91"/>
                <a:gd name="T2" fmla="*/ 12 w 27"/>
                <a:gd name="T3" fmla="*/ 14 h 91"/>
                <a:gd name="T4" fmla="*/ 1 w 27"/>
                <a:gd name="T5" fmla="*/ 0 h 91"/>
                <a:gd name="T6" fmla="*/ 17 w 27"/>
                <a:gd name="T7" fmla="*/ 91 h 91"/>
                <a:gd name="T8" fmla="*/ 27 w 27"/>
                <a:gd name="T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21" name="Freeform 96"/>
            <p:cNvSpPr/>
            <p:nvPr/>
          </p:nvSpPr>
          <p:spPr bwMode="auto">
            <a:xfrm>
              <a:off x="6163286" y="3530407"/>
              <a:ext cx="127000" cy="169863"/>
            </a:xfrm>
            <a:custGeom>
              <a:avLst/>
              <a:gdLst>
                <a:gd name="T0" fmla="*/ 1 w 80"/>
                <a:gd name="T1" fmla="*/ 99 h 107"/>
                <a:gd name="T2" fmla="*/ 60 w 80"/>
                <a:gd name="T3" fmla="*/ 13 h 107"/>
                <a:gd name="T4" fmla="*/ 80 w 80"/>
                <a:gd name="T5" fmla="*/ 0 h 107"/>
                <a:gd name="T6" fmla="*/ 71 w 80"/>
                <a:gd name="T7" fmla="*/ 21 h 107"/>
                <a:gd name="T8" fmla="*/ 12 w 80"/>
                <a:gd name="T9" fmla="*/ 107 h 107"/>
                <a:gd name="T10" fmla="*/ 0 w 80"/>
                <a:gd name="T11" fmla="*/ 100 h 107"/>
                <a:gd name="T12" fmla="*/ 1 w 80"/>
                <a:gd name="T13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107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22" name="Freeform 97"/>
            <p:cNvSpPr/>
            <p:nvPr/>
          </p:nvSpPr>
          <p:spPr bwMode="auto">
            <a:xfrm>
              <a:off x="6152174" y="3727257"/>
              <a:ext cx="15875" cy="31750"/>
            </a:xfrm>
            <a:custGeom>
              <a:avLst/>
              <a:gdLst>
                <a:gd name="T0" fmla="*/ 2 w 7"/>
                <a:gd name="T1" fmla="*/ 3 h 15"/>
                <a:gd name="T2" fmla="*/ 5 w 7"/>
                <a:gd name="T3" fmla="*/ 1 h 15"/>
                <a:gd name="T4" fmla="*/ 7 w 7"/>
                <a:gd name="T5" fmla="*/ 3 h 15"/>
                <a:gd name="T6" fmla="*/ 5 w 7"/>
                <a:gd name="T7" fmla="*/ 13 h 15"/>
                <a:gd name="T8" fmla="*/ 3 w 7"/>
                <a:gd name="T9" fmla="*/ 15 h 15"/>
                <a:gd name="T10" fmla="*/ 1 w 7"/>
                <a:gd name="T11" fmla="*/ 12 h 15"/>
                <a:gd name="T12" fmla="*/ 2 w 7"/>
                <a:gd name="T1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5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  <p:sp>
          <p:nvSpPr>
            <p:cNvPr id="123" name="Freeform 98"/>
            <p:cNvSpPr>
              <a:spLocks noEditPoints="1"/>
            </p:cNvSpPr>
            <p:nvPr/>
          </p:nvSpPr>
          <p:spPr bwMode="auto">
            <a:xfrm>
              <a:off x="6101374" y="2119119"/>
              <a:ext cx="220663" cy="236538"/>
            </a:xfrm>
            <a:custGeom>
              <a:avLst/>
              <a:gdLst>
                <a:gd name="T0" fmla="*/ 78 w 101"/>
                <a:gd name="T1" fmla="*/ 50 h 109"/>
                <a:gd name="T2" fmla="*/ 76 w 101"/>
                <a:gd name="T3" fmla="*/ 62 h 109"/>
                <a:gd name="T4" fmla="*/ 76 w 101"/>
                <a:gd name="T5" fmla="*/ 73 h 109"/>
                <a:gd name="T6" fmla="*/ 78 w 101"/>
                <a:gd name="T7" fmla="*/ 73 h 109"/>
                <a:gd name="T8" fmla="*/ 86 w 101"/>
                <a:gd name="T9" fmla="*/ 86 h 109"/>
                <a:gd name="T10" fmla="*/ 76 w 101"/>
                <a:gd name="T11" fmla="*/ 79 h 109"/>
                <a:gd name="T12" fmla="*/ 76 w 101"/>
                <a:gd name="T13" fmla="*/ 22 h 109"/>
                <a:gd name="T14" fmla="*/ 86 w 101"/>
                <a:gd name="T15" fmla="*/ 15 h 109"/>
                <a:gd name="T16" fmla="*/ 78 w 101"/>
                <a:gd name="T17" fmla="*/ 27 h 109"/>
                <a:gd name="T18" fmla="*/ 76 w 101"/>
                <a:gd name="T19" fmla="*/ 28 h 109"/>
                <a:gd name="T20" fmla="*/ 99 w 101"/>
                <a:gd name="T21" fmla="*/ 48 h 109"/>
                <a:gd name="T22" fmla="*/ 84 w 101"/>
                <a:gd name="T23" fmla="*/ 50 h 109"/>
                <a:gd name="T24" fmla="*/ 99 w 101"/>
                <a:gd name="T25" fmla="*/ 53 h 109"/>
                <a:gd name="T26" fmla="*/ 99 w 101"/>
                <a:gd name="T27" fmla="*/ 48 h 109"/>
                <a:gd name="T28" fmla="*/ 53 w 101"/>
                <a:gd name="T29" fmla="*/ 109 h 109"/>
                <a:gd name="T30" fmla="*/ 66 w 101"/>
                <a:gd name="T31" fmla="*/ 73 h 109"/>
                <a:gd name="T32" fmla="*/ 76 w 101"/>
                <a:gd name="T33" fmla="*/ 38 h 109"/>
                <a:gd name="T34" fmla="*/ 51 w 101"/>
                <a:gd name="T35" fmla="*/ 28 h 109"/>
                <a:gd name="T36" fmla="*/ 73 w 101"/>
                <a:gd name="T37" fmla="*/ 50 h 109"/>
                <a:gd name="T38" fmla="*/ 62 w 101"/>
                <a:gd name="T39" fmla="*/ 69 h 109"/>
                <a:gd name="T40" fmla="*/ 61 w 101"/>
                <a:gd name="T41" fmla="*/ 84 h 109"/>
                <a:gd name="T42" fmla="*/ 51 w 101"/>
                <a:gd name="T43" fmla="*/ 109 h 109"/>
                <a:gd name="T44" fmla="*/ 76 w 101"/>
                <a:gd name="T45" fmla="*/ 28 h 109"/>
                <a:gd name="T46" fmla="*/ 74 w 101"/>
                <a:gd name="T47" fmla="*/ 23 h 109"/>
                <a:gd name="T48" fmla="*/ 76 w 101"/>
                <a:gd name="T49" fmla="*/ 73 h 109"/>
                <a:gd name="T50" fmla="*/ 74 w 101"/>
                <a:gd name="T51" fmla="*/ 77 h 109"/>
                <a:gd name="T52" fmla="*/ 76 w 101"/>
                <a:gd name="T53" fmla="*/ 73 h 109"/>
                <a:gd name="T54" fmla="*/ 51 w 101"/>
                <a:gd name="T55" fmla="*/ 0 h 109"/>
                <a:gd name="T56" fmla="*/ 53 w 101"/>
                <a:gd name="T57" fmla="*/ 2 h 109"/>
                <a:gd name="T58" fmla="*/ 51 w 101"/>
                <a:gd name="T59" fmla="*/ 17 h 109"/>
                <a:gd name="T60" fmla="*/ 51 w 101"/>
                <a:gd name="T61" fmla="*/ 22 h 109"/>
                <a:gd name="T62" fmla="*/ 26 w 101"/>
                <a:gd name="T63" fmla="*/ 62 h 109"/>
                <a:gd name="T64" fmla="*/ 35 w 101"/>
                <a:gd name="T65" fmla="*/ 95 h 109"/>
                <a:gd name="T66" fmla="*/ 51 w 101"/>
                <a:gd name="T67" fmla="*/ 109 h 109"/>
                <a:gd name="T68" fmla="*/ 41 w 101"/>
                <a:gd name="T69" fmla="*/ 84 h 109"/>
                <a:gd name="T70" fmla="*/ 40 w 101"/>
                <a:gd name="T71" fmla="*/ 69 h 109"/>
                <a:gd name="T72" fmla="*/ 35 w 101"/>
                <a:gd name="T73" fmla="*/ 35 h 109"/>
                <a:gd name="T74" fmla="*/ 51 w 101"/>
                <a:gd name="T75" fmla="*/ 22 h 109"/>
                <a:gd name="T76" fmla="*/ 51 w 101"/>
                <a:gd name="T77" fmla="*/ 17 h 109"/>
                <a:gd name="T78" fmla="*/ 48 w 101"/>
                <a:gd name="T79" fmla="*/ 2 h 109"/>
                <a:gd name="T80" fmla="*/ 26 w 101"/>
                <a:gd name="T81" fmla="*/ 79 h 109"/>
                <a:gd name="T82" fmla="*/ 28 w 101"/>
                <a:gd name="T83" fmla="*/ 73 h 109"/>
                <a:gd name="T84" fmla="*/ 26 w 101"/>
                <a:gd name="T85" fmla="*/ 79 h 109"/>
                <a:gd name="T86" fmla="*/ 26 w 101"/>
                <a:gd name="T87" fmla="*/ 21 h 109"/>
                <a:gd name="T88" fmla="*/ 28 w 101"/>
                <a:gd name="T89" fmla="*/ 27 h 109"/>
                <a:gd name="T90" fmla="*/ 26 w 101"/>
                <a:gd name="T91" fmla="*/ 38 h 109"/>
                <a:gd name="T92" fmla="*/ 26 w 101"/>
                <a:gd name="T93" fmla="*/ 62 h 109"/>
                <a:gd name="T94" fmla="*/ 26 w 101"/>
                <a:gd name="T95" fmla="*/ 21 h 109"/>
                <a:gd name="T96" fmla="*/ 24 w 101"/>
                <a:gd name="T97" fmla="*/ 27 h 109"/>
                <a:gd name="T98" fmla="*/ 15 w 101"/>
                <a:gd name="T99" fmla="*/ 18 h 109"/>
                <a:gd name="T100" fmla="*/ 19 w 101"/>
                <a:gd name="T101" fmla="*/ 15 h 109"/>
                <a:gd name="T102" fmla="*/ 26 w 101"/>
                <a:gd name="T103" fmla="*/ 73 h 109"/>
                <a:gd name="T104" fmla="*/ 19 w 101"/>
                <a:gd name="T105" fmla="*/ 86 h 109"/>
                <a:gd name="T106" fmla="*/ 15 w 101"/>
                <a:gd name="T107" fmla="*/ 82 h 109"/>
                <a:gd name="T108" fmla="*/ 24 w 101"/>
                <a:gd name="T109" fmla="*/ 73 h 109"/>
                <a:gd name="T110" fmla="*/ 18 w 101"/>
                <a:gd name="T111" fmla="*/ 50 h 109"/>
                <a:gd name="T112" fmla="*/ 15 w 101"/>
                <a:gd name="T113" fmla="*/ 48 h 109"/>
                <a:gd name="T114" fmla="*/ 0 w 101"/>
                <a:gd name="T115" fmla="*/ 50 h 109"/>
                <a:gd name="T116" fmla="*/ 15 w 101"/>
                <a:gd name="T117" fmla="*/ 5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1" h="109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015">
                <a:solidFill>
                  <a:schemeClr val="bg1"/>
                </a:solidFill>
              </a:endParaRPr>
            </a:p>
          </p:txBody>
        </p:sp>
      </p:grpSp>
      <p:sp>
        <p:nvSpPr>
          <p:cNvPr id="134" name="Oval 133"/>
          <p:cNvSpPr/>
          <p:nvPr/>
        </p:nvSpPr>
        <p:spPr>
          <a:xfrm>
            <a:off x="1908323" y="1293185"/>
            <a:ext cx="345275" cy="3452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01</a:t>
            </a:r>
            <a:endParaRPr lang="id-ID" sz="1500" b="1" dirty="0">
              <a:solidFill>
                <a:schemeClr val="bg1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6887358" y="2204446"/>
            <a:ext cx="345275" cy="3452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02</a:t>
            </a:r>
            <a:endParaRPr lang="id-ID" sz="1500" b="1" dirty="0">
              <a:solidFill>
                <a:schemeClr val="bg1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1908323" y="3053477"/>
            <a:ext cx="345275" cy="3452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03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未来展望</a:t>
            </a:r>
            <a:endParaRPr lang="zh-CN" altLang="en-US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altLang="zh-CN" dirty="0"/>
              <a:t>Design &amp; Creativity Space Studio</a:t>
            </a:r>
            <a:endParaRPr lang="id-ID" altLang="zh-CN" dirty="0"/>
          </a:p>
        </p:txBody>
      </p:sp>
      <p:sp>
        <p:nvSpPr>
          <p:cNvPr id="126" name="文本框 125"/>
          <p:cNvSpPr txBox="1"/>
          <p:nvPr/>
        </p:nvSpPr>
        <p:spPr>
          <a:xfrm>
            <a:off x="863252" y="1695931"/>
            <a:ext cx="2503281" cy="34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能够识别更多类型的票据。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5978177" y="2576881"/>
            <a:ext cx="2503281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</a:rPr>
              <a:t>可以基于更多的环境使用，比如手机端应用，</a:t>
            </a:r>
            <a:r>
              <a:rPr lang="en-US" altLang="zh-CN" sz="1400" dirty="0" smtClean="0">
                <a:solidFill>
                  <a:schemeClr val="bg1"/>
                </a:solidFill>
              </a:rPr>
              <a:t>pc</a:t>
            </a:r>
            <a:r>
              <a:rPr lang="zh-CN" altLang="en-US" sz="1400" dirty="0" smtClean="0">
                <a:solidFill>
                  <a:schemeClr val="bg1"/>
                </a:solidFill>
              </a:rPr>
              <a:t>端应用，各种小程序。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1865" y="3504565"/>
            <a:ext cx="2751455" cy="1170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dirty="0">
                <a:solidFill>
                  <a:schemeClr val="bg1"/>
                </a:solidFill>
                <a:sym typeface="+mn-ea"/>
              </a:rPr>
              <a:t>希望可以再创新一些，结合系统测试结果，不断收集用户反馈，调整、完善、优化系统模块，做出让用户满意的产品。</a:t>
            </a:r>
            <a:endParaRPr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ldLvl="0" animBg="1"/>
      <p:bldP spid="139" grpId="0" bldLvl="0" animBg="1"/>
      <p:bldP spid="143" grpId="0" bldLvl="0" animBg="1"/>
      <p:bldP spid="126" grpId="0"/>
      <p:bldP spid="1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" y="0"/>
            <a:ext cx="9141291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26446" y="1703526"/>
            <a:ext cx="4917169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德彪钢笔行书字库" panose="02000000000000000000" pitchFamily="2" charset="-122"/>
                <a:ea typeface="德彪钢笔行书字库" panose="02000000000000000000" pitchFamily="2" charset="-122"/>
                <a:cs typeface="+mn-cs"/>
              </a:rPr>
              <a:t>感谢观看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德彪钢笔行书字库" panose="02000000000000000000" pitchFamily="2" charset="-122"/>
              <a:ea typeface="德彪钢笔行书字库" panose="02000000000000000000" pitchFamily="2" charset="-122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德彪钢笔行书字库" panose="02000000000000000000" pitchFamily="2" charset="-122"/>
                <a:ea typeface="德彪钢笔行书字库" panose="02000000000000000000" pitchFamily="2" charset="-122"/>
                <a:cs typeface="+mn-cs"/>
              </a:rPr>
              <a:t>THANK YOU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德彪钢笔行书字库" panose="02000000000000000000" pitchFamily="2" charset="-122"/>
              <a:ea typeface="德彪钢笔行书字库" panose="02000000000000000000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0">
        <p15:prstTrans prst="pageCurlDouble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MH" val="20170529112814"/>
  <p:tag name="MH_LIBRARY" val="GRAPHIC"/>
  <p:tag name="MH_ORDER" val="文本框 8"/>
</p:tagLst>
</file>

<file path=ppt/tags/tag10.xml><?xml version="1.0" encoding="utf-8"?>
<p:tagLst xmlns:p="http://schemas.openxmlformats.org/presentationml/2006/main">
  <p:tag name="MH" val="20170529112814"/>
  <p:tag name="MH_LIBRARY" val="GRAPHIC"/>
  <p:tag name="MH_ORDER" val="Freeform 12"/>
</p:tagLst>
</file>

<file path=ppt/tags/tag11.xml><?xml version="1.0" encoding="utf-8"?>
<p:tagLst xmlns:p="http://schemas.openxmlformats.org/presentationml/2006/main">
  <p:tag name="MH" val="20170529112814"/>
  <p:tag name="MH_LIBRARY" val="GRAPHIC"/>
  <p:tag name="MH_ORDER" val="GT1"/>
</p:tagLst>
</file>

<file path=ppt/tags/tag12.xml><?xml version="1.0" encoding="utf-8"?>
<p:tagLst xmlns:p="http://schemas.openxmlformats.org/presentationml/2006/main">
  <p:tag name="MH" val="20170529112814"/>
  <p:tag name="MH_LIBRARY" val="GRAPHIC"/>
  <p:tag name="MH_ORDER" val="Freeform 14"/>
</p:tagLst>
</file>

<file path=ppt/tags/tag13.xml><?xml version="1.0" encoding="utf-8"?>
<p:tagLst xmlns:p="http://schemas.openxmlformats.org/presentationml/2006/main">
  <p:tag name="MH" val="20170529112814"/>
  <p:tag name="MH_LIBRARY" val="GRAPHIC"/>
  <p:tag name="MH_ORDER" val="GT1"/>
</p:tagLst>
</file>

<file path=ppt/tags/tag14.xml><?xml version="1.0" encoding="utf-8"?>
<p:tagLst xmlns:p="http://schemas.openxmlformats.org/presentationml/2006/main">
  <p:tag name="MH" val="20170529112814"/>
  <p:tag name="MH_LIBRARY" val="GRAPHIC"/>
  <p:tag name="MH_ORDER" val="文本框 8"/>
</p:tagLst>
</file>

<file path=ppt/tags/tag15.xml><?xml version="1.0" encoding="utf-8"?>
<p:tagLst xmlns:p="http://schemas.openxmlformats.org/presentationml/2006/main">
  <p:tag name="MH" val="20170529112814"/>
  <p:tag name="MH_LIBRARY" val="GRAPHIC"/>
  <p:tag name="MH_ORDER" val="Oval 9"/>
</p:tagLst>
</file>

<file path=ppt/tags/tag16.xml><?xml version="1.0" encoding="utf-8"?>
<p:tagLst xmlns:p="http://schemas.openxmlformats.org/presentationml/2006/main">
  <p:tag name="MH" val="20170529112814"/>
  <p:tag name="MH_LIBRARY" val="GRAPHIC"/>
  <p:tag name="MH_ORDER" val="Oval 10"/>
</p:tagLst>
</file>

<file path=ppt/tags/tag17.xml><?xml version="1.0" encoding="utf-8"?>
<p:tagLst xmlns:p="http://schemas.openxmlformats.org/presentationml/2006/main">
  <p:tag name="MH" val="20170529112814"/>
  <p:tag name="MH_LIBRARY" val="GRAPHIC"/>
  <p:tag name="MH_ORDER" val="文本框 8"/>
</p:tagLst>
</file>

<file path=ppt/tags/tag18.xml><?xml version="1.0" encoding="utf-8"?>
<p:tagLst xmlns:p="http://schemas.openxmlformats.org/presentationml/2006/main">
  <p:tag name="MH" val="20170529112814"/>
  <p:tag name="MH_LIBRARY" val="GRAPHIC"/>
  <p:tag name="MH_ORDER" val="Oval 9"/>
</p:tagLst>
</file>

<file path=ppt/tags/tag19.xml><?xml version="1.0" encoding="utf-8"?>
<p:tagLst xmlns:p="http://schemas.openxmlformats.org/presentationml/2006/main">
  <p:tag name="MH" val="20170529112814"/>
  <p:tag name="MH_LIBRARY" val="GRAPHIC"/>
  <p:tag name="MH_ORDER" val="Oval 10"/>
</p:tagLst>
</file>

<file path=ppt/tags/tag2.xml><?xml version="1.0" encoding="utf-8"?>
<p:tagLst xmlns:p="http://schemas.openxmlformats.org/presentationml/2006/main">
  <p:tag name="MH" val="20170529112814"/>
  <p:tag name="MH_LIBRARY" val="GRAPHIC"/>
  <p:tag name="MH_ORDER" val="Oval 9"/>
</p:tagLst>
</file>

<file path=ppt/tags/tag20.xml><?xml version="1.0" encoding="utf-8"?>
<p:tagLst xmlns:p="http://schemas.openxmlformats.org/presentationml/2006/main">
  <p:tag name="MH" val="20170529112814"/>
  <p:tag name="MH_LIBRARY" val="GRAPHIC"/>
  <p:tag name="MH_ORDER" val="GT1"/>
</p:tagLst>
</file>

<file path=ppt/tags/tag3.xml><?xml version="1.0" encoding="utf-8"?>
<p:tagLst xmlns:p="http://schemas.openxmlformats.org/presentationml/2006/main">
  <p:tag name="MH" val="20170529112814"/>
  <p:tag name="MH_LIBRARY" val="GRAPHIC"/>
  <p:tag name="MH_ORDER" val="Oval 10"/>
</p:tagLst>
</file>

<file path=ppt/tags/tag4.xml><?xml version="1.0" encoding="utf-8"?>
<p:tagLst xmlns:p="http://schemas.openxmlformats.org/presentationml/2006/main">
  <p:tag name="MH" val="20170529112814"/>
  <p:tag name="MH_LIBRARY" val="GRAPHIC"/>
  <p:tag name="MH_ORDER" val="文本框 8"/>
</p:tagLst>
</file>

<file path=ppt/tags/tag5.xml><?xml version="1.0" encoding="utf-8"?>
<p:tagLst xmlns:p="http://schemas.openxmlformats.org/presentationml/2006/main">
  <p:tag name="MH" val="20170529112814"/>
  <p:tag name="MH_LIBRARY" val="GRAPHIC"/>
  <p:tag name="MH_ORDER" val="Oval 9"/>
</p:tagLst>
</file>

<file path=ppt/tags/tag6.xml><?xml version="1.0" encoding="utf-8"?>
<p:tagLst xmlns:p="http://schemas.openxmlformats.org/presentationml/2006/main">
  <p:tag name="MH" val="20170529112814"/>
  <p:tag name="MH_LIBRARY" val="GRAPHIC"/>
  <p:tag name="MH_ORDER" val="Oval 10"/>
</p:tagLst>
</file>

<file path=ppt/tags/tag7.xml><?xml version="1.0" encoding="utf-8"?>
<p:tagLst xmlns:p="http://schemas.openxmlformats.org/presentationml/2006/main">
  <p:tag name="MH" val="20170529112814"/>
  <p:tag name="MH_LIBRARY" val="GRAPHIC"/>
  <p:tag name="MH_ORDER" val="GT1"/>
</p:tagLst>
</file>

<file path=ppt/tags/tag8.xml><?xml version="1.0" encoding="utf-8"?>
<p:tagLst xmlns:p="http://schemas.openxmlformats.org/presentationml/2006/main">
  <p:tag name="MH" val="20170529112814"/>
  <p:tag name="MH_LIBRARY" val="GRAPHIC"/>
  <p:tag name="MH_ORDER" val="Freeform 11"/>
</p:tagLst>
</file>

<file path=ppt/tags/tag9.xml><?xml version="1.0" encoding="utf-8"?>
<p:tagLst xmlns:p="http://schemas.openxmlformats.org/presentationml/2006/main">
  <p:tag name="MH" val="20170529112814"/>
  <p:tag name="MH_LIBRARY" val="GRAPHIC"/>
  <p:tag name="MH_ORDER" val="GT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513</Words>
  <Application>WPS 演示</Application>
  <PresentationFormat>全屏显示(16:9)</PresentationFormat>
  <Paragraphs>101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德彪钢笔行书字库</vt:lpstr>
      <vt:lpstr>方正正黑简体</vt:lpstr>
      <vt:lpstr>黑体</vt:lpstr>
      <vt:lpstr>Calibri</vt:lpstr>
      <vt:lpstr>Arial Narrow</vt:lpstr>
      <vt:lpstr>微软雅黑</vt:lpstr>
      <vt:lpstr>Impact</vt:lpstr>
      <vt:lpstr>Arial Unicode MS</vt:lpstr>
      <vt:lpstr>等线 Light</vt:lpstr>
      <vt:lpstr>Calibri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猜猜我是谁</dc:creator>
  <dc:description>锐旗设计；https://9ppt.taobao.com</dc:description>
  <cp:lastModifiedBy>徐章含</cp:lastModifiedBy>
  <cp:revision>54</cp:revision>
  <dcterms:created xsi:type="dcterms:W3CDTF">2017-03-04T06:55:00Z</dcterms:created>
  <dcterms:modified xsi:type="dcterms:W3CDTF">2022-05-06T14:12:48Z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434447D7B90B44D5894628583B557451</vt:lpwstr>
  </property>
  <property fmtid="{D5CDD505-2E9C-101B-9397-08002B2CF9AE}" pid="3" name="KSOProductBuildVer">
    <vt:lpwstr>2052-11.1.0.11691</vt:lpwstr>
  </property>
</Properties>
</file>