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70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2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6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238842-C4CD-4343-9EBB-FC9200085DE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488CC5-87FD-4956-B625-0268D895C288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8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Web Hillel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Calendario online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5" y="5519570"/>
            <a:ext cx="1360682" cy="7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Requerimientos 1/2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5" y="1846263"/>
            <a:ext cx="2588327" cy="4022725"/>
          </a:xfr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07" y="1846263"/>
            <a:ext cx="2567186" cy="4022725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5" y="5519570"/>
            <a:ext cx="1360682" cy="7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Requerimientos 2/2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5" y="5519570"/>
            <a:ext cx="1360682" cy="7239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Inscripción a actividades por una web </a:t>
            </a:r>
          </a:p>
          <a:p>
            <a:endParaRPr lang="es-ES" dirty="0"/>
          </a:p>
          <a:p>
            <a:r>
              <a:rPr lang="es-ES" dirty="0"/>
              <a:t>Completar las preguntas solo una vez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/>
              <a:t>Aviso al pisar los horarios</a:t>
            </a:r>
          </a:p>
          <a:p>
            <a:endParaRPr lang="es-ES" dirty="0" smtClean="0"/>
          </a:p>
          <a:p>
            <a:r>
              <a:rPr lang="es-ES" dirty="0" smtClean="0"/>
              <a:t>Seguimiento de actividades</a:t>
            </a:r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Tomar lista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Lista  </a:t>
            </a:r>
            <a:r>
              <a:rPr lang="es-ES" dirty="0"/>
              <a:t>de </a:t>
            </a:r>
            <a:r>
              <a:rPr lang="es-ES" dirty="0" smtClean="0"/>
              <a:t>inscriptos </a:t>
            </a:r>
          </a:p>
          <a:p>
            <a:endParaRPr lang="es-ES" dirty="0" smtClean="0"/>
          </a:p>
          <a:p>
            <a:r>
              <a:rPr lang="es-ES" dirty="0" smtClean="0"/>
              <a:t>Exportación de </a:t>
            </a:r>
            <a:r>
              <a:rPr lang="es-ES" dirty="0"/>
              <a:t>datos a Excel para analisis y mails masivos</a:t>
            </a:r>
          </a:p>
          <a:p>
            <a:endParaRPr lang="es-ES" dirty="0" smtClean="0"/>
          </a:p>
          <a:p>
            <a:r>
              <a:rPr lang="es-ES" dirty="0" smtClean="0"/>
              <a:t>Email automático en la inscripción </a:t>
            </a:r>
            <a:endParaRPr lang="es-ES" dirty="0"/>
          </a:p>
          <a:p>
            <a:r>
              <a:rPr lang="es-ES" dirty="0"/>
              <a:t> 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uso</a:t>
            </a:r>
            <a:r>
              <a:rPr lang="es-ES" dirty="0"/>
              <a:t> </a:t>
            </a:r>
            <a:r>
              <a:rPr lang="es-ES" dirty="0" smtClean="0"/>
              <a:t>– Actor: Público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96" y="1846264"/>
            <a:ext cx="3896593" cy="4468419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5" y="5519570"/>
            <a:ext cx="1360682" cy="7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uso</a:t>
            </a:r>
            <a:r>
              <a:rPr lang="es-ES" dirty="0"/>
              <a:t> </a:t>
            </a:r>
            <a:r>
              <a:rPr lang="es-ES" dirty="0" smtClean="0"/>
              <a:t>– Actor: Usuario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5" y="5519570"/>
            <a:ext cx="1360682" cy="723910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41" y="2282307"/>
            <a:ext cx="4118668" cy="3514251"/>
          </a:xfrm>
        </p:spPr>
      </p:pic>
    </p:spTree>
    <p:extLst>
      <p:ext uri="{BB962C8B-B14F-4D97-AF65-F5344CB8AC3E}">
        <p14:creationId xmlns:p14="http://schemas.microsoft.com/office/powerpoint/2010/main" val="25288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uso</a:t>
            </a:r>
            <a:r>
              <a:rPr lang="es-ES" dirty="0"/>
              <a:t> </a:t>
            </a:r>
            <a:r>
              <a:rPr lang="es-ES" dirty="0" smtClean="0"/>
              <a:t>– Actor: Staff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5" y="5519570"/>
            <a:ext cx="1360682" cy="723910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38" y="1846263"/>
            <a:ext cx="3758890" cy="4416886"/>
          </a:xfrm>
        </p:spPr>
      </p:pic>
    </p:spTree>
    <p:extLst>
      <p:ext uri="{BB962C8B-B14F-4D97-AF65-F5344CB8AC3E}">
        <p14:creationId xmlns:p14="http://schemas.microsoft.com/office/powerpoint/2010/main" val="26109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uso</a:t>
            </a:r>
            <a:r>
              <a:rPr lang="es-ES" dirty="0"/>
              <a:t> </a:t>
            </a:r>
            <a:r>
              <a:rPr lang="es-ES" dirty="0" smtClean="0"/>
              <a:t>– Actor: Administrador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5" y="5519570"/>
            <a:ext cx="1360682" cy="723910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38" y="2152649"/>
            <a:ext cx="4961964" cy="3685443"/>
          </a:xfrm>
        </p:spPr>
      </p:pic>
    </p:spTree>
    <p:extLst>
      <p:ext uri="{BB962C8B-B14F-4D97-AF65-F5344CB8AC3E}">
        <p14:creationId xmlns:p14="http://schemas.microsoft.com/office/powerpoint/2010/main" val="2827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dominio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7632700" cy="6857186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222500" cy="33791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79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Web Hillel</vt:lpstr>
      <vt:lpstr>Requerimientos 1/2</vt:lpstr>
      <vt:lpstr>Requerimientos 2/2</vt:lpstr>
      <vt:lpstr>Casos de uso – Actor: Público</vt:lpstr>
      <vt:lpstr>Casos de uso – Actor: Usuario</vt:lpstr>
      <vt:lpstr>Casos de uso – Actor: Staff</vt:lpstr>
      <vt:lpstr>Casos de uso – Actor: Administrador</vt:lpstr>
      <vt:lpstr>Modelo de dominio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Hillel</dc:title>
  <dc:creator>Tom</dc:creator>
  <cp:lastModifiedBy>Tom</cp:lastModifiedBy>
  <cp:revision>7</cp:revision>
  <dcterms:created xsi:type="dcterms:W3CDTF">2021-07-12T06:44:10Z</dcterms:created>
  <dcterms:modified xsi:type="dcterms:W3CDTF">2021-07-27T14:55:49Z</dcterms:modified>
</cp:coreProperties>
</file>