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6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1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7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37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12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6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63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2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09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22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6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3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8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1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9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5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3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7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97DE96-A91D-4ECD-ADF9-CD7D08FF60E3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19398B3-6ADA-4CC0-AC84-9D96E419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7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  <p:sldLayoutId id="2147484318" r:id="rId12"/>
    <p:sldLayoutId id="2147484319" r:id="rId13"/>
    <p:sldLayoutId id="2147484320" r:id="rId14"/>
    <p:sldLayoutId id="2147484321" r:id="rId15"/>
    <p:sldLayoutId id="2147484322" r:id="rId16"/>
    <p:sldLayoutId id="2147484323" r:id="rId17"/>
    <p:sldLayoutId id="214748432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DD37F-249E-450E-AC3E-5A3E42C1C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政治课前五分钟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7FE2C4-9DC5-4EAE-B709-DA17307E2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zh-CN" altLang="en-US" dirty="0"/>
              <a:t>王嘉铭，范一飞</a:t>
            </a:r>
          </a:p>
        </p:txBody>
      </p:sp>
    </p:spTree>
    <p:extLst>
      <p:ext uri="{BB962C8B-B14F-4D97-AF65-F5344CB8AC3E}">
        <p14:creationId xmlns:p14="http://schemas.microsoft.com/office/powerpoint/2010/main" val="370610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738D2-4439-404C-84E4-AD4FEA29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br>
              <a:rPr lang="en-US" altLang="zh-CN" dirty="0"/>
            </a:br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8998B-4D20-4C8E-AED0-B8C1A660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 I: xxx</a:t>
            </a:r>
          </a:p>
          <a:p>
            <a:r>
              <a:rPr lang="en-US" altLang="zh-CN" dirty="0"/>
              <a:t>Part II: xxx</a:t>
            </a:r>
          </a:p>
          <a:p>
            <a:r>
              <a:rPr lang="en-US" altLang="zh-CN" dirty="0"/>
              <a:t>Part III: 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97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BA04-AB6A-4B85-9828-DAEB1926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新闻概况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ED2E06-BC8D-4415-BFC6-217AE9D2D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为在中秋节和老母亲团聚 男子从浙江“流浪”回重庆</a:t>
            </a:r>
          </a:p>
        </p:txBody>
      </p:sp>
    </p:spTree>
    <p:extLst>
      <p:ext uri="{BB962C8B-B14F-4D97-AF65-F5344CB8AC3E}">
        <p14:creationId xmlns:p14="http://schemas.microsoft.com/office/powerpoint/2010/main" val="217116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13C08C7-EB61-4DA5-9D3B-68920A8E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新闻概况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6A87F-499F-4E5C-B8F8-E3BAC764E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21</a:t>
            </a:r>
            <a:r>
              <a:rPr lang="zh-CN" altLang="en-US" dirty="0"/>
              <a:t>日上午</a:t>
            </a:r>
            <a:r>
              <a:rPr lang="en-US" altLang="zh-CN" dirty="0"/>
              <a:t>10</a:t>
            </a:r>
            <a:r>
              <a:rPr lang="zh-CN" altLang="en-US" dirty="0"/>
              <a:t>点过，沙坪坝土主物流园的车管所附近，</a:t>
            </a:r>
            <a:r>
              <a:rPr lang="en-US" altLang="zh-CN" dirty="0"/>
              <a:t>47</a:t>
            </a:r>
            <a:r>
              <a:rPr lang="zh-CN" altLang="en-US" dirty="0"/>
              <a:t>岁的刘先生提着两个塑料桶，在人行道上徘徊。当他看到车管所顶上的公安标志时，他赶紧向里面的民警求助。</a:t>
            </a:r>
          </a:p>
          <a:p>
            <a:r>
              <a:rPr lang="zh-CN" altLang="en-US" dirty="0"/>
              <a:t>很快，沙坪坝</a:t>
            </a:r>
            <a:r>
              <a:rPr lang="en-US" altLang="zh-CN" dirty="0"/>
              <a:t>110</a:t>
            </a:r>
            <a:r>
              <a:rPr lang="zh-CN" altLang="en-US" dirty="0"/>
              <a:t>民警赶到，询问刘先生为何求助。刘先生说，他想回忠县老家和家人团聚，但身上的钱已经用完了，而且又找不到路，因此只好向公安机关求助。民警从刘先生出示的车票发现，刘先生是</a:t>
            </a:r>
            <a:r>
              <a:rPr lang="en-US" altLang="zh-CN" dirty="0"/>
              <a:t>19</a:t>
            </a:r>
            <a:r>
              <a:rPr lang="zh-CN" altLang="en-US" dirty="0"/>
              <a:t>日下午从浙江乘坐列车回重庆的，于</a:t>
            </a:r>
            <a:r>
              <a:rPr lang="en-US" altLang="zh-CN" dirty="0"/>
              <a:t>20</a:t>
            </a:r>
            <a:r>
              <a:rPr lang="zh-CN" altLang="en-US" dirty="0"/>
              <a:t>日晚抵达重庆。</a:t>
            </a:r>
          </a:p>
          <a:p>
            <a:r>
              <a:rPr lang="zh-CN" altLang="en-US" dirty="0"/>
              <a:t>刘先生说，一年多以前，他独自外出打工，家里只剩下老母亲和一些亲戚。但他在当地没有找到好的工作，有时打点零工，有时甚至只能以拾荒为生，一年多下来，除了平日里的开销，可以说是身无分文，连回家的钱都没有。</a:t>
            </a:r>
          </a:p>
          <a:p>
            <a:r>
              <a:rPr lang="zh-CN" altLang="en-US" dirty="0"/>
              <a:t>眼看着要过中秋节了，刘先生特别想念老家的母亲，想陪老人过一个中秋节。在老乡的建议下，他找到了浙江当地的救助站，在他们的帮助下，购买了返乡的车票。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60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13C08C7-EB61-4DA5-9D3B-68920A8E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新闻概况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6A87F-499F-4E5C-B8F8-E3BAC764E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日晚，列车抵达重庆北站，出了站后，刘先生有点不知所措，因为他身上的钱不够买回忠县的车票。</a:t>
            </a:r>
          </a:p>
          <a:p>
            <a:r>
              <a:rPr lang="zh-CN" altLang="en-US" dirty="0"/>
              <a:t>想到之前有一个亲戚在沙坪坝大学城附近，刘先生于是用身上仅有的一点钱，乘车来到沙坪坝。可下车后，刘先生迷了路，只能一边问一边走，找了一上午，还是毫无头绪，只好向警方求助。</a:t>
            </a:r>
          </a:p>
          <a:p>
            <a:r>
              <a:rPr lang="zh-CN" altLang="en-US" dirty="0"/>
              <a:t>终于回家感叹好人多</a:t>
            </a:r>
          </a:p>
          <a:p>
            <a:r>
              <a:rPr lang="zh-CN" altLang="en-US" dirty="0"/>
              <a:t>刘先生出示了车票和浙江当地救助站开具的证明，但没有身份证，民警通过其身份证号码，查到了他的身份信息，建议他向沙坪坝救助站求助，然后再由救助站人员将其送回忠县老家，刘先生同意了。</a:t>
            </a:r>
          </a:p>
          <a:p>
            <a:r>
              <a:rPr lang="zh-CN" altLang="en-US" dirty="0"/>
              <a:t>随后，为了顺利买到车票，民警到派出所专门为他开具了身份证明，再把刘先生送到了救助站。前天，刘先生终于回到老家，和家人团聚了。</a:t>
            </a:r>
          </a:p>
        </p:txBody>
      </p:sp>
    </p:spTree>
    <p:extLst>
      <p:ext uri="{BB962C8B-B14F-4D97-AF65-F5344CB8AC3E}">
        <p14:creationId xmlns:p14="http://schemas.microsoft.com/office/powerpoint/2010/main" val="4963310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8</TotalTime>
  <Words>456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Tw Cen MT</vt:lpstr>
      <vt:lpstr>水滴</vt:lpstr>
      <vt:lpstr>政治课前五分钟</vt:lpstr>
      <vt:lpstr>目录 Content</vt:lpstr>
      <vt:lpstr>新闻概况</vt:lpstr>
      <vt:lpstr>新闻概况</vt:lpstr>
      <vt:lpstr>新闻概况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政治课前五分钟</dc:title>
  <dc:creator>王 嘉铭</dc:creator>
  <cp:lastModifiedBy>王 嘉铭</cp:lastModifiedBy>
  <cp:revision>1</cp:revision>
  <dcterms:created xsi:type="dcterms:W3CDTF">2018-09-24T07:05:46Z</dcterms:created>
  <dcterms:modified xsi:type="dcterms:W3CDTF">2018-09-24T07:14:01Z</dcterms:modified>
</cp:coreProperties>
</file>