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8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2FA6-6020-4EAA-B743-15F9CC1B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62" y="1754799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Stress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086A1-EE5E-484D-8016-16DCE0024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50041"/>
            <a:ext cx="3232971" cy="1126283"/>
          </a:xfrm>
        </p:spPr>
        <p:txBody>
          <a:bodyPr/>
          <a:lstStyle/>
          <a:p>
            <a:r>
              <a:rPr lang="en-US" dirty="0"/>
              <a:t>Team : Avengers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0767-5E2D-4CC2-95F8-CD37A56D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76"/>
            <a:ext cx="8911687" cy="1280890"/>
          </a:xfrm>
        </p:spPr>
        <p:txBody>
          <a:bodyPr/>
          <a:lstStyle/>
          <a:p>
            <a:r>
              <a:rPr lang="en-US" dirty="0"/>
              <a:t>What is Stress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5C6A-56B7-4AAC-AF29-CD7B9822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3251722"/>
            <a:ext cx="8915400" cy="3777622"/>
          </a:xfrm>
        </p:spPr>
        <p:txBody>
          <a:bodyPr/>
          <a:lstStyle/>
          <a:p>
            <a:r>
              <a:rPr lang="en-US" dirty="0"/>
              <a:t>A bot to engage people with some sessions on physical activities like yoga and have fun with each exercise to reduce stress anxiety.</a:t>
            </a:r>
          </a:p>
          <a:p>
            <a:r>
              <a:rPr lang="en-US" dirty="0"/>
              <a:t>Users can see Images or </a:t>
            </a:r>
            <a:r>
              <a:rPr lang="en-US" dirty="0" err="1"/>
              <a:t>Youtube</a:t>
            </a:r>
            <a:r>
              <a:rPr lang="en-US" dirty="0"/>
              <a:t> links that are added for the exercises.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D1B5-C839-43B1-8C22-EEE59E1B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491" y="651640"/>
            <a:ext cx="9353122" cy="1253359"/>
          </a:xfrm>
        </p:spPr>
        <p:txBody>
          <a:bodyPr/>
          <a:lstStyle/>
          <a:p>
            <a:r>
              <a:rPr lang="en-US" dirty="0"/>
              <a:t>Current Architecture:</a:t>
            </a:r>
          </a:p>
        </p:txBody>
      </p:sp>
      <p:pic>
        <p:nvPicPr>
          <p:cNvPr id="9" name="Content Placeholder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5252128-D47F-4950-9409-7F7D476D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02" y="2068783"/>
            <a:ext cx="8451312" cy="32464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C0EEF-336E-408B-9030-3B78E2B3ADFA}"/>
              </a:ext>
            </a:extLst>
          </p:cNvPr>
          <p:cNvSpPr txBox="1"/>
          <p:nvPr/>
        </p:nvSpPr>
        <p:spPr>
          <a:xfrm>
            <a:off x="2344602" y="1367878"/>
            <a:ext cx="67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Watson assistant is used for building the chatbot.</a:t>
            </a:r>
          </a:p>
        </p:txBody>
      </p:sp>
    </p:spTree>
    <p:extLst>
      <p:ext uri="{BB962C8B-B14F-4D97-AF65-F5344CB8AC3E}">
        <p14:creationId xmlns:p14="http://schemas.microsoft.com/office/powerpoint/2010/main" val="4266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427E-9AA8-4D25-8DC4-60151C8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Chatbot Works :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64DB6E-8983-4296-9343-5F69B0C1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3" name="Picture 1">
            <a:extLst>
              <a:ext uri="{FF2B5EF4-FFF2-40B4-BE49-F238E27FC236}">
                <a16:creationId xmlns:a16="http://schemas.microsoft.com/office/drawing/2014/main" id="{9A44C689-2612-4D87-8975-10AEFC7B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877656"/>
            <a:ext cx="1796971" cy="38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B0E7599-CB77-4D95-A910-C0D0B747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51" y="1905000"/>
            <a:ext cx="1832610" cy="38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5">
            <a:extLst>
              <a:ext uri="{FF2B5EF4-FFF2-40B4-BE49-F238E27FC236}">
                <a16:creationId xmlns:a16="http://schemas.microsoft.com/office/drawing/2014/main" id="{5E0977CC-723C-42AC-83C5-53E855DA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25" y="1905000"/>
            <a:ext cx="1838570" cy="38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">
            <a:extLst>
              <a:ext uri="{FF2B5EF4-FFF2-40B4-BE49-F238E27FC236}">
                <a16:creationId xmlns:a16="http://schemas.microsoft.com/office/drawing/2014/main" id="{51DB5DC8-F9BE-4072-AB48-B8CA0C35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37" y="1922571"/>
            <a:ext cx="1821203" cy="38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3D3D4D51-8D38-41FB-84F1-4E9AC265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3195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D721F93-A532-4560-B0AA-9A0EB878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4015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92CA823-7A72-4B5D-A1B4-A873F85F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77189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8D366B4-914A-44A7-973C-C865D2A0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113987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545-88FB-42B1-A60A-BB8D7EE5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F1EC-D23A-40E0-B2F6-8C13BB69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functionality in the app, for family and friends to stay in touch with their elderly or disabled young relatives as well as care personnel.</a:t>
            </a:r>
          </a:p>
          <a:p>
            <a:r>
              <a:rPr lang="en-US" dirty="0"/>
              <a:t>Share information such as text, photos and videos.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4C1D9-4558-41AB-B14B-B341F29F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60" y="3320178"/>
            <a:ext cx="820745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5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9407-B2CB-476F-B3EC-D522B471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734" y="2735012"/>
            <a:ext cx="8911687" cy="4589916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1188-3927-4B7C-BAFB-2A9254C04CC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1702340" y="5911222"/>
            <a:ext cx="13206952" cy="11899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86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76E469213E34AAE152B6A4BFA318D" ma:contentTypeVersion="0" ma:contentTypeDescription="Create a new document." ma:contentTypeScope="" ma:versionID="d6934347d61e03a7fab0afe9155829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1CC62-F88D-41B1-8CFC-00DCC2989428}"/>
</file>

<file path=customXml/itemProps2.xml><?xml version="1.0" encoding="utf-8"?>
<ds:datastoreItem xmlns:ds="http://schemas.openxmlformats.org/officeDocument/2006/customXml" ds:itemID="{6FF2E996-67BA-4C4E-81E7-A966A5F55A4A}"/>
</file>

<file path=customXml/itemProps3.xml><?xml version="1.0" encoding="utf-8"?>
<ds:datastoreItem xmlns:ds="http://schemas.openxmlformats.org/officeDocument/2006/customXml" ds:itemID="{B2A48FFA-FDFE-4850-B4BD-5ACB59101AF9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108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Stress Management Application</vt:lpstr>
      <vt:lpstr>What is Stress Management Application</vt:lpstr>
      <vt:lpstr>Current Architecture:</vt:lpstr>
      <vt:lpstr>How Chatbot Works : </vt:lpstr>
      <vt:lpstr>Future RoadMap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Management Application</dc:title>
  <dc:creator>-, Akanksha</dc:creator>
  <cp:lastModifiedBy>-, Akanksha</cp:lastModifiedBy>
  <cp:revision>4</cp:revision>
  <dcterms:created xsi:type="dcterms:W3CDTF">2020-06-06T08:11:19Z</dcterms:created>
  <dcterms:modified xsi:type="dcterms:W3CDTF">2020-06-06T08:39:11Z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0x010100D4576E469213E34AAE152B6A4BFA318D</vt:lpwstr>
  </property>
</Properties>
</file>