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EAE1-3B63-ED42-848A-EEA372D2A51D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40FE0-E917-3E4F-818E-12EE61012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45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FE0-E917-3E4F-818E-12EE610121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7CE4E-03B0-9719-4E30-A18437C8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749254-3E2F-6450-6DA7-B5546766B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1AF45-65AF-A6A5-2B56-644B5563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1DC3A4-C3DC-CA0F-7CC4-7ECD908B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212C4-D697-5681-BAE0-12954526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84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0DF95-200D-4832-D73E-247A5DC5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B80CC-6083-12C9-DEA3-B2711DFA9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044EF-5F70-8931-3963-60EF44B3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685874-BFBB-5807-799E-4D1C96A8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B12E7-3310-567F-9904-2B43CC4F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92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8BD4D5-5EB9-41CE-24AE-881B638B0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C7F22F-B7DE-76CD-0225-C27C81E7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7A78B-293E-6CC2-E8EF-6A79AE9F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C2378-30CE-5A4A-21C1-970815D5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39272-A2FC-4AC8-4EA8-F683DAC8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8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9B3B1-25C6-5842-BC99-D743E0B6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204308-955D-9340-9541-427C7B9D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1FD46-E331-4E02-9101-0F0C9AD9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B17CF6-2DEB-D991-9D67-0FB2BC4D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B8B10B-8DC2-4DCD-B20A-2790FD19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6B0C7-A782-546C-2726-09457698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DD9C19-7B0B-159B-9A38-3B303A82F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98D57-C4E8-9E92-E66A-06442534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0D9AAB-0D0E-9FE8-1D11-12415350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0B244-146B-7823-8923-B9FBF520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447C-36DA-9B3C-6A26-5606EFF0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528C7-F9B0-4CDC-A927-EE3871F6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E441ED-AD11-E56A-68EB-8B5AC76A7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5362C7-4713-C71B-C81B-B32539B5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9A4B56-05C6-A7C3-8BAF-BB0B5058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ECB3C4-6FC0-2E81-ADE1-2C31AF1C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32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C9150-7B24-8ABF-234B-65D2C429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774F7C-DB3B-572D-1116-DF4F96CF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D773BB-54E4-9C41-8CE9-B03871485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005520-6173-7EEC-5C37-3E5741F82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DA3362-0D82-E788-628C-1649EF9E5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EAF463-BAE5-F916-E790-65997863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A38C85-D989-5286-F4C4-C06C2860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485E10-9F2F-907D-E1DD-215B9231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91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AEDE8-A268-7B73-800A-8415F0C2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A106D7-3534-1BFC-89CE-72D6ABB9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2F62F1-E674-D8CE-0E17-E9DA3A89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EDC18F-783B-4942-AAF7-CD889DF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CB4057-0FCC-18B2-11F4-0871102C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529C67-AD9E-3EB3-5D65-339A3446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E5E51B-8FF0-9BF3-36BF-F4F102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59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7E096-6654-0BF7-E42B-AF8D3377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761BF-C9A7-1039-B20C-E4F06A67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C5DCDC-0F34-1BCC-AE6C-1B3C7FAF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F4B96-C946-45A3-2A47-65051657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2D5563-827E-2B3A-8B5B-14C00A25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25731-ABAE-F733-9DB8-82F9EBA9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95575-F60C-DD07-5385-179B48B5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238FF1-D8C0-4FB9-E1EB-99B672CAB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D26B3A-80AB-45E6-3BA4-B654882C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9EFAF0-6585-5A97-97AA-7474CFFD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8FE52C-2ED5-0E57-6F1D-3BC5BF3B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7D33C6-0C69-5447-BD3C-93FD096C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04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C9A633-8A1F-44CD-429C-82262673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185AE4-865F-9213-8181-BF488076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FDF45-4E33-5D43-D501-38899090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83DC-10E5-3949-8CC4-8D0826302ED2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A43BC8-0078-E942-7496-B4E30DAD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DCAA8-10FA-9A97-5884-7EBE39492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D041-3356-FC47-A49A-DB3251CF5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4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A1887F-08CC-B5D0-4303-1EF97E109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fr-FR" sz="5400" dirty="0"/>
              <a:t>Snack Sensei</a:t>
            </a:r>
            <a:br>
              <a:rPr lang="fr-FR" sz="5400" dirty="0"/>
            </a:br>
            <a:br>
              <a:rPr lang="fr-FR" sz="5400" dirty="0"/>
            </a:br>
            <a:r>
              <a:rPr lang="fr-FR" sz="2800" b="1" i="0" dirty="0">
                <a:solidFill>
                  <a:srgbClr val="0D0D0D"/>
                </a:solidFill>
                <a:effectLst/>
                <a:latin typeface="ui-sans-serif"/>
              </a:rPr>
              <a:t>Fuel Right, </a:t>
            </a:r>
            <a:r>
              <a:rPr lang="fr-FR" sz="2800" b="1" dirty="0">
                <a:solidFill>
                  <a:srgbClr val="0D0D0D"/>
                </a:solidFill>
                <a:latin typeface="ui-sans-serif"/>
              </a:rPr>
              <a:t>Thrive Bright</a:t>
            </a:r>
            <a:endParaRPr lang="fr-FR" sz="2800" dirty="0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logo for an app called SnackSensei, which is an LLM-based app that suggests nutrition plans based on user background and medical history. The logo should combine elements of healthy eating and wisdom. It could feature a wise figure, perhaps a sage or sensei, holding a healthy snack or a symbol like an apple or a plate of food. Use clean, modern design with a color palette that includes green for health, and possibly some warm colors like orange or yellow for energy and vitality. The text 'SnackSensei' should be included, with a font that conveys professionalism and approachability.">
            <a:extLst>
              <a:ext uri="{FF2B5EF4-FFF2-40B4-BE49-F238E27FC236}">
                <a16:creationId xmlns:a16="http://schemas.microsoft.com/office/drawing/2014/main" id="{3A8D106D-5EB7-3428-2E63-57B0DE211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8F76A64-A418-DEE3-1A7B-31827600E4F5}"/>
              </a:ext>
            </a:extLst>
          </p:cNvPr>
          <p:cNvSpPr txBox="1">
            <a:spLocks/>
          </p:cNvSpPr>
          <p:nvPr/>
        </p:nvSpPr>
        <p:spPr>
          <a:xfrm>
            <a:off x="1295400" y="9910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E3B7CE6-0D3E-69B3-44F2-652915620BD9}"/>
              </a:ext>
            </a:extLst>
          </p:cNvPr>
          <p:cNvSpPr txBox="1">
            <a:spLocks/>
          </p:cNvSpPr>
          <p:nvPr/>
        </p:nvSpPr>
        <p:spPr>
          <a:xfrm>
            <a:off x="1523999" y="23732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69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4DE6FFE-DA0D-1A5D-6AF4-A071BDA9A645}"/>
              </a:ext>
            </a:extLst>
          </p:cNvPr>
          <p:cNvSpPr/>
          <p:nvPr/>
        </p:nvSpPr>
        <p:spPr>
          <a:xfrm>
            <a:off x="9069745" y="1405864"/>
            <a:ext cx="1001579" cy="41790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Diet 4 </a:t>
            </a:r>
          </a:p>
        </p:txBody>
      </p:sp>
      <p:pic>
        <p:nvPicPr>
          <p:cNvPr id="2050" name="Picture 2" descr="User Icon in trendy flat style isolated on grey background ...">
            <a:extLst>
              <a:ext uri="{FF2B5EF4-FFF2-40B4-BE49-F238E27FC236}">
                <a16:creationId xmlns:a16="http://schemas.microsoft.com/office/drawing/2014/main" id="{E36E23F7-1B94-96B7-FC57-02F0E4732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1" y="842893"/>
            <a:ext cx="974980" cy="97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FC7CC94-8CAF-3EF9-CB20-8B96073A0786}"/>
              </a:ext>
            </a:extLst>
          </p:cNvPr>
          <p:cNvSpPr txBox="1"/>
          <p:nvPr/>
        </p:nvSpPr>
        <p:spPr>
          <a:xfrm>
            <a:off x="54193" y="438083"/>
            <a:ext cx="163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Sensei ! What should I eat</a:t>
            </a:r>
          </a:p>
        </p:txBody>
      </p:sp>
      <p:pic>
        <p:nvPicPr>
          <p:cNvPr id="2054" name="Picture 6" descr="Sensei Logos - 67+ Best Sensei Logo Ideas. Free Sensei Logo ...">
            <a:extLst>
              <a:ext uri="{FF2B5EF4-FFF2-40B4-BE49-F238E27FC236}">
                <a16:creationId xmlns:a16="http://schemas.microsoft.com/office/drawing/2014/main" id="{35907698-89C2-5A36-5CD5-C70063CF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1" y="5083317"/>
            <a:ext cx="1377387" cy="137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29C82C-27EB-9EED-2E1A-6A7E7EDB6AC4}"/>
              </a:ext>
            </a:extLst>
          </p:cNvPr>
          <p:cNvSpPr txBox="1"/>
          <p:nvPr/>
        </p:nvSpPr>
        <p:spPr>
          <a:xfrm>
            <a:off x="1764625" y="655583"/>
            <a:ext cx="1281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Name.</a:t>
            </a:r>
          </a:p>
          <a:p>
            <a:r>
              <a:rPr lang="fr-FR" sz="1400" dirty="0"/>
              <a:t>Allergies.</a:t>
            </a:r>
          </a:p>
          <a:p>
            <a:r>
              <a:rPr lang="fr-FR" sz="1400" dirty="0"/>
              <a:t>Workout plans.</a:t>
            </a:r>
          </a:p>
          <a:p>
            <a:r>
              <a:rPr lang="fr-FR" sz="1400" dirty="0"/>
              <a:t>Nationnality.</a:t>
            </a:r>
          </a:p>
          <a:p>
            <a:r>
              <a:rPr lang="fr-FR" sz="1400" dirty="0"/>
              <a:t>…</a:t>
            </a:r>
          </a:p>
        </p:txBody>
      </p:sp>
      <p:pic>
        <p:nvPicPr>
          <p:cNvPr id="2056" name="Picture 8" descr="Adobe PDF Logo PNG vector in SVG, PDF, AI, CDR format">
            <a:extLst>
              <a:ext uri="{FF2B5EF4-FFF2-40B4-BE49-F238E27FC236}">
                <a16:creationId xmlns:a16="http://schemas.microsoft.com/office/drawing/2014/main" id="{7E8D7B7D-B859-18A9-05C3-C0DF5B2B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1" t="6450" r="24847" b="9863"/>
          <a:stretch/>
        </p:blipFill>
        <p:spPr bwMode="auto">
          <a:xfrm>
            <a:off x="429517" y="3228514"/>
            <a:ext cx="694959" cy="83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791A8D5-E0DF-FAB3-1254-27CC328F816D}"/>
              </a:ext>
            </a:extLst>
          </p:cNvPr>
          <p:cNvSpPr txBox="1"/>
          <p:nvPr/>
        </p:nvSpPr>
        <p:spPr>
          <a:xfrm>
            <a:off x="288085" y="2988433"/>
            <a:ext cx="22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Medical Report</a:t>
            </a:r>
          </a:p>
        </p:txBody>
      </p:sp>
      <p:pic>
        <p:nvPicPr>
          <p:cNvPr id="2058" name="Picture 10" descr="Mistral AI | LinkedIn">
            <a:extLst>
              <a:ext uri="{FF2B5EF4-FFF2-40B4-BE49-F238E27FC236}">
                <a16:creationId xmlns:a16="http://schemas.microsoft.com/office/drawing/2014/main" id="{42E4E041-AFA6-4FA6-B691-164DCA30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66" y="806734"/>
            <a:ext cx="758371" cy="7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roq Logo &amp; Brand Assets (SVG, PNG and vector) - Brandfetch">
            <a:extLst>
              <a:ext uri="{FF2B5EF4-FFF2-40B4-BE49-F238E27FC236}">
                <a16:creationId xmlns:a16="http://schemas.microsoft.com/office/drawing/2014/main" id="{09CA3C0E-A52C-AAF3-CBF7-89225A51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276" y="1043752"/>
            <a:ext cx="100157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Mistral AI | LinkedIn">
            <a:extLst>
              <a:ext uri="{FF2B5EF4-FFF2-40B4-BE49-F238E27FC236}">
                <a16:creationId xmlns:a16="http://schemas.microsoft.com/office/drawing/2014/main" id="{3F4C48A5-2FC0-AB02-0927-E9B830DC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8" y="3111255"/>
            <a:ext cx="631642" cy="6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angChain Announces Partnership with deepsense.ai - deepsense.ai">
            <a:extLst>
              <a:ext uri="{FF2B5EF4-FFF2-40B4-BE49-F238E27FC236}">
                <a16:creationId xmlns:a16="http://schemas.microsoft.com/office/drawing/2014/main" id="{472D0AB2-4C7B-5EDE-DDC2-7326288B4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9" t="18742" r="66196" b="22981"/>
          <a:stretch/>
        </p:blipFill>
        <p:spPr bwMode="auto">
          <a:xfrm>
            <a:off x="2398246" y="3004567"/>
            <a:ext cx="802893" cy="7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roq Logo &amp; Brand Assets (SVG, PNG and vector) - Brandfetch">
            <a:extLst>
              <a:ext uri="{FF2B5EF4-FFF2-40B4-BE49-F238E27FC236}">
                <a16:creationId xmlns:a16="http://schemas.microsoft.com/office/drawing/2014/main" id="{3B970735-FA80-C97E-5049-C893110D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59" y="3264830"/>
            <a:ext cx="879975" cy="3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8F70CD9-AAEC-D754-996E-D5558CB1AD6C}"/>
              </a:ext>
            </a:extLst>
          </p:cNvPr>
          <p:cNvCxnSpPr>
            <a:cxnSpLocks/>
          </p:cNvCxnSpPr>
          <p:nvPr/>
        </p:nvCxnSpPr>
        <p:spPr>
          <a:xfrm>
            <a:off x="1648116" y="3427075"/>
            <a:ext cx="69728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1C996AD-1966-CBF9-E140-709BCC6298F4}"/>
              </a:ext>
            </a:extLst>
          </p:cNvPr>
          <p:cNvSpPr txBox="1"/>
          <p:nvPr/>
        </p:nvSpPr>
        <p:spPr>
          <a:xfrm>
            <a:off x="3710518" y="1001254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PROMPT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14A78E2-6CC6-C721-AC9A-8EE191895165}"/>
              </a:ext>
            </a:extLst>
          </p:cNvPr>
          <p:cNvCxnSpPr>
            <a:cxnSpLocks/>
          </p:cNvCxnSpPr>
          <p:nvPr/>
        </p:nvCxnSpPr>
        <p:spPr>
          <a:xfrm flipV="1">
            <a:off x="4578292" y="1685688"/>
            <a:ext cx="0" cy="12582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5C9D733-6377-790C-3AC1-418A11AFD963}"/>
              </a:ext>
            </a:extLst>
          </p:cNvPr>
          <p:cNvCxnSpPr>
            <a:cxnSpLocks/>
          </p:cNvCxnSpPr>
          <p:nvPr/>
        </p:nvCxnSpPr>
        <p:spPr>
          <a:xfrm>
            <a:off x="3060653" y="1245757"/>
            <a:ext cx="4895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2AE119E-F8B9-5874-C1BC-F9001C046E36}"/>
              </a:ext>
            </a:extLst>
          </p:cNvPr>
          <p:cNvSpPr txBox="1"/>
          <p:nvPr/>
        </p:nvSpPr>
        <p:spPr>
          <a:xfrm>
            <a:off x="2480494" y="2718889"/>
            <a:ext cx="22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Extract</a:t>
            </a:r>
            <a:r>
              <a:rPr lang="fr-FR" sz="1400" dirty="0"/>
              <a:t> and </a:t>
            </a:r>
            <a:r>
              <a:rPr lang="fr-FR" sz="1400" dirty="0" err="1"/>
              <a:t>summarize</a:t>
            </a:r>
            <a:endParaRPr lang="fr-FR" sz="1400" dirty="0"/>
          </a:p>
        </p:txBody>
      </p:sp>
      <p:pic>
        <p:nvPicPr>
          <p:cNvPr id="19" name="Picture 2" descr="User Icon in trendy flat style isolated on grey background ...">
            <a:extLst>
              <a:ext uri="{FF2B5EF4-FFF2-40B4-BE49-F238E27FC236}">
                <a16:creationId xmlns:a16="http://schemas.microsoft.com/office/drawing/2014/main" id="{3A97C855-EEF9-2686-9486-B568E9B3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092" y="1185919"/>
            <a:ext cx="974980" cy="97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2835FC1-31D9-C447-414D-5FE11AAEC7D1}"/>
              </a:ext>
            </a:extLst>
          </p:cNvPr>
          <p:cNvSpPr txBox="1"/>
          <p:nvPr/>
        </p:nvSpPr>
        <p:spPr>
          <a:xfrm>
            <a:off x="10365233" y="215856"/>
            <a:ext cx="18841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Wow ! The Diet 3 looks </a:t>
            </a:r>
            <a:r>
              <a:rPr lang="fr-FR" sz="1400" dirty="0" err="1"/>
              <a:t>neat</a:t>
            </a:r>
            <a:r>
              <a:rPr lang="fr-FR" sz="1400" dirty="0"/>
              <a:t> !</a:t>
            </a:r>
          </a:p>
          <a:p>
            <a:r>
              <a:rPr lang="fr-FR" sz="1400" dirty="0"/>
              <a:t>Can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provide</a:t>
            </a:r>
            <a:r>
              <a:rPr lang="fr-FR" sz="1400" dirty="0"/>
              <a:t> an </a:t>
            </a:r>
            <a:r>
              <a:rPr lang="fr-FR" sz="1400" dirty="0" err="1"/>
              <a:t>entire</a:t>
            </a:r>
            <a:r>
              <a:rPr lang="fr-FR" sz="1400" dirty="0"/>
              <a:t> </a:t>
            </a:r>
            <a:r>
              <a:rPr lang="fr-FR" sz="1400" dirty="0" err="1"/>
              <a:t>weekly</a:t>
            </a:r>
            <a:r>
              <a:rPr lang="fr-FR" sz="1400" dirty="0"/>
              <a:t> nutrition plan !</a:t>
            </a:r>
          </a:p>
        </p:txBody>
      </p:sp>
      <p:pic>
        <p:nvPicPr>
          <p:cNvPr id="2066" name="Picture 18" descr="Conditions d'utilisation des API Google Maps | Google Maps Platform | Google  for Developers">
            <a:extLst>
              <a:ext uri="{FF2B5EF4-FFF2-40B4-BE49-F238E27FC236}">
                <a16:creationId xmlns:a16="http://schemas.microsoft.com/office/drawing/2014/main" id="{EEE68A91-053F-3EFC-0486-FC5DB463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88" y="4016249"/>
            <a:ext cx="758371" cy="7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FB44AA3-A5A5-7A96-9AFB-2A2FC6FA788A}"/>
              </a:ext>
            </a:extLst>
          </p:cNvPr>
          <p:cNvSpPr/>
          <p:nvPr/>
        </p:nvSpPr>
        <p:spPr>
          <a:xfrm>
            <a:off x="7874425" y="846226"/>
            <a:ext cx="1001579" cy="41790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Diet 1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859D61C-7F5A-E0ED-74AE-AB45FB43884B}"/>
              </a:ext>
            </a:extLst>
          </p:cNvPr>
          <p:cNvSpPr txBox="1"/>
          <p:nvPr/>
        </p:nvSpPr>
        <p:spPr>
          <a:xfrm>
            <a:off x="-1770927" y="-1053296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EC39FC1-0B2C-4308-F76A-94E83EAA7599}"/>
              </a:ext>
            </a:extLst>
          </p:cNvPr>
          <p:cNvSpPr/>
          <p:nvPr/>
        </p:nvSpPr>
        <p:spPr>
          <a:xfrm>
            <a:off x="9076319" y="834074"/>
            <a:ext cx="1001579" cy="41790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Diet 2 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1C8422C-013A-32FA-BD1E-F7C2FB5A4859}"/>
              </a:ext>
            </a:extLst>
          </p:cNvPr>
          <p:cNvSpPr/>
          <p:nvPr/>
        </p:nvSpPr>
        <p:spPr>
          <a:xfrm>
            <a:off x="7883040" y="1405864"/>
            <a:ext cx="1001579" cy="41790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Diet 3 </a:t>
            </a:r>
          </a:p>
        </p:txBody>
      </p:sp>
      <p:pic>
        <p:nvPicPr>
          <p:cNvPr id="29" name="Picture 2" descr="User Icon in trendy flat style isolated on grey background ...">
            <a:extLst>
              <a:ext uri="{FF2B5EF4-FFF2-40B4-BE49-F238E27FC236}">
                <a16:creationId xmlns:a16="http://schemas.microsoft.com/office/drawing/2014/main" id="{63FDA19E-E83B-F0B1-FD21-D47CBCA9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762" y="4621688"/>
            <a:ext cx="974980" cy="97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7E1BFA4B-6AC0-509C-E117-48BFF7D984D7}"/>
              </a:ext>
            </a:extLst>
          </p:cNvPr>
          <p:cNvSpPr txBox="1"/>
          <p:nvPr/>
        </p:nvSpPr>
        <p:spPr>
          <a:xfrm>
            <a:off x="8462954" y="3816028"/>
            <a:ext cx="265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Thank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Sensei ! </a:t>
            </a:r>
            <a:br>
              <a:rPr lang="fr-FR" sz="1400" dirty="0"/>
            </a:br>
            <a:r>
              <a:rPr lang="fr-FR" sz="1400" dirty="0" err="1"/>
              <a:t>Please</a:t>
            </a:r>
            <a:r>
              <a:rPr lang="fr-FR" sz="1400" dirty="0"/>
              <a:t> </a:t>
            </a:r>
            <a:r>
              <a:rPr lang="fr-FR" sz="1400" dirty="0" err="1"/>
              <a:t>provide</a:t>
            </a:r>
            <a:r>
              <a:rPr lang="fr-FR" sz="1400" dirty="0"/>
              <a:t> all the </a:t>
            </a:r>
            <a:r>
              <a:rPr lang="fr-FR" sz="1400" dirty="0" err="1"/>
              <a:t>ingredients</a:t>
            </a:r>
            <a:r>
              <a:rPr lang="fr-FR" sz="1400" dirty="0"/>
              <a:t> I </a:t>
            </a:r>
            <a:r>
              <a:rPr lang="fr-FR" sz="1400" dirty="0" err="1"/>
              <a:t>need</a:t>
            </a:r>
            <a:r>
              <a:rPr lang="fr-FR" sz="1400" dirty="0"/>
              <a:t> for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weekly</a:t>
            </a:r>
            <a:r>
              <a:rPr lang="fr-FR" sz="1400" dirty="0"/>
              <a:t> plan and all the </a:t>
            </a:r>
            <a:r>
              <a:rPr lang="fr-FR" sz="1400" dirty="0" err="1"/>
              <a:t>groceries</a:t>
            </a:r>
            <a:r>
              <a:rPr lang="fr-FR" sz="1400" dirty="0"/>
              <a:t> stores </a:t>
            </a:r>
            <a:r>
              <a:rPr lang="fr-FR" sz="1400" dirty="0" err="1"/>
              <a:t>nearby</a:t>
            </a:r>
            <a:r>
              <a:rPr lang="fr-FR" sz="1400" dirty="0"/>
              <a:t>.</a:t>
            </a:r>
          </a:p>
        </p:txBody>
      </p:sp>
      <p:pic>
        <p:nvPicPr>
          <p:cNvPr id="34" name="Picture 10" descr="Mistral AI | LinkedIn">
            <a:extLst>
              <a:ext uri="{FF2B5EF4-FFF2-40B4-BE49-F238E27FC236}">
                <a16:creationId xmlns:a16="http://schemas.microsoft.com/office/drawing/2014/main" id="{B80DC7D3-5908-8F49-4556-8A036B1E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296" y="2847988"/>
            <a:ext cx="758371" cy="7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roq Logo &amp; Brand Assets (SVG, PNG and vector) - Brandfetch">
            <a:extLst>
              <a:ext uri="{FF2B5EF4-FFF2-40B4-BE49-F238E27FC236}">
                <a16:creationId xmlns:a16="http://schemas.microsoft.com/office/drawing/2014/main" id="{3661883D-6C1E-2F2E-78F0-B06950C1A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83" y="3064773"/>
            <a:ext cx="100157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8E0F28-2185-89DA-6354-2F49E015D342}"/>
              </a:ext>
            </a:extLst>
          </p:cNvPr>
          <p:cNvSpPr txBox="1"/>
          <p:nvPr/>
        </p:nvSpPr>
        <p:spPr>
          <a:xfrm>
            <a:off x="7573081" y="24550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SECOND PROMPT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1DF434F-83FB-A2BA-14A9-FC2F5E9ACB75}"/>
              </a:ext>
            </a:extLst>
          </p:cNvPr>
          <p:cNvSpPr/>
          <p:nvPr/>
        </p:nvSpPr>
        <p:spPr>
          <a:xfrm>
            <a:off x="3592908" y="616605"/>
            <a:ext cx="3507309" cy="1049589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en angle 51">
            <a:extLst>
              <a:ext uri="{FF2B5EF4-FFF2-40B4-BE49-F238E27FC236}">
                <a16:creationId xmlns:a16="http://schemas.microsoft.com/office/drawing/2014/main" id="{B67216E2-AA7A-166C-7017-B0BC428CF4F5}"/>
              </a:ext>
            </a:extLst>
          </p:cNvPr>
          <p:cNvCxnSpPr>
            <a:cxnSpLocks/>
            <a:stCxn id="48" idx="2"/>
            <a:endCxn id="53" idx="1"/>
          </p:cNvCxnSpPr>
          <p:nvPr/>
        </p:nvCxnSpPr>
        <p:spPr>
          <a:xfrm rot="16200000" flipH="1">
            <a:off x="5691804" y="1320952"/>
            <a:ext cx="1352846" cy="204332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89FE85F-3011-46E6-AB78-34FDFD44518B}"/>
              </a:ext>
            </a:extLst>
          </p:cNvPr>
          <p:cNvSpPr/>
          <p:nvPr/>
        </p:nvSpPr>
        <p:spPr>
          <a:xfrm>
            <a:off x="7389892" y="2343664"/>
            <a:ext cx="2310920" cy="135075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B79F0A0-7F55-6EDB-5B0D-8250A886214B}"/>
              </a:ext>
            </a:extLst>
          </p:cNvPr>
          <p:cNvSpPr txBox="1"/>
          <p:nvPr/>
        </p:nvSpPr>
        <p:spPr>
          <a:xfrm>
            <a:off x="10575643" y="2559318"/>
            <a:ext cx="1281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Monday : …</a:t>
            </a:r>
          </a:p>
          <a:p>
            <a:r>
              <a:rPr lang="fr-FR" sz="1400" dirty="0"/>
              <a:t>...</a:t>
            </a:r>
          </a:p>
          <a:p>
            <a:r>
              <a:rPr lang="fr-FR" sz="1400" dirty="0"/>
              <a:t>…</a:t>
            </a:r>
          </a:p>
          <a:p>
            <a:r>
              <a:rPr lang="fr-FR" sz="1400" dirty="0"/>
              <a:t>Sunday : …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B24229B-03EF-1D9F-5C4F-D9CC21E4F203}"/>
              </a:ext>
            </a:extLst>
          </p:cNvPr>
          <p:cNvSpPr txBox="1"/>
          <p:nvPr/>
        </p:nvSpPr>
        <p:spPr>
          <a:xfrm>
            <a:off x="6422927" y="4780095"/>
            <a:ext cx="2077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Ingredient</a:t>
            </a:r>
            <a:r>
              <a:rPr lang="fr-FR" sz="1400" dirty="0"/>
              <a:t> 1 : 200g</a:t>
            </a:r>
          </a:p>
          <a:p>
            <a:r>
              <a:rPr lang="fr-FR" sz="1400" dirty="0"/>
              <a:t>…</a:t>
            </a:r>
            <a:br>
              <a:rPr lang="fr-FR" sz="1400" dirty="0"/>
            </a:br>
            <a:r>
              <a:rPr lang="fr-FR" sz="1400" dirty="0"/>
              <a:t>…</a:t>
            </a:r>
          </a:p>
          <a:p>
            <a:r>
              <a:rPr lang="fr-FR" sz="1400" dirty="0" err="1"/>
              <a:t>Ingredient</a:t>
            </a:r>
            <a:r>
              <a:rPr lang="fr-FR" sz="1400" dirty="0"/>
              <a:t> N : 100g</a:t>
            </a:r>
          </a:p>
          <a:p>
            <a:r>
              <a:rPr lang="fr-FR" sz="1400" dirty="0"/>
              <a:t>----------------------------</a:t>
            </a:r>
          </a:p>
          <a:p>
            <a:r>
              <a:rPr lang="fr-FR" sz="1400" dirty="0"/>
              <a:t>Total Price : X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2BCD83D-78F8-5838-4127-B9C5685CCB38}"/>
              </a:ext>
            </a:extLst>
          </p:cNvPr>
          <p:cNvSpPr/>
          <p:nvPr/>
        </p:nvSpPr>
        <p:spPr>
          <a:xfrm>
            <a:off x="4521369" y="4656495"/>
            <a:ext cx="1716500" cy="1692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8" name="Picture 20" descr="Magasin - Icônes commerce gratuites">
            <a:extLst>
              <a:ext uri="{FF2B5EF4-FFF2-40B4-BE49-F238E27FC236}">
                <a16:creationId xmlns:a16="http://schemas.microsoft.com/office/drawing/2014/main" id="{C3A6BA28-68D0-0AC9-32DF-5F8E12EE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61" y="5010441"/>
            <a:ext cx="306563" cy="3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Magasin - Icônes commerce gratuites">
            <a:extLst>
              <a:ext uri="{FF2B5EF4-FFF2-40B4-BE49-F238E27FC236}">
                <a16:creationId xmlns:a16="http://schemas.microsoft.com/office/drawing/2014/main" id="{5DC20C94-2C3E-6AB5-3E82-D3BE655B8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40" y="5163722"/>
            <a:ext cx="306563" cy="3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Magasin - Icônes commerce gratuites">
            <a:extLst>
              <a:ext uri="{FF2B5EF4-FFF2-40B4-BE49-F238E27FC236}">
                <a16:creationId xmlns:a16="http://schemas.microsoft.com/office/drawing/2014/main" id="{B50AAA2D-E400-E754-2EBF-D48346AF5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446" y="5622179"/>
            <a:ext cx="306563" cy="3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" descr="User Icon in trendy flat style isolated on grey background ...">
            <a:extLst>
              <a:ext uri="{FF2B5EF4-FFF2-40B4-BE49-F238E27FC236}">
                <a16:creationId xmlns:a16="http://schemas.microsoft.com/office/drawing/2014/main" id="{487DE769-3A7A-F6EA-CBE5-C7E82B70A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8755" r="13783" b="9648"/>
          <a:stretch/>
        </p:blipFill>
        <p:spPr bwMode="auto">
          <a:xfrm>
            <a:off x="5195766" y="5274787"/>
            <a:ext cx="433202" cy="54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2" descr="User Icon in trendy flat style isolated on grey background ...">
            <a:extLst>
              <a:ext uri="{FF2B5EF4-FFF2-40B4-BE49-F238E27FC236}">
                <a16:creationId xmlns:a16="http://schemas.microsoft.com/office/drawing/2014/main" id="{A3C0A2CF-6C0C-9568-BCCE-553182ADA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44" y="5293050"/>
            <a:ext cx="974980" cy="97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ZoneTexte 2054">
            <a:extLst>
              <a:ext uri="{FF2B5EF4-FFF2-40B4-BE49-F238E27FC236}">
                <a16:creationId xmlns:a16="http://schemas.microsoft.com/office/drawing/2014/main" id="{E16CA4A9-CF8D-1F38-6476-F3C775314A5A}"/>
              </a:ext>
            </a:extLst>
          </p:cNvPr>
          <p:cNvSpPr txBox="1"/>
          <p:nvPr/>
        </p:nvSpPr>
        <p:spPr>
          <a:xfrm>
            <a:off x="1906262" y="4821707"/>
            <a:ext cx="216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Thank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Sensei ! </a:t>
            </a:r>
            <a:r>
              <a:rPr lang="fr-FR" sz="1400" dirty="0" err="1"/>
              <a:t>You’re</a:t>
            </a:r>
            <a:r>
              <a:rPr lang="fr-FR" sz="1400" dirty="0"/>
              <a:t> the best, as </a:t>
            </a:r>
            <a:r>
              <a:rPr lang="fr-FR" sz="1400" dirty="0" err="1"/>
              <a:t>always</a:t>
            </a:r>
            <a:r>
              <a:rPr lang="fr-FR" sz="1400" dirty="0"/>
              <a:t> !</a:t>
            </a:r>
          </a:p>
        </p:txBody>
      </p:sp>
      <p:sp>
        <p:nvSpPr>
          <p:cNvPr id="2059" name="ZoneTexte 2058">
            <a:extLst>
              <a:ext uri="{FF2B5EF4-FFF2-40B4-BE49-F238E27FC236}">
                <a16:creationId xmlns:a16="http://schemas.microsoft.com/office/drawing/2014/main" id="{7CAF9A15-746F-58BE-4A97-E5EB08E3C347}"/>
              </a:ext>
            </a:extLst>
          </p:cNvPr>
          <p:cNvSpPr txBox="1"/>
          <p:nvPr/>
        </p:nvSpPr>
        <p:spPr>
          <a:xfrm>
            <a:off x="81174" y="4539240"/>
            <a:ext cx="184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Pleasure</a:t>
            </a:r>
            <a:r>
              <a:rPr lang="fr-FR" sz="1400" b="1" dirty="0"/>
              <a:t> </a:t>
            </a:r>
            <a:r>
              <a:rPr lang="fr-FR" sz="1400" b="1" dirty="0" err="1"/>
              <a:t>was</a:t>
            </a:r>
            <a:r>
              <a:rPr lang="fr-FR" sz="1400" b="1" dirty="0"/>
              <a:t> all mine </a:t>
            </a:r>
            <a:r>
              <a:rPr lang="fr-FR" sz="1400" b="1" dirty="0" err="1"/>
              <a:t>deshi</a:t>
            </a:r>
            <a:endParaRPr lang="fr-FR" sz="1400" b="1" dirty="0"/>
          </a:p>
        </p:txBody>
      </p:sp>
      <p:cxnSp>
        <p:nvCxnSpPr>
          <p:cNvPr id="2065" name="Connecteur droit avec flèche 2064">
            <a:extLst>
              <a:ext uri="{FF2B5EF4-FFF2-40B4-BE49-F238E27FC236}">
                <a16:creationId xmlns:a16="http://schemas.microsoft.com/office/drawing/2014/main" id="{3E74B5A7-5D4E-60B5-957E-139F82472F37}"/>
              </a:ext>
            </a:extLst>
          </p:cNvPr>
          <p:cNvCxnSpPr>
            <a:cxnSpLocks/>
          </p:cNvCxnSpPr>
          <p:nvPr/>
        </p:nvCxnSpPr>
        <p:spPr>
          <a:xfrm>
            <a:off x="8452583" y="1880490"/>
            <a:ext cx="0" cy="4343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droit avec flèche 2068">
            <a:extLst>
              <a:ext uri="{FF2B5EF4-FFF2-40B4-BE49-F238E27FC236}">
                <a16:creationId xmlns:a16="http://schemas.microsoft.com/office/drawing/2014/main" id="{EBAEAB6F-C51D-BC6E-42C6-666C33B5BFB2}"/>
              </a:ext>
            </a:extLst>
          </p:cNvPr>
          <p:cNvCxnSpPr>
            <a:cxnSpLocks/>
          </p:cNvCxnSpPr>
          <p:nvPr/>
        </p:nvCxnSpPr>
        <p:spPr>
          <a:xfrm>
            <a:off x="9797197" y="3019039"/>
            <a:ext cx="4809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Rectangle : coins arrondis 2071">
            <a:extLst>
              <a:ext uri="{FF2B5EF4-FFF2-40B4-BE49-F238E27FC236}">
                <a16:creationId xmlns:a16="http://schemas.microsoft.com/office/drawing/2014/main" id="{D460FCCF-F6B2-BD08-C829-5F726760B5F4}"/>
              </a:ext>
            </a:extLst>
          </p:cNvPr>
          <p:cNvSpPr/>
          <p:nvPr/>
        </p:nvSpPr>
        <p:spPr>
          <a:xfrm>
            <a:off x="2356701" y="3072072"/>
            <a:ext cx="2779989" cy="68076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75" name="Connecteur en angle 2074">
            <a:extLst>
              <a:ext uri="{FF2B5EF4-FFF2-40B4-BE49-F238E27FC236}">
                <a16:creationId xmlns:a16="http://schemas.microsoft.com/office/drawing/2014/main" id="{F370C8DF-A058-BD9F-1464-7D7F49F8F831}"/>
              </a:ext>
            </a:extLst>
          </p:cNvPr>
          <p:cNvCxnSpPr>
            <a:cxnSpLocks/>
            <a:endCxn id="59" idx="3"/>
          </p:cNvCxnSpPr>
          <p:nvPr/>
        </p:nvCxnSpPr>
        <p:spPr>
          <a:xfrm rot="5400000">
            <a:off x="8932815" y="3188914"/>
            <a:ext cx="1851013" cy="2716344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Connecteur droit avec flèche 2079">
            <a:extLst>
              <a:ext uri="{FF2B5EF4-FFF2-40B4-BE49-F238E27FC236}">
                <a16:creationId xmlns:a16="http://schemas.microsoft.com/office/drawing/2014/main" id="{E616AC4D-A7F1-52E2-3BB2-68D26E0F42AA}"/>
              </a:ext>
            </a:extLst>
          </p:cNvPr>
          <p:cNvCxnSpPr>
            <a:cxnSpLocks/>
          </p:cNvCxnSpPr>
          <p:nvPr/>
        </p:nvCxnSpPr>
        <p:spPr>
          <a:xfrm>
            <a:off x="7224978" y="1157074"/>
            <a:ext cx="32982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Rectangle : coins arrondis 2083">
            <a:extLst>
              <a:ext uri="{FF2B5EF4-FFF2-40B4-BE49-F238E27FC236}">
                <a16:creationId xmlns:a16="http://schemas.microsoft.com/office/drawing/2014/main" id="{99206035-9F05-5057-4B1F-61A223579864}"/>
              </a:ext>
            </a:extLst>
          </p:cNvPr>
          <p:cNvSpPr/>
          <p:nvPr/>
        </p:nvSpPr>
        <p:spPr>
          <a:xfrm>
            <a:off x="7617331" y="638701"/>
            <a:ext cx="2556386" cy="136143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5" name="Rectangle : coins arrondis 2084">
            <a:extLst>
              <a:ext uri="{FF2B5EF4-FFF2-40B4-BE49-F238E27FC236}">
                <a16:creationId xmlns:a16="http://schemas.microsoft.com/office/drawing/2014/main" id="{66A7697A-842C-773F-C147-56777BD97EDC}"/>
              </a:ext>
            </a:extLst>
          </p:cNvPr>
          <p:cNvSpPr/>
          <p:nvPr/>
        </p:nvSpPr>
        <p:spPr>
          <a:xfrm>
            <a:off x="4187325" y="3887174"/>
            <a:ext cx="4094877" cy="2624304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6" name="Rectangle : coins arrondis 2085">
            <a:extLst>
              <a:ext uri="{FF2B5EF4-FFF2-40B4-BE49-F238E27FC236}">
                <a16:creationId xmlns:a16="http://schemas.microsoft.com/office/drawing/2014/main" id="{8D3AF879-C114-6794-EFB4-38312FBC7182}"/>
              </a:ext>
            </a:extLst>
          </p:cNvPr>
          <p:cNvSpPr/>
          <p:nvPr/>
        </p:nvSpPr>
        <p:spPr>
          <a:xfrm>
            <a:off x="1563172" y="633600"/>
            <a:ext cx="1483152" cy="1221458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87" name="Rectangle : coins arrondis 2086">
            <a:extLst>
              <a:ext uri="{FF2B5EF4-FFF2-40B4-BE49-F238E27FC236}">
                <a16:creationId xmlns:a16="http://schemas.microsoft.com/office/drawing/2014/main" id="{337B6E22-42F4-A4C7-4005-917B6EB6C7D8}"/>
              </a:ext>
            </a:extLst>
          </p:cNvPr>
          <p:cNvSpPr/>
          <p:nvPr/>
        </p:nvSpPr>
        <p:spPr>
          <a:xfrm>
            <a:off x="10323111" y="2392147"/>
            <a:ext cx="1492931" cy="1169552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88" name="Rectangle : coins arrondis 2087">
            <a:extLst>
              <a:ext uri="{FF2B5EF4-FFF2-40B4-BE49-F238E27FC236}">
                <a16:creationId xmlns:a16="http://schemas.microsoft.com/office/drawing/2014/main" id="{E3AE02DD-5711-B566-7527-31DD835B55A8}"/>
              </a:ext>
            </a:extLst>
          </p:cNvPr>
          <p:cNvSpPr/>
          <p:nvPr/>
        </p:nvSpPr>
        <p:spPr>
          <a:xfrm>
            <a:off x="184973" y="2977846"/>
            <a:ext cx="1492931" cy="1169552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92" name="Rectangle : coins arrondis 2091">
            <a:extLst>
              <a:ext uri="{FF2B5EF4-FFF2-40B4-BE49-F238E27FC236}">
                <a16:creationId xmlns:a16="http://schemas.microsoft.com/office/drawing/2014/main" id="{27EBF55F-5144-BB8F-0663-94604061D357}"/>
              </a:ext>
            </a:extLst>
          </p:cNvPr>
          <p:cNvSpPr/>
          <p:nvPr/>
        </p:nvSpPr>
        <p:spPr>
          <a:xfrm>
            <a:off x="9671817" y="5835148"/>
            <a:ext cx="731665" cy="649954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93" name="ZoneTexte 2092">
            <a:extLst>
              <a:ext uri="{FF2B5EF4-FFF2-40B4-BE49-F238E27FC236}">
                <a16:creationId xmlns:a16="http://schemas.microsoft.com/office/drawing/2014/main" id="{D8A88D40-D600-7A5A-F2DB-ECEC2050A4B2}"/>
              </a:ext>
            </a:extLst>
          </p:cNvPr>
          <p:cNvSpPr txBox="1"/>
          <p:nvPr/>
        </p:nvSpPr>
        <p:spPr>
          <a:xfrm>
            <a:off x="10599416" y="6094551"/>
            <a:ext cx="265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UI</a:t>
            </a:r>
          </a:p>
        </p:txBody>
      </p:sp>
      <p:sp>
        <p:nvSpPr>
          <p:cNvPr id="2099" name="Ellipse 2098">
            <a:extLst>
              <a:ext uri="{FF2B5EF4-FFF2-40B4-BE49-F238E27FC236}">
                <a16:creationId xmlns:a16="http://schemas.microsoft.com/office/drawing/2014/main" id="{4F29FDEC-0A73-832C-462D-2FBF903AEDCF}"/>
              </a:ext>
            </a:extLst>
          </p:cNvPr>
          <p:cNvSpPr/>
          <p:nvPr/>
        </p:nvSpPr>
        <p:spPr>
          <a:xfrm>
            <a:off x="2696901" y="127322"/>
            <a:ext cx="363752" cy="40511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100" name="Ellipse 2099">
            <a:extLst>
              <a:ext uri="{FF2B5EF4-FFF2-40B4-BE49-F238E27FC236}">
                <a16:creationId xmlns:a16="http://schemas.microsoft.com/office/drawing/2014/main" id="{9519A4B4-94CA-4969-BFBD-6B5FDDA612F1}"/>
              </a:ext>
            </a:extLst>
          </p:cNvPr>
          <p:cNvSpPr/>
          <p:nvPr/>
        </p:nvSpPr>
        <p:spPr>
          <a:xfrm>
            <a:off x="1240480" y="3588473"/>
            <a:ext cx="363752" cy="40511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101" name="Ellipse 2100">
            <a:extLst>
              <a:ext uri="{FF2B5EF4-FFF2-40B4-BE49-F238E27FC236}">
                <a16:creationId xmlns:a16="http://schemas.microsoft.com/office/drawing/2014/main" id="{988BD1A9-C349-2D55-D849-14FFEEE96A88}"/>
              </a:ext>
            </a:extLst>
          </p:cNvPr>
          <p:cNvSpPr/>
          <p:nvPr/>
        </p:nvSpPr>
        <p:spPr>
          <a:xfrm>
            <a:off x="7554806" y="133272"/>
            <a:ext cx="363752" cy="40511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02" name="Ellipse 2101">
            <a:extLst>
              <a:ext uri="{FF2B5EF4-FFF2-40B4-BE49-F238E27FC236}">
                <a16:creationId xmlns:a16="http://schemas.microsoft.com/office/drawing/2014/main" id="{F03329B1-E601-42F0-2303-6B2C42ABB2FC}"/>
              </a:ext>
            </a:extLst>
          </p:cNvPr>
          <p:cNvSpPr/>
          <p:nvPr/>
        </p:nvSpPr>
        <p:spPr>
          <a:xfrm>
            <a:off x="9959144" y="2102646"/>
            <a:ext cx="363752" cy="40511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103" name="Ellipse 2102">
            <a:extLst>
              <a:ext uri="{FF2B5EF4-FFF2-40B4-BE49-F238E27FC236}">
                <a16:creationId xmlns:a16="http://schemas.microsoft.com/office/drawing/2014/main" id="{64A21143-E4CA-E178-A71F-EE6F6FF72C81}"/>
              </a:ext>
            </a:extLst>
          </p:cNvPr>
          <p:cNvSpPr/>
          <p:nvPr/>
        </p:nvSpPr>
        <p:spPr>
          <a:xfrm>
            <a:off x="4462894" y="4106779"/>
            <a:ext cx="363752" cy="40511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385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129</Words>
  <Application>Microsoft Macintosh PowerPoint</Application>
  <PresentationFormat>Grand écran</PresentationFormat>
  <Paragraphs>36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ui-sans-serif</vt:lpstr>
      <vt:lpstr>Thème Office</vt:lpstr>
      <vt:lpstr>Snack Sensei  Fuel Right, Thrive Bright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 Sensei  Fuel Right, Thrive Bright</dc:title>
  <dc:creator>Tom Argentin (Student at CentraleSupelec)</dc:creator>
  <cp:lastModifiedBy>Tom Argentin (Student at CentraleSupelec)</cp:lastModifiedBy>
  <cp:revision>10</cp:revision>
  <dcterms:created xsi:type="dcterms:W3CDTF">2024-05-26T07:21:39Z</dcterms:created>
  <dcterms:modified xsi:type="dcterms:W3CDTF">2024-05-26T16:01:09Z</dcterms:modified>
</cp:coreProperties>
</file>