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786E-8619-4C9D-9EB7-92F804D240B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6AAE-7779-4FEB-A4CF-A0A86C9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Intelligence(BI)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Business Intelligence?</a:t>
            </a:r>
          </a:p>
          <a:p>
            <a:r>
              <a:rPr lang="en-US" dirty="0" smtClean="0"/>
              <a:t>Need of Business Intelligence</a:t>
            </a:r>
          </a:p>
          <a:p>
            <a:r>
              <a:rPr lang="en-US" dirty="0" smtClean="0"/>
              <a:t>Term used in Business Intelligence</a:t>
            </a:r>
          </a:p>
          <a:p>
            <a:r>
              <a:rPr lang="en-US" dirty="0" smtClean="0"/>
              <a:t>Components of Business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was coined by </a:t>
            </a:r>
            <a:r>
              <a:rPr lang="en-US" dirty="0"/>
              <a:t>G</a:t>
            </a:r>
            <a:r>
              <a:rPr lang="en-US" dirty="0" smtClean="0"/>
              <a:t>artner group in 1993</a:t>
            </a:r>
          </a:p>
          <a:p>
            <a:r>
              <a:rPr lang="en-US" dirty="0" smtClean="0"/>
              <a:t>It is an important component in today’s business information system environment</a:t>
            </a:r>
          </a:p>
          <a:p>
            <a:r>
              <a:rPr lang="en-US" b="1" dirty="0"/>
              <a:t>Business Intelligence (BI) </a:t>
            </a:r>
            <a:r>
              <a:rPr lang="en-US" dirty="0"/>
              <a:t>is the process of getting useful </a:t>
            </a:r>
            <a:r>
              <a:rPr lang="en-US" dirty="0" smtClean="0"/>
              <a:t>information from </a:t>
            </a:r>
            <a:r>
              <a:rPr lang="en-US" dirty="0"/>
              <a:t>data.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Turns data into Knowledge and Knowledge into business gain.</a:t>
            </a:r>
          </a:p>
          <a:p>
            <a:r>
              <a:rPr lang="en-US" dirty="0"/>
              <a:t>C</a:t>
            </a:r>
            <a:r>
              <a:rPr lang="en-US" dirty="0" smtClean="0"/>
              <a:t>ollects and stores data into meaningful information in order to achieve better and timelier business decision.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is important in helping organizations to stay ahead of </a:t>
            </a:r>
            <a:r>
              <a:rPr lang="en-US" dirty="0" smtClean="0"/>
              <a:t>the competition </a:t>
            </a:r>
            <a:r>
              <a:rPr lang="en-US" dirty="0"/>
              <a:t>by providing the means for quicker, more </a:t>
            </a:r>
            <a:r>
              <a:rPr lang="en-US" dirty="0" err="1" smtClean="0"/>
              <a:t>accurate,and</a:t>
            </a:r>
            <a:r>
              <a:rPr lang="en-US" dirty="0" smtClean="0"/>
              <a:t> </a:t>
            </a:r>
            <a:r>
              <a:rPr lang="en-US" dirty="0"/>
              <a:t>more informed decision making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 helps us to get the result of such questions: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What are my customers and what product are they buying?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What product promotions have biggest impact on revenue?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What are our lowest/highest margin customers?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customers are most likely to go the competitions?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65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B</a:t>
            </a:r>
            <a:r>
              <a:rPr lang="en-US" dirty="0" smtClean="0"/>
              <a:t>usiness Intelligence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Data analysis is a huge and crucial part of Business </a:t>
            </a:r>
            <a:r>
              <a:rPr lang="en-US" dirty="0"/>
              <a:t>I</a:t>
            </a:r>
            <a:r>
              <a:rPr lang="en-US" dirty="0" smtClean="0"/>
              <a:t>ntelligence.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Many organization need to know the overall performance and the way its business is functioning.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 is used to gather present and past data.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Modern BI systems are capable of managing large amount of unstructured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7" y="1690687"/>
            <a:ext cx="7711444" cy="4494907"/>
          </a:xfrm>
        </p:spPr>
      </p:pic>
    </p:spTree>
    <p:extLst>
      <p:ext uri="{BB962C8B-B14F-4D97-AF65-F5344CB8AC3E}">
        <p14:creationId xmlns:p14="http://schemas.microsoft.com/office/powerpoint/2010/main" val="2684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Business Intelligence(BI)</vt:lpstr>
      <vt:lpstr>Objectives</vt:lpstr>
      <vt:lpstr>What is Business Intelligence</vt:lpstr>
      <vt:lpstr>Need of BI</vt:lpstr>
      <vt:lpstr>Why Business Intelligence ?</vt:lpstr>
      <vt:lpstr>Components of BI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Intelligence(BI)</dc:title>
  <dc:creator>Bhorwal, Satyam</dc:creator>
  <cp:lastModifiedBy>Bhorwal, Satyam</cp:lastModifiedBy>
  <cp:revision>6</cp:revision>
  <dcterms:created xsi:type="dcterms:W3CDTF">2019-08-07T11:37:33Z</dcterms:created>
  <dcterms:modified xsi:type="dcterms:W3CDTF">2019-08-07T12:32:54Z</dcterms:modified>
</cp:coreProperties>
</file>