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332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47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28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2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05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4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3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HREYA%20SAHA\Downloads\Crop%20Production%20data.csv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ops Clipart Images | Free Download | PNG Transparent Background - Pngtree">
            <a:extLst>
              <a:ext uri="{FF2B5EF4-FFF2-40B4-BE49-F238E27FC236}">
                <a16:creationId xmlns:a16="http://schemas.microsoft.com/office/drawing/2014/main" id="{9FFEED9D-897C-EA0D-302F-54E03EF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0000" l="10000" r="90000">
                        <a14:foregroundMark x1="42000" y1="7500" x2="43583" y2="7500"/>
                        <a14:foregroundMark x1="51583" y1="7917" x2="48083" y2="2000"/>
                        <a14:foregroundMark x1="44583" y1="30833" x2="44583" y2="3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56931"/>
            <a:ext cx="2507190" cy="240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7D83C0-C076-1CDF-6414-29C6C16B6DBD}"/>
              </a:ext>
            </a:extLst>
          </p:cNvPr>
          <p:cNvSpPr txBox="1"/>
          <p:nvPr/>
        </p:nvSpPr>
        <p:spPr>
          <a:xfrm>
            <a:off x="2095499" y="1866900"/>
            <a:ext cx="6657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CROP PRODUCTION ANALYSIS IN INDIA</a:t>
            </a:r>
            <a:endParaRPr lang="en-IN" sz="5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9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6B3697-7B68-CB26-FBF9-3E8F01ACBEFB}"/>
              </a:ext>
            </a:extLst>
          </p:cNvPr>
          <p:cNvSpPr txBox="1"/>
          <p:nvPr/>
        </p:nvSpPr>
        <p:spPr>
          <a:xfrm>
            <a:off x="714375" y="828675"/>
            <a:ext cx="8315325" cy="490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production is a common agricultural practice followed by worldwide farmers to grow and produce crops. On the other hand, agricultural business domain, as a vital part of the overall supply chain, is expected to highly evolve in the upcoming years via developments. This paper presents a business collaboration platform from agri-food sector perspective, which aims to facilitate the collaboration of numerous stakeholders belonging to associated business domains in an effective and flexible manner.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information the ultimate goal would be to analyze and predict crop production and find important insights highlighting key indicators and metrics that influence crop production.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7A5B7-B816-605B-915F-8BA18E61B1F2}"/>
              </a:ext>
            </a:extLst>
          </p:cNvPr>
          <p:cNvSpPr txBox="1"/>
          <p:nvPr/>
        </p:nvSpPr>
        <p:spPr>
          <a:xfrm>
            <a:off x="933450" y="1543050"/>
            <a:ext cx="7905750" cy="282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THE PROJECT: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presentation , we will explore-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structure and content of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Techniques : Implementing various analysis techniques.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: Show the findings through charts, graphs, maps.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 to have actionable insight.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6E61B-EC7A-02DB-880B-F8C43C4A9E84}"/>
              </a:ext>
            </a:extLst>
          </p:cNvPr>
          <p:cNvSpPr txBox="1"/>
          <p:nvPr/>
        </p:nvSpPr>
        <p:spPr>
          <a:xfrm>
            <a:off x="228601" y="561975"/>
            <a:ext cx="9144000" cy="4489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DATASET: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data on crop production of India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corresponds to the years 2000-2014.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name of states where the data of crop production is collected.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the name of the district within the states from where the data if collected.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Year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year of harvesting of crop.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type of crop harvested for production.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Season in which the crop grew and gave production.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area of land used to harvest the crop.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amount of production for the specific crop in the specific season and district.</a:t>
            </a:r>
          </a:p>
        </p:txBody>
      </p:sp>
    </p:spTree>
    <p:extLst>
      <p:ext uri="{BB962C8B-B14F-4D97-AF65-F5344CB8AC3E}">
        <p14:creationId xmlns:p14="http://schemas.microsoft.com/office/powerpoint/2010/main" val="11960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6837EC-9070-9E96-2430-2035C4BAC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247509"/>
            <a:ext cx="9410699" cy="5410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E2F57-28F8-C32B-861D-493F5C15AAAE}"/>
              </a:ext>
            </a:extLst>
          </p:cNvPr>
          <p:cNvSpPr txBox="1"/>
          <p:nvPr/>
        </p:nvSpPr>
        <p:spPr>
          <a:xfrm>
            <a:off x="2509837" y="276225"/>
            <a:ext cx="559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2598F6-4656-5FD1-4C88-1EF0AA87C20A}"/>
              </a:ext>
            </a:extLst>
          </p:cNvPr>
          <p:cNvSpPr txBox="1"/>
          <p:nvPr/>
        </p:nvSpPr>
        <p:spPr>
          <a:xfrm>
            <a:off x="771524" y="1438275"/>
            <a:ext cx="8963025" cy="282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Costal areas(Kerala, Tamil Nadu) have much more production than any other part of India.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states of India produces total of 141.18 bn of crops.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between 2010-2014 is highest.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crops according to higher production: Rice, cotton.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Seasons with higher production: Kharif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8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7A58C-61CB-4BF4-071B-F2902C85B7B9}"/>
              </a:ext>
            </a:extLst>
          </p:cNvPr>
          <p:cNvSpPr txBox="1"/>
          <p:nvPr/>
        </p:nvSpPr>
        <p:spPr>
          <a:xfrm>
            <a:off x="2409825" y="2466975"/>
            <a:ext cx="5334000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dirty="0">
                <a:ln w="0"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endParaRPr lang="en-IN" sz="6600" dirty="0">
              <a:ln w="0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05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356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Saha</dc:creator>
  <cp:lastModifiedBy>Shreya Saha</cp:lastModifiedBy>
  <cp:revision>3</cp:revision>
  <dcterms:created xsi:type="dcterms:W3CDTF">2024-06-20T10:57:44Z</dcterms:created>
  <dcterms:modified xsi:type="dcterms:W3CDTF">2024-06-20T12:35:50Z</dcterms:modified>
</cp:coreProperties>
</file>