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36d1e9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36d1e9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36d1e9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336d1e9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36d1e900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36d1e9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36d1e9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36d1e9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36d1e90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36d1e9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36d1e90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36d1e9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36d1e90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36d1e9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36d1e90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36d1e9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36d1e9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36d1e9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36d1e9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36d1e9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atacamp.com/community/tutorials/convolutional-neural-networks-python" TargetMode="External"/><Relationship Id="rId4" Type="http://schemas.openxmlformats.org/officeDocument/2006/relationships/hyperlink" Target="https://www.kaggle.com/grassknoted/asl-alphabet" TargetMode="External"/><Relationship Id="rId5" Type="http://schemas.openxmlformats.org/officeDocument/2006/relationships/hyperlink" Target="https://stackoverflow.com/questions/42170411/tkinter-how-to-make-tkinter-text-widget-update" TargetMode="External"/><Relationship Id="rId6" Type="http://schemas.openxmlformats.org/officeDocument/2006/relationships/hyperlink" Target="https://www.youtube.com/playlist?list=PLu0W_9lII9ajLcqRcj4PoEihkukF_OTzA" TargetMode="External"/><Relationship Id="rId7" Type="http://schemas.openxmlformats.org/officeDocument/2006/relationships/hyperlink" Target="https://towardsdatascience.com/loading-custom-image-dataset-for-deep-learning-models-part-1-d64fa7aaeca6" TargetMode="External"/><Relationship Id="rId8" Type="http://schemas.openxmlformats.org/officeDocument/2006/relationships/hyperlink" Target="https://stackoverflow.com/questions/33282368/plotting-a-2d-heatmap-with-matplotli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grassknoted/asl-alphab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</a:t>
            </a:r>
            <a:r>
              <a:rPr lang="en"/>
              <a:t>Alphabet</a:t>
            </a:r>
            <a:r>
              <a:rPr lang="en"/>
              <a:t> Detection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725 Project Presentation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Aastik(213050012)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Kashish Mittal(213050014)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Tushar Tomar(213050023)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Vatsal Dani(213050005)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Shivam Sangal(21305003</a:t>
            </a:r>
            <a:r>
              <a:rPr lang="en" sz="1500"/>
              <a:t>0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Techniques Used in Experimentation</a:t>
            </a:r>
            <a:endParaRPr sz="3700"/>
          </a:p>
        </p:txBody>
      </p:sp>
      <p:sp>
        <p:nvSpPr>
          <p:cNvPr id="139" name="Google Shape;139;p22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 experimented with different configurations of CNNs by changing hyperparameters like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Size of </a:t>
            </a: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convolutional</a:t>
            </a: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layers filters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Pooling layers (max-pooling / avg-pooling)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No. of hidden nodes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60950" y="113500"/>
            <a:ext cx="8059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Training plots</a:t>
            </a:r>
            <a:endParaRPr sz="3300"/>
          </a:p>
        </p:txBody>
      </p:sp>
      <p:sp>
        <p:nvSpPr>
          <p:cNvPr id="145" name="Google Shape;145;p23"/>
          <p:cNvSpPr txBox="1"/>
          <p:nvPr/>
        </p:nvSpPr>
        <p:spPr>
          <a:xfrm>
            <a:off x="510800" y="936475"/>
            <a:ext cx="81723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0" y="1355050"/>
            <a:ext cx="3807250" cy="28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355050"/>
            <a:ext cx="3807250" cy="28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71900" y="1919075"/>
            <a:ext cx="352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Aastik’s Contribution: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Tkinter GUI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Custom Dataset Generation Tool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Kashish’s and </a:t>
            </a:r>
            <a:r>
              <a:rPr lang="en" sz="1300"/>
              <a:t>Tushar’s </a:t>
            </a:r>
            <a:r>
              <a:rPr lang="en" sz="1300"/>
              <a:t> Contribution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Result Analysis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Dataset preprocessing tool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 experimentation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Vatsal’s and  Shivam’s Contribution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Dataset generation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Plot generation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Dataset compiling</a:t>
            </a:r>
            <a:endParaRPr sz="1300"/>
          </a:p>
        </p:txBody>
      </p:sp>
      <p:sp>
        <p:nvSpPr>
          <p:cNvPr id="154" name="Google Shape;154;p24"/>
          <p:cNvSpPr txBox="1"/>
          <p:nvPr/>
        </p:nvSpPr>
        <p:spPr>
          <a:xfrm>
            <a:off x="4469525" y="1890800"/>
            <a:ext cx="344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Team Efforts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PPT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Report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 Testing of final tool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https://www.datacamp.com/community/tutorials/convolutional-neural-networks-python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https://www.kaggle.com/grassknoted/asl-alphabet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https://stackoverflow.com/questions/42170411/tkinter-how-to-make-tkinter-text-widget-update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https://www.youtube.com/playlist?list=PLu0W_9lII9ajLcqRcj4PoEihkukF_OTzA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https://towardsdatascience.com/loading-custom-image-dataset-for-deep-learning-models-part-1-d64fa7aaeca6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https://stackoverflow.com/questions/33282368/plotting-a-2d-heatmap-with-matplotlib</a:t>
            </a:r>
            <a:endParaRPr sz="1500"/>
          </a:p>
        </p:txBody>
      </p:sp>
      <p:cxnSp>
        <p:nvCxnSpPr>
          <p:cNvPr id="161" name="Google Shape;161;p2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73" name="Google Shape;73;p14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308800"/>
            <a:ext cx="4045200" cy="21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</a:rPr>
              <a:t>Problem Description </a:t>
            </a:r>
            <a:endParaRPr sz="4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</a:rPr>
              <a:t>Proposed Solution</a:t>
            </a:r>
            <a:endParaRPr sz="43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is a multi-class classification problem in which we have to classify the images containing alphabets in sign language.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To that end we built a CNN Model using tensorflow </a:t>
            </a:r>
            <a:r>
              <a:rPr lang="en" sz="2000"/>
              <a:t>library, and used Tkinter for GUI to provide a clean interface to the user.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4813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main motivation behind this project is to enable children with speaking disabilities to learn alphabets in sign language and help them better communicate with others.</a:t>
            </a:r>
            <a:endParaRPr sz="1800"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900" y="1850375"/>
            <a:ext cx="2515475" cy="2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used ASL Alphabet data 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https://www.kaggle.com/grassknoted/asl-alphabet</a:t>
            </a:r>
            <a:r>
              <a:rPr lang="en" sz="1500"/>
              <a:t>) to train our initial model.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obtained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95 percent train accuracy, 93 percent test accuracy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Poor </a:t>
            </a:r>
            <a:r>
              <a:rPr lang="en" sz="1500"/>
              <a:t>performance</a:t>
            </a:r>
            <a:r>
              <a:rPr lang="en" sz="1500"/>
              <a:t> in live environment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Reasons for poor live </a:t>
            </a:r>
            <a:r>
              <a:rPr lang="en" sz="1500"/>
              <a:t>performance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Difference in image quality of train data and live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Live images were of significantly lower quality </a:t>
            </a:r>
            <a:endParaRPr sz="1500"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Live and Train Images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97" name="Google Shape;97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19190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625" y="18836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447275" y="395872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for A in ASL Alphabet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455650" y="3951625"/>
            <a:ext cx="18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for A in Live Environment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Custom Dataset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Custom data improved data set results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Train accuracy : 96 percentage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Accuracy : 93 percentage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Significantly higher live </a:t>
            </a:r>
            <a:r>
              <a:rPr lang="en" sz="1500"/>
              <a:t>performance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Accuracies are different for different characters.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08" name="Google Shape;108;p1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with very little difference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15" name="Google Shape;115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19190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447275" y="395872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for A in ASL Alphabet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455650" y="3951625"/>
            <a:ext cx="18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 for E in Live Environment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650" y="19190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60950" y="113500"/>
            <a:ext cx="8059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Confusion matrix Heatmap for Final model</a:t>
            </a:r>
            <a:endParaRPr sz="3300"/>
          </a:p>
        </p:txBody>
      </p:sp>
      <p:sp>
        <p:nvSpPr>
          <p:cNvPr id="125" name="Google Shape;125;p20"/>
          <p:cNvSpPr txBox="1"/>
          <p:nvPr/>
        </p:nvSpPr>
        <p:spPr>
          <a:xfrm>
            <a:off x="510800" y="936475"/>
            <a:ext cx="81723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1113825"/>
            <a:ext cx="7586100" cy="37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60950" y="113500"/>
            <a:ext cx="8059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Confusion matrix Heatmap for Inferior model</a:t>
            </a:r>
            <a:endParaRPr sz="3300"/>
          </a:p>
        </p:txBody>
      </p:sp>
      <p:sp>
        <p:nvSpPr>
          <p:cNvPr id="132" name="Google Shape;132;p21"/>
          <p:cNvSpPr txBox="1"/>
          <p:nvPr/>
        </p:nvSpPr>
        <p:spPr>
          <a:xfrm>
            <a:off x="510800" y="936475"/>
            <a:ext cx="81723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178" y="1088875"/>
            <a:ext cx="6322749" cy="36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