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1"/>
  </p:notesMasterIdLst>
  <p:sldIdLst>
    <p:sldId id="256" r:id="rId2"/>
    <p:sldId id="257" r:id="rId3"/>
    <p:sldId id="258" r:id="rId4"/>
    <p:sldId id="259" r:id="rId5"/>
    <p:sldId id="260" r:id="rId6"/>
    <p:sldId id="289" r:id="rId7"/>
    <p:sldId id="261" r:id="rId8"/>
    <p:sldId id="262" r:id="rId9"/>
    <p:sldId id="288" r:id="rId10"/>
  </p:sldIdLst>
  <p:sldSz cx="9144000" cy="5143500" type="screen16x9"/>
  <p:notesSz cx="6858000" cy="9144000"/>
  <p:embeddedFontLst>
    <p:embeddedFont>
      <p:font typeface="Fira Sans Extra Condensed" panose="020B0503050000020004" pitchFamily="34" charset="0"/>
      <p:regular r:id="rId12"/>
      <p:bold r:id="rId13"/>
      <p:italic r:id="rId14"/>
      <p:boldItalic r:id="rId15"/>
    </p:embeddedFont>
    <p:embeddedFont>
      <p:font typeface="Fira Sans Extra Condensed Medium" panose="020B0604020202020204" charset="0"/>
      <p:regular r:id="rId16"/>
      <p:bold r:id="rId17"/>
      <p:italic r:id="rId18"/>
      <p:boldItalic r:id="rId19"/>
    </p:embeddedFont>
    <p:embeddedFont>
      <p:font typeface="Fira Sans Extra Condensed SemiBold" panose="020B0604020202020204"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B6D5AD-17FD-4449-9C7F-3A181550D47C}" v="5" dt="2025-01-12T06:05:35.816"/>
  </p1510:revLst>
</p1510:revInfo>
</file>

<file path=ppt/tableStyles.xml><?xml version="1.0" encoding="utf-8"?>
<a:tblStyleLst xmlns:a="http://schemas.openxmlformats.org/drawingml/2006/main" def="{E33BCAA5-A959-48FC-ACD2-35EBC80E5100}">
  <a:tblStyle styleId="{E33BCAA5-A959-48FC-ACD2-35EBC80E51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0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sh Tomar" userId="fc4f1c5c2e28cd55" providerId="LiveId" clId="{5AB6D5AD-17FD-4449-9C7F-3A181550D47C}"/>
    <pc:docChg chg="undo custSel addSld delSld modSld">
      <pc:chgData name="Vansh Tomar" userId="fc4f1c5c2e28cd55" providerId="LiveId" clId="{5AB6D5AD-17FD-4449-9C7F-3A181550D47C}" dt="2025-01-12T07:51:01.494" v="844" actId="47"/>
      <pc:docMkLst>
        <pc:docMk/>
      </pc:docMkLst>
      <pc:sldChg chg="delSp modSp mod">
        <pc:chgData name="Vansh Tomar" userId="fc4f1c5c2e28cd55" providerId="LiveId" clId="{5AB6D5AD-17FD-4449-9C7F-3A181550D47C}" dt="2025-01-12T07:35:07.786" v="723" actId="20577"/>
        <pc:sldMkLst>
          <pc:docMk/>
          <pc:sldMk cId="0" sldId="257"/>
        </pc:sldMkLst>
        <pc:spChg chg="mod">
          <ac:chgData name="Vansh Tomar" userId="fc4f1c5c2e28cd55" providerId="LiveId" clId="{5AB6D5AD-17FD-4449-9C7F-3A181550D47C}" dt="2025-01-12T07:35:07.786" v="723" actId="20577"/>
          <ac:spMkLst>
            <pc:docMk/>
            <pc:sldMk cId="0" sldId="257"/>
            <ac:spMk id="129" creationId="{00000000-0000-0000-0000-000000000000}"/>
          </ac:spMkLst>
        </pc:spChg>
        <pc:spChg chg="del">
          <ac:chgData name="Vansh Tomar" userId="fc4f1c5c2e28cd55" providerId="LiveId" clId="{5AB6D5AD-17FD-4449-9C7F-3A181550D47C}" dt="2025-01-12T04:05:08.565" v="6" actId="478"/>
          <ac:spMkLst>
            <pc:docMk/>
            <pc:sldMk cId="0" sldId="257"/>
            <ac:spMk id="148" creationId="{00000000-0000-0000-0000-000000000000}"/>
          </ac:spMkLst>
        </pc:spChg>
        <pc:spChg chg="del">
          <ac:chgData name="Vansh Tomar" userId="fc4f1c5c2e28cd55" providerId="LiveId" clId="{5AB6D5AD-17FD-4449-9C7F-3A181550D47C}" dt="2025-01-12T04:05:12.067" v="9" actId="478"/>
          <ac:spMkLst>
            <pc:docMk/>
            <pc:sldMk cId="0" sldId="257"/>
            <ac:spMk id="149" creationId="{00000000-0000-0000-0000-000000000000}"/>
          </ac:spMkLst>
        </pc:spChg>
        <pc:spChg chg="del">
          <ac:chgData name="Vansh Tomar" userId="fc4f1c5c2e28cd55" providerId="LiveId" clId="{5AB6D5AD-17FD-4449-9C7F-3A181550D47C}" dt="2025-01-12T04:05:17.368" v="14" actId="478"/>
          <ac:spMkLst>
            <pc:docMk/>
            <pc:sldMk cId="0" sldId="257"/>
            <ac:spMk id="154" creationId="{00000000-0000-0000-0000-000000000000}"/>
          </ac:spMkLst>
        </pc:spChg>
        <pc:grpChg chg="del">
          <ac:chgData name="Vansh Tomar" userId="fc4f1c5c2e28cd55" providerId="LiveId" clId="{5AB6D5AD-17FD-4449-9C7F-3A181550D47C}" dt="2025-01-12T04:04:58.726" v="0" actId="478"/>
          <ac:grpSpMkLst>
            <pc:docMk/>
            <pc:sldMk cId="0" sldId="257"/>
            <ac:grpSpMk id="130" creationId="{00000000-0000-0000-0000-000000000000}"/>
          </ac:grpSpMkLst>
        </pc:grpChg>
        <pc:grpChg chg="del">
          <ac:chgData name="Vansh Tomar" userId="fc4f1c5c2e28cd55" providerId="LiveId" clId="{5AB6D5AD-17FD-4449-9C7F-3A181550D47C}" dt="2025-01-12T04:05:10.018" v="7" actId="478"/>
          <ac:grpSpMkLst>
            <pc:docMk/>
            <pc:sldMk cId="0" sldId="257"/>
            <ac:grpSpMk id="133" creationId="{00000000-0000-0000-0000-000000000000}"/>
          </ac:grpSpMkLst>
        </pc:grpChg>
        <pc:grpChg chg="del">
          <ac:chgData name="Vansh Tomar" userId="fc4f1c5c2e28cd55" providerId="LiveId" clId="{5AB6D5AD-17FD-4449-9C7F-3A181550D47C}" dt="2025-01-12T04:05:02.609" v="3" actId="478"/>
          <ac:grpSpMkLst>
            <pc:docMk/>
            <pc:sldMk cId="0" sldId="257"/>
            <ac:grpSpMk id="136" creationId="{00000000-0000-0000-0000-000000000000}"/>
          </ac:grpSpMkLst>
        </pc:grpChg>
        <pc:grpChg chg="del">
          <ac:chgData name="Vansh Tomar" userId="fc4f1c5c2e28cd55" providerId="LiveId" clId="{5AB6D5AD-17FD-4449-9C7F-3A181550D47C}" dt="2025-01-12T04:05:12.689" v="10" actId="478"/>
          <ac:grpSpMkLst>
            <pc:docMk/>
            <pc:sldMk cId="0" sldId="257"/>
            <ac:grpSpMk id="139" creationId="{00000000-0000-0000-0000-000000000000}"/>
          </ac:grpSpMkLst>
        </pc:grpChg>
        <pc:grpChg chg="del">
          <ac:chgData name="Vansh Tomar" userId="fc4f1c5c2e28cd55" providerId="LiveId" clId="{5AB6D5AD-17FD-4449-9C7F-3A181550D47C}" dt="2025-01-12T04:05:21.602" v="17" actId="478"/>
          <ac:grpSpMkLst>
            <pc:docMk/>
            <pc:sldMk cId="0" sldId="257"/>
            <ac:grpSpMk id="142" creationId="{00000000-0000-0000-0000-000000000000}"/>
          </ac:grpSpMkLst>
        </pc:grpChg>
        <pc:grpChg chg="del">
          <ac:chgData name="Vansh Tomar" userId="fc4f1c5c2e28cd55" providerId="LiveId" clId="{5AB6D5AD-17FD-4449-9C7F-3A181550D47C}" dt="2025-01-12T04:05:14.858" v="12" actId="478"/>
          <ac:grpSpMkLst>
            <pc:docMk/>
            <pc:sldMk cId="0" sldId="257"/>
            <ac:grpSpMk id="145" creationId="{00000000-0000-0000-0000-000000000000}"/>
          </ac:grpSpMkLst>
        </pc:grpChg>
        <pc:grpChg chg="del">
          <ac:chgData name="Vansh Tomar" userId="fc4f1c5c2e28cd55" providerId="LiveId" clId="{5AB6D5AD-17FD-4449-9C7F-3A181550D47C}" dt="2025-01-12T04:06:41.264" v="53" actId="478"/>
          <ac:grpSpMkLst>
            <pc:docMk/>
            <pc:sldMk cId="0" sldId="257"/>
            <ac:grpSpMk id="150" creationId="{00000000-0000-0000-0000-000000000000}"/>
          </ac:grpSpMkLst>
        </pc:grpChg>
        <pc:grpChg chg="mod">
          <ac:chgData name="Vansh Tomar" userId="fc4f1c5c2e28cd55" providerId="LiveId" clId="{5AB6D5AD-17FD-4449-9C7F-3A181550D47C}" dt="2025-01-12T04:05:15.771" v="13" actId="1076"/>
          <ac:grpSpMkLst>
            <pc:docMk/>
            <pc:sldMk cId="0" sldId="257"/>
            <ac:grpSpMk id="153" creationId="{00000000-0000-0000-0000-000000000000}"/>
          </ac:grpSpMkLst>
        </pc:grpChg>
        <pc:grpChg chg="del">
          <ac:chgData name="Vansh Tomar" userId="fc4f1c5c2e28cd55" providerId="LiveId" clId="{5AB6D5AD-17FD-4449-9C7F-3A181550D47C}" dt="2025-01-12T04:05:01.880" v="2" actId="478"/>
          <ac:grpSpMkLst>
            <pc:docMk/>
            <pc:sldMk cId="0" sldId="257"/>
            <ac:grpSpMk id="158" creationId="{00000000-0000-0000-0000-000000000000}"/>
          </ac:grpSpMkLst>
        </pc:grpChg>
        <pc:grpChg chg="del">
          <ac:chgData name="Vansh Tomar" userId="fc4f1c5c2e28cd55" providerId="LiveId" clId="{5AB6D5AD-17FD-4449-9C7F-3A181550D47C}" dt="2025-01-12T04:05:00.669" v="1" actId="478"/>
          <ac:grpSpMkLst>
            <pc:docMk/>
            <pc:sldMk cId="0" sldId="257"/>
            <ac:grpSpMk id="166" creationId="{00000000-0000-0000-0000-000000000000}"/>
          </ac:grpSpMkLst>
        </pc:grpChg>
        <pc:cxnChg chg="del mod">
          <ac:chgData name="Vansh Tomar" userId="fc4f1c5c2e28cd55" providerId="LiveId" clId="{5AB6D5AD-17FD-4449-9C7F-3A181550D47C}" dt="2025-01-12T04:05:20.594" v="16" actId="478"/>
          <ac:cxnSpMkLst>
            <pc:docMk/>
            <pc:sldMk cId="0" sldId="257"/>
            <ac:cxnSpMk id="117" creationId="{00000000-0000-0000-0000-000000000000}"/>
          </ac:cxnSpMkLst>
        </pc:cxnChg>
        <pc:cxnChg chg="del mod">
          <ac:chgData name="Vansh Tomar" userId="fc4f1c5c2e28cd55" providerId="LiveId" clId="{5AB6D5AD-17FD-4449-9C7F-3A181550D47C}" dt="2025-01-12T04:05:18.671" v="15" actId="478"/>
          <ac:cxnSpMkLst>
            <pc:docMk/>
            <pc:sldMk cId="0" sldId="257"/>
            <ac:cxnSpMk id="119" creationId="{00000000-0000-0000-0000-000000000000}"/>
          </ac:cxnSpMkLst>
        </pc:cxnChg>
        <pc:cxnChg chg="del mod">
          <ac:chgData name="Vansh Tomar" userId="fc4f1c5c2e28cd55" providerId="LiveId" clId="{5AB6D5AD-17FD-4449-9C7F-3A181550D47C}" dt="2025-01-12T04:05:07.276" v="5" actId="478"/>
          <ac:cxnSpMkLst>
            <pc:docMk/>
            <pc:sldMk cId="0" sldId="257"/>
            <ac:cxnSpMk id="121" creationId="{00000000-0000-0000-0000-000000000000}"/>
          </ac:cxnSpMkLst>
        </pc:cxnChg>
        <pc:cxnChg chg="del mod">
          <ac:chgData name="Vansh Tomar" userId="fc4f1c5c2e28cd55" providerId="LiveId" clId="{5AB6D5AD-17FD-4449-9C7F-3A181550D47C}" dt="2025-01-12T04:05:11.032" v="8" actId="478"/>
          <ac:cxnSpMkLst>
            <pc:docMk/>
            <pc:sldMk cId="0" sldId="257"/>
            <ac:cxnSpMk id="123" creationId="{00000000-0000-0000-0000-000000000000}"/>
          </ac:cxnSpMkLst>
        </pc:cxnChg>
        <pc:cxnChg chg="del mod">
          <ac:chgData name="Vansh Tomar" userId="fc4f1c5c2e28cd55" providerId="LiveId" clId="{5AB6D5AD-17FD-4449-9C7F-3A181550D47C}" dt="2025-01-12T04:05:05.660" v="4" actId="478"/>
          <ac:cxnSpMkLst>
            <pc:docMk/>
            <pc:sldMk cId="0" sldId="257"/>
            <ac:cxnSpMk id="125" creationId="{00000000-0000-0000-0000-000000000000}"/>
          </ac:cxnSpMkLst>
        </pc:cxnChg>
        <pc:cxnChg chg="del mod">
          <ac:chgData name="Vansh Tomar" userId="fc4f1c5c2e28cd55" providerId="LiveId" clId="{5AB6D5AD-17FD-4449-9C7F-3A181550D47C}" dt="2025-01-12T04:05:13.912" v="11" actId="478"/>
          <ac:cxnSpMkLst>
            <pc:docMk/>
            <pc:sldMk cId="0" sldId="257"/>
            <ac:cxnSpMk id="127" creationId="{00000000-0000-0000-0000-000000000000}"/>
          </ac:cxnSpMkLst>
        </pc:cxnChg>
      </pc:sldChg>
      <pc:sldChg chg="delSp modSp mod">
        <pc:chgData name="Vansh Tomar" userId="fc4f1c5c2e28cd55" providerId="LiveId" clId="{5AB6D5AD-17FD-4449-9C7F-3A181550D47C}" dt="2025-01-12T04:14:56.685" v="154" actId="20577"/>
        <pc:sldMkLst>
          <pc:docMk/>
          <pc:sldMk cId="0" sldId="258"/>
        </pc:sldMkLst>
        <pc:spChg chg="mod">
          <ac:chgData name="Vansh Tomar" userId="fc4f1c5c2e28cd55" providerId="LiveId" clId="{5AB6D5AD-17FD-4449-9C7F-3A181550D47C}" dt="2025-01-12T04:14:56.685" v="154" actId="20577"/>
          <ac:spMkLst>
            <pc:docMk/>
            <pc:sldMk cId="0" sldId="258"/>
            <ac:spMk id="180" creationId="{00000000-0000-0000-0000-000000000000}"/>
          </ac:spMkLst>
        </pc:spChg>
        <pc:grpChg chg="del">
          <ac:chgData name="Vansh Tomar" userId="fc4f1c5c2e28cd55" providerId="LiveId" clId="{5AB6D5AD-17FD-4449-9C7F-3A181550D47C}" dt="2025-01-12T04:09:56.948" v="86" actId="478"/>
          <ac:grpSpMkLst>
            <pc:docMk/>
            <pc:sldMk cId="0" sldId="258"/>
            <ac:grpSpMk id="182" creationId="{00000000-0000-0000-0000-000000000000}"/>
          </ac:grpSpMkLst>
        </pc:grpChg>
        <pc:grpChg chg="del">
          <ac:chgData name="Vansh Tomar" userId="fc4f1c5c2e28cd55" providerId="LiveId" clId="{5AB6D5AD-17FD-4449-9C7F-3A181550D47C}" dt="2025-01-12T04:08:21.773" v="78" actId="478"/>
          <ac:grpSpMkLst>
            <pc:docMk/>
            <pc:sldMk cId="0" sldId="258"/>
            <ac:grpSpMk id="192" creationId="{00000000-0000-0000-0000-000000000000}"/>
          </ac:grpSpMkLst>
        </pc:grpChg>
        <pc:grpChg chg="del">
          <ac:chgData name="Vansh Tomar" userId="fc4f1c5c2e28cd55" providerId="LiveId" clId="{5AB6D5AD-17FD-4449-9C7F-3A181550D47C}" dt="2025-01-12T04:09:52.468" v="83" actId="478"/>
          <ac:grpSpMkLst>
            <pc:docMk/>
            <pc:sldMk cId="0" sldId="258"/>
            <ac:grpSpMk id="197" creationId="{00000000-0000-0000-0000-000000000000}"/>
          </ac:grpSpMkLst>
        </pc:grpChg>
        <pc:graphicFrameChg chg="del mod modGraphic">
          <ac:chgData name="Vansh Tomar" userId="fc4f1c5c2e28cd55" providerId="LiveId" clId="{5AB6D5AD-17FD-4449-9C7F-3A181550D47C}" dt="2025-01-12T04:08:31.649" v="80" actId="478"/>
          <ac:graphicFrameMkLst>
            <pc:docMk/>
            <pc:sldMk cId="0" sldId="258"/>
            <ac:graphicFrameMk id="181" creationId="{00000000-0000-0000-0000-000000000000}"/>
          </ac:graphicFrameMkLst>
        </pc:graphicFrameChg>
      </pc:sldChg>
      <pc:sldChg chg="addSp delSp modSp mod">
        <pc:chgData name="Vansh Tomar" userId="fc4f1c5c2e28cd55" providerId="LiveId" clId="{5AB6D5AD-17FD-4449-9C7F-3A181550D47C}" dt="2025-01-12T07:36:36.407" v="724" actId="14100"/>
        <pc:sldMkLst>
          <pc:docMk/>
          <pc:sldMk cId="0" sldId="259"/>
        </pc:sldMkLst>
        <pc:spChg chg="mod">
          <ac:chgData name="Vansh Tomar" userId="fc4f1c5c2e28cd55" providerId="LiveId" clId="{5AB6D5AD-17FD-4449-9C7F-3A181550D47C}" dt="2025-01-12T04:18:26.506" v="255" actId="1076"/>
          <ac:spMkLst>
            <pc:docMk/>
            <pc:sldMk cId="0" sldId="259"/>
            <ac:spMk id="206" creationId="{00000000-0000-0000-0000-000000000000}"/>
          </ac:spMkLst>
        </pc:spChg>
        <pc:spChg chg="del">
          <ac:chgData name="Vansh Tomar" userId="fc4f1c5c2e28cd55" providerId="LiveId" clId="{5AB6D5AD-17FD-4449-9C7F-3A181550D47C}" dt="2025-01-12T04:15:52.196" v="162" actId="478"/>
          <ac:spMkLst>
            <pc:docMk/>
            <pc:sldMk cId="0" sldId="259"/>
            <ac:spMk id="207" creationId="{00000000-0000-0000-0000-000000000000}"/>
          </ac:spMkLst>
        </pc:spChg>
        <pc:grpChg chg="del">
          <ac:chgData name="Vansh Tomar" userId="fc4f1c5c2e28cd55" providerId="LiveId" clId="{5AB6D5AD-17FD-4449-9C7F-3A181550D47C}" dt="2025-01-12T04:15:45.853" v="158" actId="478"/>
          <ac:grpSpMkLst>
            <pc:docMk/>
            <pc:sldMk cId="0" sldId="259"/>
            <ac:grpSpMk id="208" creationId="{00000000-0000-0000-0000-000000000000}"/>
          </ac:grpSpMkLst>
        </pc:grpChg>
        <pc:grpChg chg="del">
          <ac:chgData name="Vansh Tomar" userId="fc4f1c5c2e28cd55" providerId="LiveId" clId="{5AB6D5AD-17FD-4449-9C7F-3A181550D47C}" dt="2025-01-12T04:15:44.255" v="157" actId="478"/>
          <ac:grpSpMkLst>
            <pc:docMk/>
            <pc:sldMk cId="0" sldId="259"/>
            <ac:grpSpMk id="220" creationId="{00000000-0000-0000-0000-000000000000}"/>
          </ac:grpSpMkLst>
        </pc:grpChg>
        <pc:grpChg chg="del">
          <ac:chgData name="Vansh Tomar" userId="fc4f1c5c2e28cd55" providerId="LiveId" clId="{5AB6D5AD-17FD-4449-9C7F-3A181550D47C}" dt="2025-01-12T04:15:48.216" v="160" actId="478"/>
          <ac:grpSpMkLst>
            <pc:docMk/>
            <pc:sldMk cId="0" sldId="259"/>
            <ac:grpSpMk id="226" creationId="{00000000-0000-0000-0000-000000000000}"/>
          </ac:grpSpMkLst>
        </pc:grpChg>
        <pc:grpChg chg="del">
          <ac:chgData name="Vansh Tomar" userId="fc4f1c5c2e28cd55" providerId="LiveId" clId="{5AB6D5AD-17FD-4449-9C7F-3A181550D47C}" dt="2025-01-12T04:15:40.917" v="155" actId="478"/>
          <ac:grpSpMkLst>
            <pc:docMk/>
            <pc:sldMk cId="0" sldId="259"/>
            <ac:grpSpMk id="235" creationId="{00000000-0000-0000-0000-000000000000}"/>
          </ac:grpSpMkLst>
        </pc:grpChg>
        <pc:grpChg chg="del">
          <ac:chgData name="Vansh Tomar" userId="fc4f1c5c2e28cd55" providerId="LiveId" clId="{5AB6D5AD-17FD-4449-9C7F-3A181550D47C}" dt="2025-01-12T04:15:42.958" v="156" actId="478"/>
          <ac:grpSpMkLst>
            <pc:docMk/>
            <pc:sldMk cId="0" sldId="259"/>
            <ac:grpSpMk id="242" creationId="{00000000-0000-0000-0000-000000000000}"/>
          </ac:grpSpMkLst>
        </pc:grpChg>
        <pc:grpChg chg="del">
          <ac:chgData name="Vansh Tomar" userId="fc4f1c5c2e28cd55" providerId="LiveId" clId="{5AB6D5AD-17FD-4449-9C7F-3A181550D47C}" dt="2025-01-12T04:15:49.397" v="161" actId="478"/>
          <ac:grpSpMkLst>
            <pc:docMk/>
            <pc:sldMk cId="0" sldId="259"/>
            <ac:grpSpMk id="249" creationId="{00000000-0000-0000-0000-000000000000}"/>
          </ac:grpSpMkLst>
        </pc:grpChg>
        <pc:grpChg chg="del">
          <ac:chgData name="Vansh Tomar" userId="fc4f1c5c2e28cd55" providerId="LiveId" clId="{5AB6D5AD-17FD-4449-9C7F-3A181550D47C}" dt="2025-01-12T04:15:47.023" v="159" actId="478"/>
          <ac:grpSpMkLst>
            <pc:docMk/>
            <pc:sldMk cId="0" sldId="259"/>
            <ac:grpSpMk id="256" creationId="{00000000-0000-0000-0000-000000000000}"/>
          </ac:grpSpMkLst>
        </pc:grpChg>
        <pc:picChg chg="add mod">
          <ac:chgData name="Vansh Tomar" userId="fc4f1c5c2e28cd55" providerId="LiveId" clId="{5AB6D5AD-17FD-4449-9C7F-3A181550D47C}" dt="2025-01-12T04:17:01.486" v="238"/>
          <ac:picMkLst>
            <pc:docMk/>
            <pc:sldMk cId="0" sldId="259"/>
            <ac:picMk id="3" creationId="{38EC1291-D492-4796-FC0E-B1681B352FC4}"/>
          </ac:picMkLst>
        </pc:picChg>
        <pc:picChg chg="add mod">
          <ac:chgData name="Vansh Tomar" userId="fc4f1c5c2e28cd55" providerId="LiveId" clId="{5AB6D5AD-17FD-4449-9C7F-3A181550D47C}" dt="2025-01-12T07:36:36.407" v="724" actId="14100"/>
          <ac:picMkLst>
            <pc:docMk/>
            <pc:sldMk cId="0" sldId="259"/>
            <ac:picMk id="5" creationId="{5F65F3E8-92DD-21C9-118F-A70CA94B4ACF}"/>
          </ac:picMkLst>
        </pc:picChg>
      </pc:sldChg>
      <pc:sldChg chg="addSp delSp modSp mod">
        <pc:chgData name="Vansh Tomar" userId="fc4f1c5c2e28cd55" providerId="LiveId" clId="{5AB6D5AD-17FD-4449-9C7F-3A181550D47C}" dt="2025-01-12T07:44:19.743" v="774" actId="1076"/>
        <pc:sldMkLst>
          <pc:docMk/>
          <pc:sldMk cId="0" sldId="260"/>
        </pc:sldMkLst>
        <pc:spChg chg="del">
          <ac:chgData name="Vansh Tomar" userId="fc4f1c5c2e28cd55" providerId="LiveId" clId="{5AB6D5AD-17FD-4449-9C7F-3A181550D47C}" dt="2025-01-12T04:18:55.410" v="256" actId="478"/>
          <ac:spMkLst>
            <pc:docMk/>
            <pc:sldMk cId="0" sldId="260"/>
            <ac:spMk id="267" creationId="{00000000-0000-0000-0000-000000000000}"/>
          </ac:spMkLst>
        </pc:spChg>
        <pc:spChg chg="del">
          <ac:chgData name="Vansh Tomar" userId="fc4f1c5c2e28cd55" providerId="LiveId" clId="{5AB6D5AD-17FD-4449-9C7F-3A181550D47C}" dt="2025-01-12T04:18:56.886" v="257" actId="478"/>
          <ac:spMkLst>
            <pc:docMk/>
            <pc:sldMk cId="0" sldId="260"/>
            <ac:spMk id="268" creationId="{00000000-0000-0000-0000-000000000000}"/>
          </ac:spMkLst>
        </pc:spChg>
        <pc:spChg chg="del">
          <ac:chgData name="Vansh Tomar" userId="fc4f1c5c2e28cd55" providerId="LiveId" clId="{5AB6D5AD-17FD-4449-9C7F-3A181550D47C}" dt="2025-01-12T04:19:00.307" v="259" actId="478"/>
          <ac:spMkLst>
            <pc:docMk/>
            <pc:sldMk cId="0" sldId="260"/>
            <ac:spMk id="269" creationId="{00000000-0000-0000-0000-000000000000}"/>
          </ac:spMkLst>
        </pc:spChg>
        <pc:spChg chg="del">
          <ac:chgData name="Vansh Tomar" userId="fc4f1c5c2e28cd55" providerId="LiveId" clId="{5AB6D5AD-17FD-4449-9C7F-3A181550D47C}" dt="2025-01-12T04:19:01.366" v="260" actId="478"/>
          <ac:spMkLst>
            <pc:docMk/>
            <pc:sldMk cId="0" sldId="260"/>
            <ac:spMk id="270" creationId="{00000000-0000-0000-0000-000000000000}"/>
          </ac:spMkLst>
        </pc:spChg>
        <pc:spChg chg="mod">
          <ac:chgData name="Vansh Tomar" userId="fc4f1c5c2e28cd55" providerId="LiveId" clId="{5AB6D5AD-17FD-4449-9C7F-3A181550D47C}" dt="2025-01-12T07:41:23.914" v="762" actId="14100"/>
          <ac:spMkLst>
            <pc:docMk/>
            <pc:sldMk cId="0" sldId="260"/>
            <ac:spMk id="271" creationId="{00000000-0000-0000-0000-000000000000}"/>
          </ac:spMkLst>
        </pc:spChg>
        <pc:spChg chg="del">
          <ac:chgData name="Vansh Tomar" userId="fc4f1c5c2e28cd55" providerId="LiveId" clId="{5AB6D5AD-17FD-4449-9C7F-3A181550D47C}" dt="2025-01-12T05:58:04.293" v="578" actId="478"/>
          <ac:spMkLst>
            <pc:docMk/>
            <pc:sldMk cId="0" sldId="260"/>
            <ac:spMk id="272" creationId="{00000000-0000-0000-0000-000000000000}"/>
          </ac:spMkLst>
        </pc:spChg>
        <pc:spChg chg="del">
          <ac:chgData name="Vansh Tomar" userId="fc4f1c5c2e28cd55" providerId="LiveId" clId="{5AB6D5AD-17FD-4449-9C7F-3A181550D47C}" dt="2025-01-12T07:41:06.126" v="758" actId="478"/>
          <ac:spMkLst>
            <pc:docMk/>
            <pc:sldMk cId="0" sldId="260"/>
            <ac:spMk id="273" creationId="{00000000-0000-0000-0000-000000000000}"/>
          </ac:spMkLst>
        </pc:spChg>
        <pc:spChg chg="del">
          <ac:chgData name="Vansh Tomar" userId="fc4f1c5c2e28cd55" providerId="LiveId" clId="{5AB6D5AD-17FD-4449-9C7F-3A181550D47C}" dt="2025-01-12T04:19:16.035" v="267" actId="478"/>
          <ac:spMkLst>
            <pc:docMk/>
            <pc:sldMk cId="0" sldId="260"/>
            <ac:spMk id="279" creationId="{00000000-0000-0000-0000-000000000000}"/>
          </ac:spMkLst>
        </pc:spChg>
        <pc:spChg chg="del">
          <ac:chgData name="Vansh Tomar" userId="fc4f1c5c2e28cd55" providerId="LiveId" clId="{5AB6D5AD-17FD-4449-9C7F-3A181550D47C}" dt="2025-01-12T04:19:11.835" v="265" actId="478"/>
          <ac:spMkLst>
            <pc:docMk/>
            <pc:sldMk cId="0" sldId="260"/>
            <ac:spMk id="280" creationId="{00000000-0000-0000-0000-000000000000}"/>
          </ac:spMkLst>
        </pc:spChg>
        <pc:spChg chg="del">
          <ac:chgData name="Vansh Tomar" userId="fc4f1c5c2e28cd55" providerId="LiveId" clId="{5AB6D5AD-17FD-4449-9C7F-3A181550D47C}" dt="2025-01-12T04:19:14.308" v="266" actId="478"/>
          <ac:spMkLst>
            <pc:docMk/>
            <pc:sldMk cId="0" sldId="260"/>
            <ac:spMk id="281" creationId="{00000000-0000-0000-0000-000000000000}"/>
          </ac:spMkLst>
        </pc:spChg>
        <pc:spChg chg="del mod topLvl">
          <ac:chgData name="Vansh Tomar" userId="fc4f1c5c2e28cd55" providerId="LiveId" clId="{5AB6D5AD-17FD-4449-9C7F-3A181550D47C}" dt="2025-01-12T04:23:58.375" v="360" actId="478"/>
          <ac:spMkLst>
            <pc:docMk/>
            <pc:sldMk cId="0" sldId="260"/>
            <ac:spMk id="342" creationId="{00000000-0000-0000-0000-000000000000}"/>
          </ac:spMkLst>
        </pc:spChg>
        <pc:spChg chg="del mod topLvl">
          <ac:chgData name="Vansh Tomar" userId="fc4f1c5c2e28cd55" providerId="LiveId" clId="{5AB6D5AD-17FD-4449-9C7F-3A181550D47C}" dt="2025-01-12T04:21:47.772" v="321" actId="478"/>
          <ac:spMkLst>
            <pc:docMk/>
            <pc:sldMk cId="0" sldId="260"/>
            <ac:spMk id="343" creationId="{00000000-0000-0000-0000-000000000000}"/>
          </ac:spMkLst>
        </pc:spChg>
        <pc:spChg chg="mod">
          <ac:chgData name="Vansh Tomar" userId="fc4f1c5c2e28cd55" providerId="LiveId" clId="{5AB6D5AD-17FD-4449-9C7F-3A181550D47C}" dt="2025-01-12T05:58:17.291" v="585" actId="20577"/>
          <ac:spMkLst>
            <pc:docMk/>
            <pc:sldMk cId="0" sldId="260"/>
            <ac:spMk id="348" creationId="{00000000-0000-0000-0000-000000000000}"/>
          </ac:spMkLst>
        </pc:spChg>
        <pc:grpChg chg="del">
          <ac:chgData name="Vansh Tomar" userId="fc4f1c5c2e28cd55" providerId="LiveId" clId="{5AB6D5AD-17FD-4449-9C7F-3A181550D47C}" dt="2025-01-12T04:21:21.498" v="312" actId="478"/>
          <ac:grpSpMkLst>
            <pc:docMk/>
            <pc:sldMk cId="0" sldId="260"/>
            <ac:grpSpMk id="282" creationId="{00000000-0000-0000-0000-000000000000}"/>
          </ac:grpSpMkLst>
        </pc:grpChg>
        <pc:grpChg chg="del">
          <ac:chgData name="Vansh Tomar" userId="fc4f1c5c2e28cd55" providerId="LiveId" clId="{5AB6D5AD-17FD-4449-9C7F-3A181550D47C}" dt="2025-01-12T04:18:58.019" v="258" actId="478"/>
          <ac:grpSpMkLst>
            <pc:docMk/>
            <pc:sldMk cId="0" sldId="260"/>
            <ac:grpSpMk id="292" creationId="{00000000-0000-0000-0000-000000000000}"/>
          </ac:grpSpMkLst>
        </pc:grpChg>
        <pc:grpChg chg="del">
          <ac:chgData name="Vansh Tomar" userId="fc4f1c5c2e28cd55" providerId="LiveId" clId="{5AB6D5AD-17FD-4449-9C7F-3A181550D47C}" dt="2025-01-12T04:21:47.772" v="321" actId="478"/>
          <ac:grpSpMkLst>
            <pc:docMk/>
            <pc:sldMk cId="0" sldId="260"/>
            <ac:grpSpMk id="341" creationId="{00000000-0000-0000-0000-000000000000}"/>
          </ac:grpSpMkLst>
        </pc:grpChg>
        <pc:grpChg chg="del">
          <ac:chgData name="Vansh Tomar" userId="fc4f1c5c2e28cd55" providerId="LiveId" clId="{5AB6D5AD-17FD-4449-9C7F-3A181550D47C}" dt="2025-01-12T07:41:02.905" v="757" actId="478"/>
          <ac:grpSpMkLst>
            <pc:docMk/>
            <pc:sldMk cId="0" sldId="260"/>
            <ac:grpSpMk id="344" creationId="{00000000-0000-0000-0000-000000000000}"/>
          </ac:grpSpMkLst>
        </pc:grpChg>
        <pc:grpChg chg="del">
          <ac:chgData name="Vansh Tomar" userId="fc4f1c5c2e28cd55" providerId="LiveId" clId="{5AB6D5AD-17FD-4449-9C7F-3A181550D47C}" dt="2025-01-12T07:42:33.670" v="768" actId="478"/>
          <ac:grpSpMkLst>
            <pc:docMk/>
            <pc:sldMk cId="0" sldId="260"/>
            <ac:grpSpMk id="350" creationId="{00000000-0000-0000-0000-000000000000}"/>
          </ac:grpSpMkLst>
        </pc:grpChg>
        <pc:picChg chg="add mod">
          <ac:chgData name="Vansh Tomar" userId="fc4f1c5c2e28cd55" providerId="LiveId" clId="{5AB6D5AD-17FD-4449-9C7F-3A181550D47C}" dt="2025-01-12T07:44:19.743" v="774" actId="1076"/>
          <ac:picMkLst>
            <pc:docMk/>
            <pc:sldMk cId="0" sldId="260"/>
            <ac:picMk id="3" creationId="{FEE06287-0170-63F3-E2D1-417DA361329D}"/>
          </ac:picMkLst>
        </pc:picChg>
        <pc:picChg chg="add mod">
          <ac:chgData name="Vansh Tomar" userId="fc4f1c5c2e28cd55" providerId="LiveId" clId="{5AB6D5AD-17FD-4449-9C7F-3A181550D47C}" dt="2025-01-12T07:44:17.833" v="773" actId="1076"/>
          <ac:picMkLst>
            <pc:docMk/>
            <pc:sldMk cId="0" sldId="260"/>
            <ac:picMk id="5" creationId="{496C45FF-50DD-D520-9A0A-A6B91A819340}"/>
          </ac:picMkLst>
        </pc:picChg>
        <pc:picChg chg="add del mod">
          <ac:chgData name="Vansh Tomar" userId="fc4f1c5c2e28cd55" providerId="LiveId" clId="{5AB6D5AD-17FD-4449-9C7F-3A181550D47C}" dt="2025-01-12T07:42:38.925" v="770" actId="478"/>
          <ac:picMkLst>
            <pc:docMk/>
            <pc:sldMk cId="0" sldId="260"/>
            <ac:picMk id="7" creationId="{3F49090B-4D6A-B88B-FAFD-4B69B94A60E6}"/>
          </ac:picMkLst>
        </pc:picChg>
        <pc:picChg chg="add mod">
          <ac:chgData name="Vansh Tomar" userId="fc4f1c5c2e28cd55" providerId="LiveId" clId="{5AB6D5AD-17FD-4449-9C7F-3A181550D47C}" dt="2025-01-12T07:44:03.624" v="772" actId="1076"/>
          <ac:picMkLst>
            <pc:docMk/>
            <pc:sldMk cId="0" sldId="260"/>
            <ac:picMk id="9" creationId="{85B6085B-06D8-26CF-3ADC-D2B9E8C649A5}"/>
          </ac:picMkLst>
        </pc:picChg>
        <pc:cxnChg chg="del mod">
          <ac:chgData name="Vansh Tomar" userId="fc4f1c5c2e28cd55" providerId="LiveId" clId="{5AB6D5AD-17FD-4449-9C7F-3A181550D47C}" dt="2025-01-12T04:19:07.151" v="263" actId="478"/>
          <ac:cxnSpMkLst>
            <pc:docMk/>
            <pc:sldMk cId="0" sldId="260"/>
            <ac:cxnSpMk id="353" creationId="{00000000-0000-0000-0000-000000000000}"/>
          </ac:cxnSpMkLst>
        </pc:cxnChg>
        <pc:cxnChg chg="del mod">
          <ac:chgData name="Vansh Tomar" userId="fc4f1c5c2e28cd55" providerId="LiveId" clId="{5AB6D5AD-17FD-4449-9C7F-3A181550D47C}" dt="2025-01-12T04:19:09.464" v="264" actId="478"/>
          <ac:cxnSpMkLst>
            <pc:docMk/>
            <pc:sldMk cId="0" sldId="260"/>
            <ac:cxnSpMk id="354" creationId="{00000000-0000-0000-0000-000000000000}"/>
          </ac:cxnSpMkLst>
        </pc:cxnChg>
        <pc:cxnChg chg="del mod">
          <ac:chgData name="Vansh Tomar" userId="fc4f1c5c2e28cd55" providerId="LiveId" clId="{5AB6D5AD-17FD-4449-9C7F-3A181550D47C}" dt="2025-01-12T04:19:05.584" v="262" actId="478"/>
          <ac:cxnSpMkLst>
            <pc:docMk/>
            <pc:sldMk cId="0" sldId="260"/>
            <ac:cxnSpMk id="355" creationId="{00000000-0000-0000-0000-000000000000}"/>
          </ac:cxnSpMkLst>
        </pc:cxnChg>
        <pc:cxnChg chg="del mod">
          <ac:chgData name="Vansh Tomar" userId="fc4f1c5c2e28cd55" providerId="LiveId" clId="{5AB6D5AD-17FD-4449-9C7F-3A181550D47C}" dt="2025-01-12T04:19:03.783" v="261" actId="478"/>
          <ac:cxnSpMkLst>
            <pc:docMk/>
            <pc:sldMk cId="0" sldId="260"/>
            <ac:cxnSpMk id="356" creationId="{00000000-0000-0000-0000-000000000000}"/>
          </ac:cxnSpMkLst>
        </pc:cxnChg>
      </pc:sldChg>
      <pc:sldChg chg="addSp delSp modSp mod">
        <pc:chgData name="Vansh Tomar" userId="fc4f1c5c2e28cd55" providerId="LiveId" clId="{5AB6D5AD-17FD-4449-9C7F-3A181550D47C}" dt="2025-01-12T06:04:11.742" v="636" actId="1076"/>
        <pc:sldMkLst>
          <pc:docMk/>
          <pc:sldMk cId="0" sldId="261"/>
        </pc:sldMkLst>
        <pc:spChg chg="mod">
          <ac:chgData name="Vansh Tomar" userId="fc4f1c5c2e28cd55" providerId="LiveId" clId="{5AB6D5AD-17FD-4449-9C7F-3A181550D47C}" dt="2025-01-12T06:04:04.533" v="634" actId="14100"/>
          <ac:spMkLst>
            <pc:docMk/>
            <pc:sldMk cId="0" sldId="261"/>
            <ac:spMk id="361" creationId="{00000000-0000-0000-0000-000000000000}"/>
          </ac:spMkLst>
        </pc:spChg>
        <pc:spChg chg="mod">
          <ac:chgData name="Vansh Tomar" userId="fc4f1c5c2e28cd55" providerId="LiveId" clId="{5AB6D5AD-17FD-4449-9C7F-3A181550D47C}" dt="2025-01-12T05:51:59.168" v="379" actId="20577"/>
          <ac:spMkLst>
            <pc:docMk/>
            <pc:sldMk cId="0" sldId="261"/>
            <ac:spMk id="418" creationId="{00000000-0000-0000-0000-000000000000}"/>
          </ac:spMkLst>
        </pc:spChg>
        <pc:spChg chg="mod">
          <ac:chgData name="Vansh Tomar" userId="fc4f1c5c2e28cd55" providerId="LiveId" clId="{5AB6D5AD-17FD-4449-9C7F-3A181550D47C}" dt="2025-01-12T05:52:03.499" v="426" actId="20577"/>
          <ac:spMkLst>
            <pc:docMk/>
            <pc:sldMk cId="0" sldId="261"/>
            <ac:spMk id="419" creationId="{00000000-0000-0000-0000-000000000000}"/>
          </ac:spMkLst>
        </pc:spChg>
        <pc:spChg chg="del mod">
          <ac:chgData name="Vansh Tomar" userId="fc4f1c5c2e28cd55" providerId="LiveId" clId="{5AB6D5AD-17FD-4449-9C7F-3A181550D47C}" dt="2025-01-12T05:51:53.989" v="372" actId="478"/>
          <ac:spMkLst>
            <pc:docMk/>
            <pc:sldMk cId="0" sldId="261"/>
            <ac:spMk id="421" creationId="{00000000-0000-0000-0000-000000000000}"/>
          </ac:spMkLst>
        </pc:spChg>
        <pc:spChg chg="mod topLvl">
          <ac:chgData name="Vansh Tomar" userId="fc4f1c5c2e28cd55" providerId="LiveId" clId="{5AB6D5AD-17FD-4449-9C7F-3A181550D47C}" dt="2025-01-12T05:52:20.520" v="436" actId="20577"/>
          <ac:spMkLst>
            <pc:docMk/>
            <pc:sldMk cId="0" sldId="261"/>
            <ac:spMk id="424" creationId="{00000000-0000-0000-0000-000000000000}"/>
          </ac:spMkLst>
        </pc:spChg>
        <pc:spChg chg="del mod topLvl">
          <ac:chgData name="Vansh Tomar" userId="fc4f1c5c2e28cd55" providerId="LiveId" clId="{5AB6D5AD-17FD-4449-9C7F-3A181550D47C}" dt="2025-01-12T05:52:17.132" v="432" actId="478"/>
          <ac:spMkLst>
            <pc:docMk/>
            <pc:sldMk cId="0" sldId="261"/>
            <ac:spMk id="425" creationId="{00000000-0000-0000-0000-000000000000}"/>
          </ac:spMkLst>
        </pc:spChg>
        <pc:spChg chg="del topLvl">
          <ac:chgData name="Vansh Tomar" userId="fc4f1c5c2e28cd55" providerId="LiveId" clId="{5AB6D5AD-17FD-4449-9C7F-3A181550D47C}" dt="2025-01-12T05:52:06.540" v="427" actId="478"/>
          <ac:spMkLst>
            <pc:docMk/>
            <pc:sldMk cId="0" sldId="261"/>
            <ac:spMk id="426" creationId="{00000000-0000-0000-0000-000000000000}"/>
          </ac:spMkLst>
        </pc:spChg>
        <pc:grpChg chg="del">
          <ac:chgData name="Vansh Tomar" userId="fc4f1c5c2e28cd55" providerId="LiveId" clId="{5AB6D5AD-17FD-4449-9C7F-3A181550D47C}" dt="2025-01-12T05:51:39.873" v="367" actId="478"/>
          <ac:grpSpMkLst>
            <pc:docMk/>
            <pc:sldMk cId="0" sldId="261"/>
            <ac:grpSpMk id="362" creationId="{00000000-0000-0000-0000-000000000000}"/>
          </ac:grpSpMkLst>
        </pc:grpChg>
        <pc:grpChg chg="del">
          <ac:chgData name="Vansh Tomar" userId="fc4f1c5c2e28cd55" providerId="LiveId" clId="{5AB6D5AD-17FD-4449-9C7F-3A181550D47C}" dt="2025-01-12T05:51:41.154" v="368" actId="478"/>
          <ac:grpSpMkLst>
            <pc:docMk/>
            <pc:sldMk cId="0" sldId="261"/>
            <ac:grpSpMk id="389" creationId="{00000000-0000-0000-0000-000000000000}"/>
          </ac:grpSpMkLst>
        </pc:grpChg>
        <pc:grpChg chg="del">
          <ac:chgData name="Vansh Tomar" userId="fc4f1c5c2e28cd55" providerId="LiveId" clId="{5AB6D5AD-17FD-4449-9C7F-3A181550D47C}" dt="2025-01-12T05:51:38.598" v="366" actId="478"/>
          <ac:grpSpMkLst>
            <pc:docMk/>
            <pc:sldMk cId="0" sldId="261"/>
            <ac:grpSpMk id="392" creationId="{00000000-0000-0000-0000-000000000000}"/>
          </ac:grpSpMkLst>
        </pc:grpChg>
        <pc:grpChg chg="del">
          <ac:chgData name="Vansh Tomar" userId="fc4f1c5c2e28cd55" providerId="LiveId" clId="{5AB6D5AD-17FD-4449-9C7F-3A181550D47C}" dt="2025-01-12T05:52:06.540" v="427" actId="478"/>
          <ac:grpSpMkLst>
            <pc:docMk/>
            <pc:sldMk cId="0" sldId="261"/>
            <ac:grpSpMk id="422" creationId="{00000000-0000-0000-0000-000000000000}"/>
          </ac:grpSpMkLst>
        </pc:grpChg>
        <pc:grpChg chg="del topLvl">
          <ac:chgData name="Vansh Tomar" userId="fc4f1c5c2e28cd55" providerId="LiveId" clId="{5AB6D5AD-17FD-4449-9C7F-3A181550D47C}" dt="2025-01-12T05:52:17.132" v="432" actId="478"/>
          <ac:grpSpMkLst>
            <pc:docMk/>
            <pc:sldMk cId="0" sldId="261"/>
            <ac:grpSpMk id="423" creationId="{00000000-0000-0000-0000-000000000000}"/>
          </ac:grpSpMkLst>
        </pc:grpChg>
        <pc:grpChg chg="del">
          <ac:chgData name="Vansh Tomar" userId="fc4f1c5c2e28cd55" providerId="LiveId" clId="{5AB6D5AD-17FD-4449-9C7F-3A181550D47C}" dt="2025-01-12T05:52:25.021" v="437" actId="478"/>
          <ac:grpSpMkLst>
            <pc:docMk/>
            <pc:sldMk cId="0" sldId="261"/>
            <ac:grpSpMk id="427" creationId="{00000000-0000-0000-0000-000000000000}"/>
          </ac:grpSpMkLst>
        </pc:grpChg>
        <pc:picChg chg="add mod">
          <ac:chgData name="Vansh Tomar" userId="fc4f1c5c2e28cd55" providerId="LiveId" clId="{5AB6D5AD-17FD-4449-9C7F-3A181550D47C}" dt="2025-01-12T06:04:11.742" v="636" actId="1076"/>
          <ac:picMkLst>
            <pc:docMk/>
            <pc:sldMk cId="0" sldId="261"/>
            <ac:picMk id="2" creationId="{D5594AB2-A08F-AD20-E352-5BF7A9BAE630}"/>
          </ac:picMkLst>
        </pc:picChg>
      </pc:sldChg>
      <pc:sldChg chg="addSp delSp modSp mod">
        <pc:chgData name="Vansh Tomar" userId="fc4f1c5c2e28cd55" providerId="LiveId" clId="{5AB6D5AD-17FD-4449-9C7F-3A181550D47C}" dt="2025-01-12T07:15:42.137" v="711" actId="20577"/>
        <pc:sldMkLst>
          <pc:docMk/>
          <pc:sldMk cId="0" sldId="262"/>
        </pc:sldMkLst>
        <pc:spChg chg="mod">
          <ac:chgData name="Vansh Tomar" userId="fc4f1c5c2e28cd55" providerId="LiveId" clId="{5AB6D5AD-17FD-4449-9C7F-3A181550D47C}" dt="2025-01-12T07:15:42.137" v="711" actId="20577"/>
          <ac:spMkLst>
            <pc:docMk/>
            <pc:sldMk cId="0" sldId="262"/>
            <ac:spMk id="436" creationId="{00000000-0000-0000-0000-000000000000}"/>
          </ac:spMkLst>
        </pc:spChg>
        <pc:spChg chg="mod">
          <ac:chgData name="Vansh Tomar" userId="fc4f1c5c2e28cd55" providerId="LiveId" clId="{5AB6D5AD-17FD-4449-9C7F-3A181550D47C}" dt="2025-01-12T06:04:34.934" v="639" actId="6549"/>
          <ac:spMkLst>
            <pc:docMk/>
            <pc:sldMk cId="0" sldId="262"/>
            <ac:spMk id="470" creationId="{00000000-0000-0000-0000-000000000000}"/>
          </ac:spMkLst>
        </pc:spChg>
        <pc:spChg chg="del">
          <ac:chgData name="Vansh Tomar" userId="fc4f1c5c2e28cd55" providerId="LiveId" clId="{5AB6D5AD-17FD-4449-9C7F-3A181550D47C}" dt="2025-01-12T06:04:45.282" v="640" actId="478"/>
          <ac:spMkLst>
            <pc:docMk/>
            <pc:sldMk cId="0" sldId="262"/>
            <ac:spMk id="471" creationId="{00000000-0000-0000-0000-000000000000}"/>
          </ac:spMkLst>
        </pc:spChg>
        <pc:spChg chg="del">
          <ac:chgData name="Vansh Tomar" userId="fc4f1c5c2e28cd55" providerId="LiveId" clId="{5AB6D5AD-17FD-4449-9C7F-3A181550D47C}" dt="2025-01-12T06:04:51.855" v="644" actId="478"/>
          <ac:spMkLst>
            <pc:docMk/>
            <pc:sldMk cId="0" sldId="262"/>
            <ac:spMk id="478" creationId="{00000000-0000-0000-0000-000000000000}"/>
          </ac:spMkLst>
        </pc:spChg>
        <pc:grpChg chg="del">
          <ac:chgData name="Vansh Tomar" userId="fc4f1c5c2e28cd55" providerId="LiveId" clId="{5AB6D5AD-17FD-4449-9C7F-3A181550D47C}" dt="2025-01-12T06:04:30.516" v="637" actId="478"/>
          <ac:grpSpMkLst>
            <pc:docMk/>
            <pc:sldMk cId="0" sldId="262"/>
            <ac:grpSpMk id="437" creationId="{00000000-0000-0000-0000-000000000000}"/>
          </ac:grpSpMkLst>
        </pc:grpChg>
        <pc:grpChg chg="del">
          <ac:chgData name="Vansh Tomar" userId="fc4f1c5c2e28cd55" providerId="LiveId" clId="{5AB6D5AD-17FD-4449-9C7F-3A181550D47C}" dt="2025-01-12T06:04:31.919" v="638" actId="478"/>
          <ac:grpSpMkLst>
            <pc:docMk/>
            <pc:sldMk cId="0" sldId="262"/>
            <ac:grpSpMk id="465" creationId="{00000000-0000-0000-0000-000000000000}"/>
          </ac:grpSpMkLst>
        </pc:grpChg>
        <pc:grpChg chg="del">
          <ac:chgData name="Vansh Tomar" userId="fc4f1c5c2e28cd55" providerId="LiveId" clId="{5AB6D5AD-17FD-4449-9C7F-3A181550D47C}" dt="2025-01-12T06:04:46.720" v="641" actId="478"/>
          <ac:grpSpMkLst>
            <pc:docMk/>
            <pc:sldMk cId="0" sldId="262"/>
            <ac:grpSpMk id="469" creationId="{00000000-0000-0000-0000-000000000000}"/>
          </ac:grpSpMkLst>
        </pc:grpChg>
        <pc:grpChg chg="del">
          <ac:chgData name="Vansh Tomar" userId="fc4f1c5c2e28cd55" providerId="LiveId" clId="{5AB6D5AD-17FD-4449-9C7F-3A181550D47C}" dt="2025-01-12T06:04:48.155" v="642" actId="478"/>
          <ac:grpSpMkLst>
            <pc:docMk/>
            <pc:sldMk cId="0" sldId="262"/>
            <ac:grpSpMk id="473" creationId="{00000000-0000-0000-0000-000000000000}"/>
          </ac:grpSpMkLst>
        </pc:grpChg>
        <pc:grpChg chg="del">
          <ac:chgData name="Vansh Tomar" userId="fc4f1c5c2e28cd55" providerId="LiveId" clId="{5AB6D5AD-17FD-4449-9C7F-3A181550D47C}" dt="2025-01-12T06:04:52.545" v="645" actId="478"/>
          <ac:grpSpMkLst>
            <pc:docMk/>
            <pc:sldMk cId="0" sldId="262"/>
            <ac:grpSpMk id="477" creationId="{00000000-0000-0000-0000-000000000000}"/>
          </ac:grpSpMkLst>
        </pc:grpChg>
        <pc:grpChg chg="del">
          <ac:chgData name="Vansh Tomar" userId="fc4f1c5c2e28cd55" providerId="LiveId" clId="{5AB6D5AD-17FD-4449-9C7F-3A181550D47C}" dt="2025-01-12T06:04:49.406" v="643" actId="478"/>
          <ac:grpSpMkLst>
            <pc:docMk/>
            <pc:sldMk cId="0" sldId="262"/>
            <ac:grpSpMk id="490" creationId="{00000000-0000-0000-0000-000000000000}"/>
          </ac:grpSpMkLst>
        </pc:grpChg>
        <pc:picChg chg="add mod">
          <ac:chgData name="Vansh Tomar" userId="fc4f1c5c2e28cd55" providerId="LiveId" clId="{5AB6D5AD-17FD-4449-9C7F-3A181550D47C}" dt="2025-01-12T07:15:23.339" v="685" actId="14100"/>
          <ac:picMkLst>
            <pc:docMk/>
            <pc:sldMk cId="0" sldId="262"/>
            <ac:picMk id="2" creationId="{979FD6A3-C392-D051-F3AE-447E216D1803}"/>
          </ac:picMkLst>
        </pc:picChg>
        <pc:cxnChg chg="mod">
          <ac:chgData name="Vansh Tomar" userId="fc4f1c5c2e28cd55" providerId="LiveId" clId="{5AB6D5AD-17FD-4449-9C7F-3A181550D47C}" dt="2025-01-12T06:04:31.919" v="638" actId="478"/>
          <ac:cxnSpMkLst>
            <pc:docMk/>
            <pc:sldMk cId="0" sldId="262"/>
            <ac:cxnSpMk id="468" creationId="{00000000-0000-0000-0000-000000000000}"/>
          </ac:cxnSpMkLst>
        </pc:cxnChg>
        <pc:cxnChg chg="mod">
          <ac:chgData name="Vansh Tomar" userId="fc4f1c5c2e28cd55" providerId="LiveId" clId="{5AB6D5AD-17FD-4449-9C7F-3A181550D47C}" dt="2025-01-12T06:04:45.282" v="640" actId="478"/>
          <ac:cxnSpMkLst>
            <pc:docMk/>
            <pc:sldMk cId="0" sldId="262"/>
            <ac:cxnSpMk id="472" creationId="{00000000-0000-0000-0000-000000000000}"/>
          </ac:cxnSpMkLst>
        </pc:cxnChg>
        <pc:cxnChg chg="mod">
          <ac:chgData name="Vansh Tomar" userId="fc4f1c5c2e28cd55" providerId="LiveId" clId="{5AB6D5AD-17FD-4449-9C7F-3A181550D47C}" dt="2025-01-12T06:04:48.155" v="642" actId="478"/>
          <ac:cxnSpMkLst>
            <pc:docMk/>
            <pc:sldMk cId="0" sldId="262"/>
            <ac:cxnSpMk id="476" creationId="{00000000-0000-0000-0000-000000000000}"/>
          </ac:cxnSpMkLst>
        </pc:cxnChg>
        <pc:cxnChg chg="mod">
          <ac:chgData name="Vansh Tomar" userId="fc4f1c5c2e28cd55" providerId="LiveId" clId="{5AB6D5AD-17FD-4449-9C7F-3A181550D47C}" dt="2025-01-12T06:04:52.545" v="645" actId="478"/>
          <ac:cxnSpMkLst>
            <pc:docMk/>
            <pc:sldMk cId="0" sldId="262"/>
            <ac:cxnSpMk id="480" creationId="{00000000-0000-0000-0000-000000000000}"/>
          </ac:cxnSpMkLst>
        </pc:cxnChg>
      </pc:sldChg>
      <pc:sldChg chg="delSp modSp del mod">
        <pc:chgData name="Vansh Tomar" userId="fc4f1c5c2e28cd55" providerId="LiveId" clId="{5AB6D5AD-17FD-4449-9C7F-3A181550D47C}" dt="2025-01-12T07:51:01.494" v="844" actId="47"/>
        <pc:sldMkLst>
          <pc:docMk/>
          <pc:sldMk cId="0" sldId="263"/>
        </pc:sldMkLst>
        <pc:spChg chg="mod">
          <ac:chgData name="Vansh Tomar" userId="fc4f1c5c2e28cd55" providerId="LiveId" clId="{5AB6D5AD-17FD-4449-9C7F-3A181550D47C}" dt="2025-01-12T07:15:00.930" v="683" actId="20577"/>
          <ac:spMkLst>
            <pc:docMk/>
            <pc:sldMk cId="0" sldId="263"/>
            <ac:spMk id="596" creationId="{00000000-0000-0000-0000-000000000000}"/>
          </ac:spMkLst>
        </pc:spChg>
        <pc:spChg chg="mod">
          <ac:chgData name="Vansh Tomar" userId="fc4f1c5c2e28cd55" providerId="LiveId" clId="{5AB6D5AD-17FD-4449-9C7F-3A181550D47C}" dt="2025-01-12T06:06:20.117" v="661" actId="20577"/>
          <ac:spMkLst>
            <pc:docMk/>
            <pc:sldMk cId="0" sldId="263"/>
            <ac:spMk id="601" creationId="{00000000-0000-0000-0000-000000000000}"/>
          </ac:spMkLst>
        </pc:spChg>
        <pc:spChg chg="mod">
          <ac:chgData name="Vansh Tomar" userId="fc4f1c5c2e28cd55" providerId="LiveId" clId="{5AB6D5AD-17FD-4449-9C7F-3A181550D47C}" dt="2025-01-12T06:06:12.314" v="657" actId="20577"/>
          <ac:spMkLst>
            <pc:docMk/>
            <pc:sldMk cId="0" sldId="263"/>
            <ac:spMk id="602" creationId="{00000000-0000-0000-0000-000000000000}"/>
          </ac:spMkLst>
        </pc:spChg>
        <pc:spChg chg="mod topLvl">
          <ac:chgData name="Vansh Tomar" userId="fc4f1c5c2e28cd55" providerId="LiveId" clId="{5AB6D5AD-17FD-4449-9C7F-3A181550D47C}" dt="2025-01-12T06:06:41.729" v="672" actId="20577"/>
          <ac:spMkLst>
            <pc:docMk/>
            <pc:sldMk cId="0" sldId="263"/>
            <ac:spMk id="604" creationId="{00000000-0000-0000-0000-000000000000}"/>
          </ac:spMkLst>
        </pc:spChg>
        <pc:spChg chg="del mod topLvl">
          <ac:chgData name="Vansh Tomar" userId="fc4f1c5c2e28cd55" providerId="LiveId" clId="{5AB6D5AD-17FD-4449-9C7F-3A181550D47C}" dt="2025-01-12T06:06:38.576" v="665" actId="478"/>
          <ac:spMkLst>
            <pc:docMk/>
            <pc:sldMk cId="0" sldId="263"/>
            <ac:spMk id="605" creationId="{00000000-0000-0000-0000-000000000000}"/>
          </ac:spMkLst>
        </pc:spChg>
        <pc:spChg chg="mod">
          <ac:chgData name="Vansh Tomar" userId="fc4f1c5c2e28cd55" providerId="LiveId" clId="{5AB6D5AD-17FD-4449-9C7F-3A181550D47C}" dt="2025-01-12T06:06:52.595" v="680" actId="6549"/>
          <ac:spMkLst>
            <pc:docMk/>
            <pc:sldMk cId="0" sldId="263"/>
            <ac:spMk id="607" creationId="{00000000-0000-0000-0000-000000000000}"/>
          </ac:spMkLst>
        </pc:spChg>
        <pc:spChg chg="mod">
          <ac:chgData name="Vansh Tomar" userId="fc4f1c5c2e28cd55" providerId="LiveId" clId="{5AB6D5AD-17FD-4449-9C7F-3A181550D47C}" dt="2025-01-12T06:06:47.897" v="673" actId="20577"/>
          <ac:spMkLst>
            <pc:docMk/>
            <pc:sldMk cId="0" sldId="263"/>
            <ac:spMk id="608" creationId="{00000000-0000-0000-0000-000000000000}"/>
          </ac:spMkLst>
        </pc:spChg>
        <pc:grpChg chg="del">
          <ac:chgData name="Vansh Tomar" userId="fc4f1c5c2e28cd55" providerId="LiveId" clId="{5AB6D5AD-17FD-4449-9C7F-3A181550D47C}" dt="2025-01-12T06:05:50.732" v="649" actId="478"/>
          <ac:grpSpMkLst>
            <pc:docMk/>
            <pc:sldMk cId="0" sldId="263"/>
            <ac:grpSpMk id="500" creationId="{00000000-0000-0000-0000-000000000000}"/>
          </ac:grpSpMkLst>
        </pc:grpChg>
        <pc:grpChg chg="del">
          <ac:chgData name="Vansh Tomar" userId="fc4f1c5c2e28cd55" providerId="LiveId" clId="{5AB6D5AD-17FD-4449-9C7F-3A181550D47C}" dt="2025-01-12T06:06:06.046" v="655" actId="478"/>
          <ac:grpSpMkLst>
            <pc:docMk/>
            <pc:sldMk cId="0" sldId="263"/>
            <ac:grpSpMk id="597" creationId="{00000000-0000-0000-0000-000000000000}"/>
          </ac:grpSpMkLst>
        </pc:grpChg>
        <pc:grpChg chg="del">
          <ac:chgData name="Vansh Tomar" userId="fc4f1c5c2e28cd55" providerId="LiveId" clId="{5AB6D5AD-17FD-4449-9C7F-3A181550D47C}" dt="2025-01-12T06:06:38.576" v="665" actId="478"/>
          <ac:grpSpMkLst>
            <pc:docMk/>
            <pc:sldMk cId="0" sldId="263"/>
            <ac:grpSpMk id="603" creationId="{00000000-0000-0000-0000-000000000000}"/>
          </ac:grpSpMkLst>
        </pc:grpChg>
        <pc:grpChg chg="del">
          <ac:chgData name="Vansh Tomar" userId="fc4f1c5c2e28cd55" providerId="LiveId" clId="{5AB6D5AD-17FD-4449-9C7F-3A181550D47C}" dt="2025-01-12T06:06:57.415" v="681" actId="478"/>
          <ac:grpSpMkLst>
            <pc:docMk/>
            <pc:sldMk cId="0" sldId="263"/>
            <ac:grpSpMk id="609" creationId="{00000000-0000-0000-0000-000000000000}"/>
          </ac:grpSpMkLst>
        </pc:grpChg>
        <pc:cxnChg chg="del mod">
          <ac:chgData name="Vansh Tomar" userId="fc4f1c5c2e28cd55" providerId="LiveId" clId="{5AB6D5AD-17FD-4449-9C7F-3A181550D47C}" dt="2025-01-12T06:06:03.891" v="654" actId="478"/>
          <ac:cxnSpMkLst>
            <pc:docMk/>
            <pc:sldMk cId="0" sldId="263"/>
            <ac:cxnSpMk id="614" creationId="{00000000-0000-0000-0000-000000000000}"/>
          </ac:cxnSpMkLst>
        </pc:cxnChg>
        <pc:cxnChg chg="del mod">
          <ac:chgData name="Vansh Tomar" userId="fc4f1c5c2e28cd55" providerId="LiveId" clId="{5AB6D5AD-17FD-4449-9C7F-3A181550D47C}" dt="2025-01-12T06:05:52.489" v="650" actId="478"/>
          <ac:cxnSpMkLst>
            <pc:docMk/>
            <pc:sldMk cId="0" sldId="263"/>
            <ac:cxnSpMk id="615" creationId="{00000000-0000-0000-0000-000000000000}"/>
          </ac:cxnSpMkLst>
        </pc:cxnChg>
        <pc:cxnChg chg="del mod">
          <ac:chgData name="Vansh Tomar" userId="fc4f1c5c2e28cd55" providerId="LiveId" clId="{5AB6D5AD-17FD-4449-9C7F-3A181550D47C}" dt="2025-01-12T06:05:56.948" v="651" actId="478"/>
          <ac:cxnSpMkLst>
            <pc:docMk/>
            <pc:sldMk cId="0" sldId="263"/>
            <ac:cxnSpMk id="616" creationId="{00000000-0000-0000-0000-000000000000}"/>
          </ac:cxnSpMkLst>
        </pc:cxnChg>
        <pc:cxnChg chg="del mod">
          <ac:chgData name="Vansh Tomar" userId="fc4f1c5c2e28cd55" providerId="LiveId" clId="{5AB6D5AD-17FD-4449-9C7F-3A181550D47C}" dt="2025-01-12T06:05:59.185" v="652" actId="478"/>
          <ac:cxnSpMkLst>
            <pc:docMk/>
            <pc:sldMk cId="0" sldId="263"/>
            <ac:cxnSpMk id="617" creationId="{00000000-0000-0000-0000-000000000000}"/>
          </ac:cxnSpMkLst>
        </pc:cxnChg>
        <pc:cxnChg chg="del mod">
          <ac:chgData name="Vansh Tomar" userId="fc4f1c5c2e28cd55" providerId="LiveId" clId="{5AB6D5AD-17FD-4449-9C7F-3A181550D47C}" dt="2025-01-12T06:06:00.892" v="653" actId="478"/>
          <ac:cxnSpMkLst>
            <pc:docMk/>
            <pc:sldMk cId="0" sldId="263"/>
            <ac:cxnSpMk id="618" creationId="{00000000-0000-0000-0000-000000000000}"/>
          </ac:cxnSpMkLst>
        </pc:cxnChg>
      </pc:sldChg>
      <pc:sldChg chg="del">
        <pc:chgData name="Vansh Tomar" userId="fc4f1c5c2e28cd55" providerId="LiveId" clId="{5AB6D5AD-17FD-4449-9C7F-3A181550D47C}" dt="2025-01-12T04:23:36.701" v="353" actId="47"/>
        <pc:sldMkLst>
          <pc:docMk/>
          <pc:sldMk cId="0" sldId="264"/>
        </pc:sldMkLst>
      </pc:sldChg>
      <pc:sldChg chg="del">
        <pc:chgData name="Vansh Tomar" userId="fc4f1c5c2e28cd55" providerId="LiveId" clId="{5AB6D5AD-17FD-4449-9C7F-3A181550D47C}" dt="2025-01-12T04:23:37.208" v="354" actId="47"/>
        <pc:sldMkLst>
          <pc:docMk/>
          <pc:sldMk cId="0" sldId="265"/>
        </pc:sldMkLst>
      </pc:sldChg>
      <pc:sldChg chg="del">
        <pc:chgData name="Vansh Tomar" userId="fc4f1c5c2e28cd55" providerId="LiveId" clId="{5AB6D5AD-17FD-4449-9C7F-3A181550D47C}" dt="2025-01-12T04:23:37.683" v="355" actId="47"/>
        <pc:sldMkLst>
          <pc:docMk/>
          <pc:sldMk cId="0" sldId="266"/>
        </pc:sldMkLst>
      </pc:sldChg>
      <pc:sldChg chg="del">
        <pc:chgData name="Vansh Tomar" userId="fc4f1c5c2e28cd55" providerId="LiveId" clId="{5AB6D5AD-17FD-4449-9C7F-3A181550D47C}" dt="2025-01-12T04:23:38.833" v="356" actId="47"/>
        <pc:sldMkLst>
          <pc:docMk/>
          <pc:sldMk cId="0" sldId="267"/>
        </pc:sldMkLst>
      </pc:sldChg>
      <pc:sldChg chg="del">
        <pc:chgData name="Vansh Tomar" userId="fc4f1c5c2e28cd55" providerId="LiveId" clId="{5AB6D5AD-17FD-4449-9C7F-3A181550D47C}" dt="2025-01-12T04:23:39.267" v="357" actId="47"/>
        <pc:sldMkLst>
          <pc:docMk/>
          <pc:sldMk cId="0" sldId="268"/>
        </pc:sldMkLst>
      </pc:sldChg>
      <pc:sldChg chg="del">
        <pc:chgData name="Vansh Tomar" userId="fc4f1c5c2e28cd55" providerId="LiveId" clId="{5AB6D5AD-17FD-4449-9C7F-3A181550D47C}" dt="2025-01-12T04:23:32.642" v="348" actId="47"/>
        <pc:sldMkLst>
          <pc:docMk/>
          <pc:sldMk cId="0" sldId="269"/>
        </pc:sldMkLst>
      </pc:sldChg>
      <pc:sldChg chg="del">
        <pc:chgData name="Vansh Tomar" userId="fc4f1c5c2e28cd55" providerId="LiveId" clId="{5AB6D5AD-17FD-4449-9C7F-3A181550D47C}" dt="2025-01-12T04:23:33.103" v="349" actId="47"/>
        <pc:sldMkLst>
          <pc:docMk/>
          <pc:sldMk cId="0" sldId="270"/>
        </pc:sldMkLst>
      </pc:sldChg>
      <pc:sldChg chg="del">
        <pc:chgData name="Vansh Tomar" userId="fc4f1c5c2e28cd55" providerId="LiveId" clId="{5AB6D5AD-17FD-4449-9C7F-3A181550D47C}" dt="2025-01-12T04:23:33.523" v="350" actId="47"/>
        <pc:sldMkLst>
          <pc:docMk/>
          <pc:sldMk cId="0" sldId="271"/>
        </pc:sldMkLst>
      </pc:sldChg>
      <pc:sldChg chg="del">
        <pc:chgData name="Vansh Tomar" userId="fc4f1c5c2e28cd55" providerId="LiveId" clId="{5AB6D5AD-17FD-4449-9C7F-3A181550D47C}" dt="2025-01-12T04:23:34.761" v="351" actId="47"/>
        <pc:sldMkLst>
          <pc:docMk/>
          <pc:sldMk cId="0" sldId="272"/>
        </pc:sldMkLst>
      </pc:sldChg>
      <pc:sldChg chg="del">
        <pc:chgData name="Vansh Tomar" userId="fc4f1c5c2e28cd55" providerId="LiveId" clId="{5AB6D5AD-17FD-4449-9C7F-3A181550D47C}" dt="2025-01-12T04:23:35.464" v="352" actId="47"/>
        <pc:sldMkLst>
          <pc:docMk/>
          <pc:sldMk cId="0" sldId="273"/>
        </pc:sldMkLst>
      </pc:sldChg>
      <pc:sldChg chg="del">
        <pc:chgData name="Vansh Tomar" userId="fc4f1c5c2e28cd55" providerId="LiveId" clId="{5AB6D5AD-17FD-4449-9C7F-3A181550D47C}" dt="2025-01-12T04:23:28.597" v="343" actId="47"/>
        <pc:sldMkLst>
          <pc:docMk/>
          <pc:sldMk cId="0" sldId="274"/>
        </pc:sldMkLst>
      </pc:sldChg>
      <pc:sldChg chg="del">
        <pc:chgData name="Vansh Tomar" userId="fc4f1c5c2e28cd55" providerId="LiveId" clId="{5AB6D5AD-17FD-4449-9C7F-3A181550D47C}" dt="2025-01-12T04:23:29.120" v="344" actId="47"/>
        <pc:sldMkLst>
          <pc:docMk/>
          <pc:sldMk cId="0" sldId="275"/>
        </pc:sldMkLst>
      </pc:sldChg>
      <pc:sldChg chg="del">
        <pc:chgData name="Vansh Tomar" userId="fc4f1c5c2e28cd55" providerId="LiveId" clId="{5AB6D5AD-17FD-4449-9C7F-3A181550D47C}" dt="2025-01-12T04:23:29.719" v="345" actId="47"/>
        <pc:sldMkLst>
          <pc:docMk/>
          <pc:sldMk cId="0" sldId="276"/>
        </pc:sldMkLst>
      </pc:sldChg>
      <pc:sldChg chg="del">
        <pc:chgData name="Vansh Tomar" userId="fc4f1c5c2e28cd55" providerId="LiveId" clId="{5AB6D5AD-17FD-4449-9C7F-3A181550D47C}" dt="2025-01-12T04:23:30.272" v="346" actId="47"/>
        <pc:sldMkLst>
          <pc:docMk/>
          <pc:sldMk cId="0" sldId="277"/>
        </pc:sldMkLst>
      </pc:sldChg>
      <pc:sldChg chg="del">
        <pc:chgData name="Vansh Tomar" userId="fc4f1c5c2e28cd55" providerId="LiveId" clId="{5AB6D5AD-17FD-4449-9C7F-3A181550D47C}" dt="2025-01-12T04:23:31.406" v="347" actId="47"/>
        <pc:sldMkLst>
          <pc:docMk/>
          <pc:sldMk cId="0" sldId="278"/>
        </pc:sldMkLst>
      </pc:sldChg>
      <pc:sldChg chg="del">
        <pc:chgData name="Vansh Tomar" userId="fc4f1c5c2e28cd55" providerId="LiveId" clId="{5AB6D5AD-17FD-4449-9C7F-3A181550D47C}" dt="2025-01-12T04:23:25.683" v="340" actId="47"/>
        <pc:sldMkLst>
          <pc:docMk/>
          <pc:sldMk cId="0" sldId="279"/>
        </pc:sldMkLst>
      </pc:sldChg>
      <pc:sldChg chg="del">
        <pc:chgData name="Vansh Tomar" userId="fc4f1c5c2e28cd55" providerId="LiveId" clId="{5AB6D5AD-17FD-4449-9C7F-3A181550D47C}" dt="2025-01-12T04:23:26.212" v="341" actId="47"/>
        <pc:sldMkLst>
          <pc:docMk/>
          <pc:sldMk cId="0" sldId="280"/>
        </pc:sldMkLst>
      </pc:sldChg>
      <pc:sldChg chg="del">
        <pc:chgData name="Vansh Tomar" userId="fc4f1c5c2e28cd55" providerId="LiveId" clId="{5AB6D5AD-17FD-4449-9C7F-3A181550D47C}" dt="2025-01-12T04:23:26.958" v="342" actId="47"/>
        <pc:sldMkLst>
          <pc:docMk/>
          <pc:sldMk cId="0" sldId="281"/>
        </pc:sldMkLst>
      </pc:sldChg>
      <pc:sldChg chg="del">
        <pc:chgData name="Vansh Tomar" userId="fc4f1c5c2e28cd55" providerId="LiveId" clId="{5AB6D5AD-17FD-4449-9C7F-3A181550D47C}" dt="2025-01-12T04:23:24.479" v="339" actId="47"/>
        <pc:sldMkLst>
          <pc:docMk/>
          <pc:sldMk cId="0" sldId="282"/>
        </pc:sldMkLst>
      </pc:sldChg>
      <pc:sldChg chg="del">
        <pc:chgData name="Vansh Tomar" userId="fc4f1c5c2e28cd55" providerId="LiveId" clId="{5AB6D5AD-17FD-4449-9C7F-3A181550D47C}" dt="2025-01-12T04:23:21.176" v="337" actId="47"/>
        <pc:sldMkLst>
          <pc:docMk/>
          <pc:sldMk cId="0" sldId="283"/>
        </pc:sldMkLst>
      </pc:sldChg>
      <pc:sldChg chg="del">
        <pc:chgData name="Vansh Tomar" userId="fc4f1c5c2e28cd55" providerId="LiveId" clId="{5AB6D5AD-17FD-4449-9C7F-3A181550D47C}" dt="2025-01-12T04:23:18.861" v="335" actId="47"/>
        <pc:sldMkLst>
          <pc:docMk/>
          <pc:sldMk cId="0" sldId="284"/>
        </pc:sldMkLst>
      </pc:sldChg>
      <pc:sldChg chg="del">
        <pc:chgData name="Vansh Tomar" userId="fc4f1c5c2e28cd55" providerId="LiveId" clId="{5AB6D5AD-17FD-4449-9C7F-3A181550D47C}" dt="2025-01-12T04:23:19.775" v="336" actId="47"/>
        <pc:sldMkLst>
          <pc:docMk/>
          <pc:sldMk cId="0" sldId="285"/>
        </pc:sldMkLst>
      </pc:sldChg>
      <pc:sldChg chg="del">
        <pc:chgData name="Vansh Tomar" userId="fc4f1c5c2e28cd55" providerId="LiveId" clId="{5AB6D5AD-17FD-4449-9C7F-3A181550D47C}" dt="2025-01-12T04:23:17.404" v="334" actId="47"/>
        <pc:sldMkLst>
          <pc:docMk/>
          <pc:sldMk cId="0" sldId="286"/>
        </pc:sldMkLst>
      </pc:sldChg>
      <pc:sldChg chg="del">
        <pc:chgData name="Vansh Tomar" userId="fc4f1c5c2e28cd55" providerId="LiveId" clId="{5AB6D5AD-17FD-4449-9C7F-3A181550D47C}" dt="2025-01-12T04:23:21.871" v="338" actId="47"/>
        <pc:sldMkLst>
          <pc:docMk/>
          <pc:sldMk cId="0" sldId="287"/>
        </pc:sldMkLst>
      </pc:sldChg>
      <pc:sldChg chg="delSp modSp mod">
        <pc:chgData name="Vansh Tomar" userId="fc4f1c5c2e28cd55" providerId="LiveId" clId="{5AB6D5AD-17FD-4449-9C7F-3A181550D47C}" dt="2025-01-12T07:50:54.821" v="843" actId="14100"/>
        <pc:sldMkLst>
          <pc:docMk/>
          <pc:sldMk cId="0" sldId="288"/>
        </pc:sldMkLst>
        <pc:spChg chg="mod">
          <ac:chgData name="Vansh Tomar" userId="fc4f1c5c2e28cd55" providerId="LiveId" clId="{5AB6D5AD-17FD-4449-9C7F-3A181550D47C}" dt="2025-01-12T07:50:54.821" v="843" actId="14100"/>
          <ac:spMkLst>
            <pc:docMk/>
            <pc:sldMk cId="0" sldId="288"/>
            <ac:spMk id="2413" creationId="{00000000-0000-0000-0000-000000000000}"/>
          </ac:spMkLst>
        </pc:spChg>
        <pc:spChg chg="mod">
          <ac:chgData name="Vansh Tomar" userId="fc4f1c5c2e28cd55" providerId="LiveId" clId="{5AB6D5AD-17FD-4449-9C7F-3A181550D47C}" dt="2025-01-12T07:50:40.655" v="831" actId="255"/>
          <ac:spMkLst>
            <pc:docMk/>
            <pc:sldMk cId="0" sldId="288"/>
            <ac:spMk id="2414" creationId="{00000000-0000-0000-0000-000000000000}"/>
          </ac:spMkLst>
        </pc:spChg>
        <pc:spChg chg="del mod">
          <ac:chgData name="Vansh Tomar" userId="fc4f1c5c2e28cd55" providerId="LiveId" clId="{5AB6D5AD-17FD-4449-9C7F-3A181550D47C}" dt="2025-01-12T07:50:16.020" v="829" actId="478"/>
          <ac:spMkLst>
            <pc:docMk/>
            <pc:sldMk cId="0" sldId="288"/>
            <ac:spMk id="2415" creationId="{00000000-0000-0000-0000-000000000000}"/>
          </ac:spMkLst>
        </pc:spChg>
        <pc:grpChg chg="del">
          <ac:chgData name="Vansh Tomar" userId="fc4f1c5c2e28cd55" providerId="LiveId" clId="{5AB6D5AD-17FD-4449-9C7F-3A181550D47C}" dt="2025-01-12T07:49:48.631" v="826" actId="478"/>
          <ac:grpSpMkLst>
            <pc:docMk/>
            <pc:sldMk cId="0" sldId="288"/>
            <ac:grpSpMk id="2416" creationId="{00000000-0000-0000-0000-000000000000}"/>
          </ac:grpSpMkLst>
        </pc:grpChg>
      </pc:sldChg>
      <pc:sldChg chg="addSp modSp new mod">
        <pc:chgData name="Vansh Tomar" userId="fc4f1c5c2e28cd55" providerId="LiveId" clId="{5AB6D5AD-17FD-4449-9C7F-3A181550D47C}" dt="2025-01-12T07:48:45.987" v="787" actId="14100"/>
        <pc:sldMkLst>
          <pc:docMk/>
          <pc:sldMk cId="3140601219" sldId="289"/>
        </pc:sldMkLst>
        <pc:spChg chg="mod">
          <ac:chgData name="Vansh Tomar" userId="fc4f1c5c2e28cd55" providerId="LiveId" clId="{5AB6D5AD-17FD-4449-9C7F-3A181550D47C}" dt="2025-01-12T07:44:29.395" v="776" actId="20577"/>
          <ac:spMkLst>
            <pc:docMk/>
            <pc:sldMk cId="3140601219" sldId="289"/>
            <ac:spMk id="2" creationId="{75F381EC-C6E0-E442-1432-333818C8BBE0}"/>
          </ac:spMkLst>
        </pc:spChg>
        <pc:picChg chg="add mod">
          <ac:chgData name="Vansh Tomar" userId="fc4f1c5c2e28cd55" providerId="LiveId" clId="{5AB6D5AD-17FD-4449-9C7F-3A181550D47C}" dt="2025-01-12T07:45:33.623" v="778" actId="1076"/>
          <ac:picMkLst>
            <pc:docMk/>
            <pc:sldMk cId="3140601219" sldId="289"/>
            <ac:picMk id="4" creationId="{D28E3813-EBAD-19E2-3D4F-144461941354}"/>
          </ac:picMkLst>
        </pc:picChg>
        <pc:picChg chg="add mod">
          <ac:chgData name="Vansh Tomar" userId="fc4f1c5c2e28cd55" providerId="LiveId" clId="{5AB6D5AD-17FD-4449-9C7F-3A181550D47C}" dt="2025-01-12T07:47:57.263" v="783" actId="14100"/>
          <ac:picMkLst>
            <pc:docMk/>
            <pc:sldMk cId="3140601219" sldId="289"/>
            <ac:picMk id="6" creationId="{4E23E834-68A6-2B1A-3BB9-EA87052AC400}"/>
          </ac:picMkLst>
        </pc:picChg>
        <pc:picChg chg="add mod">
          <ac:chgData name="Vansh Tomar" userId="fc4f1c5c2e28cd55" providerId="LiveId" clId="{5AB6D5AD-17FD-4449-9C7F-3A181550D47C}" dt="2025-01-12T07:48:45.987" v="787" actId="14100"/>
          <ac:picMkLst>
            <pc:docMk/>
            <pc:sldMk cId="3140601219" sldId="289"/>
            <ac:picMk id="8" creationId="{E0047CF9-E375-E6F6-0852-1DA75515A2C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a3fb9f80e_0_3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a3fb9f80e_0_3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dddde686fa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dddde686fa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ddde686fa_0_1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dddde686fa_0_1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dddde686fa_0_1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dddde686fa_0_1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dddde686fa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dddde686fa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dddde686fa_0_1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dddde686fa_0_1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dddde686fa_0_1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dddde686fa_0_1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9"/>
        <p:cNvGrpSpPr/>
        <p:nvPr/>
      </p:nvGrpSpPr>
      <p:grpSpPr>
        <a:xfrm>
          <a:off x="0" y="0"/>
          <a:ext cx="0" cy="0"/>
          <a:chOff x="0" y="0"/>
          <a:chExt cx="0" cy="0"/>
        </a:xfrm>
      </p:grpSpPr>
      <p:sp>
        <p:nvSpPr>
          <p:cNvPr id="2410" name="Google Shape;2410;ge199fc8b2e_0_28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1" name="Google Shape;2411;ge199fc8b2e_0_2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1014300"/>
            <a:ext cx="3981600" cy="27903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200" y="3788700"/>
            <a:ext cx="3486600" cy="340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7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4572027" y="551840"/>
            <a:ext cx="4114756" cy="4039826"/>
            <a:chOff x="4567080" y="546978"/>
            <a:chExt cx="4124655" cy="4049545"/>
          </a:xfrm>
        </p:grpSpPr>
        <p:sp>
          <p:nvSpPr>
            <p:cNvPr id="12" name="Google Shape;12;p2"/>
            <p:cNvSpPr/>
            <p:nvPr/>
          </p:nvSpPr>
          <p:spPr>
            <a:xfrm>
              <a:off x="8458811" y="4211979"/>
              <a:ext cx="85606" cy="64690"/>
            </a:xfrm>
            <a:custGeom>
              <a:avLst/>
              <a:gdLst/>
              <a:ahLst/>
              <a:cxnLst/>
              <a:rect l="l" t="t" r="r" b="b"/>
              <a:pathLst>
                <a:path w="708" h="535" extrusionOk="0">
                  <a:moveTo>
                    <a:pt x="354" y="0"/>
                  </a:moveTo>
                  <a:cubicBezTo>
                    <a:pt x="0" y="0"/>
                    <a:pt x="0" y="534"/>
                    <a:pt x="354" y="534"/>
                  </a:cubicBezTo>
                  <a:cubicBezTo>
                    <a:pt x="359" y="534"/>
                    <a:pt x="364" y="535"/>
                    <a:pt x="368" y="535"/>
                  </a:cubicBezTo>
                  <a:cubicBezTo>
                    <a:pt x="707" y="535"/>
                    <a:pt x="702" y="0"/>
                    <a:pt x="354" y="0"/>
                  </a:cubicBezTo>
                  <a:close/>
                </a:path>
              </a:pathLst>
            </a:custGeom>
            <a:solidFill>
              <a:srgbClr val="6D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894295" y="3328585"/>
              <a:ext cx="84639" cy="64810"/>
            </a:xfrm>
            <a:custGeom>
              <a:avLst/>
              <a:gdLst/>
              <a:ahLst/>
              <a:cxnLst/>
              <a:rect l="l" t="t" r="r" b="b"/>
              <a:pathLst>
                <a:path w="700" h="536" extrusionOk="0">
                  <a:moveTo>
                    <a:pt x="354" y="1"/>
                  </a:moveTo>
                  <a:cubicBezTo>
                    <a:pt x="0" y="1"/>
                    <a:pt x="0" y="535"/>
                    <a:pt x="354" y="535"/>
                  </a:cubicBezTo>
                  <a:cubicBezTo>
                    <a:pt x="359" y="535"/>
                    <a:pt x="363" y="535"/>
                    <a:pt x="368" y="535"/>
                  </a:cubicBezTo>
                  <a:cubicBezTo>
                    <a:pt x="699" y="535"/>
                    <a:pt x="695" y="1"/>
                    <a:pt x="354" y="1"/>
                  </a:cubicBezTo>
                  <a:close/>
                </a:path>
              </a:pathLst>
            </a:custGeom>
            <a:solidFill>
              <a:srgbClr val="728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806875" y="3729413"/>
              <a:ext cx="84639" cy="65657"/>
            </a:xfrm>
            <a:custGeom>
              <a:avLst/>
              <a:gdLst/>
              <a:ahLst/>
              <a:cxnLst/>
              <a:rect l="l" t="t" r="r" b="b"/>
              <a:pathLst>
                <a:path w="700" h="543" extrusionOk="0">
                  <a:moveTo>
                    <a:pt x="354" y="1"/>
                  </a:moveTo>
                  <a:cubicBezTo>
                    <a:pt x="1" y="1"/>
                    <a:pt x="1" y="543"/>
                    <a:pt x="354" y="543"/>
                  </a:cubicBezTo>
                  <a:cubicBezTo>
                    <a:pt x="700" y="543"/>
                    <a:pt x="700" y="1"/>
                    <a:pt x="354" y="1"/>
                  </a:cubicBezTo>
                  <a:close/>
                </a:path>
              </a:pathLst>
            </a:custGeom>
            <a:solidFill>
              <a:srgbClr val="728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4567080" y="546978"/>
              <a:ext cx="4124655" cy="4049545"/>
              <a:chOff x="4388999" y="422310"/>
              <a:chExt cx="4378615" cy="4298880"/>
            </a:xfrm>
          </p:grpSpPr>
          <p:sp>
            <p:nvSpPr>
              <p:cNvPr id="16" name="Google Shape;16;p2"/>
              <p:cNvSpPr/>
              <p:nvPr/>
            </p:nvSpPr>
            <p:spPr>
              <a:xfrm>
                <a:off x="4444982" y="1297119"/>
                <a:ext cx="2021294" cy="3424071"/>
              </a:xfrm>
              <a:custGeom>
                <a:avLst/>
                <a:gdLst/>
                <a:ahLst/>
                <a:cxnLst/>
                <a:rect l="l" t="t" r="r" b="b"/>
                <a:pathLst>
                  <a:path w="16717" h="28318" extrusionOk="0">
                    <a:moveTo>
                      <a:pt x="12231" y="0"/>
                    </a:moveTo>
                    <a:cubicBezTo>
                      <a:pt x="10102" y="47"/>
                      <a:pt x="7934" y="1728"/>
                      <a:pt x="5955" y="4847"/>
                    </a:cubicBezTo>
                    <a:cubicBezTo>
                      <a:pt x="4282" y="7510"/>
                      <a:pt x="3151" y="10565"/>
                      <a:pt x="2695" y="12372"/>
                    </a:cubicBezTo>
                    <a:cubicBezTo>
                      <a:pt x="2640" y="12607"/>
                      <a:pt x="2569" y="12882"/>
                      <a:pt x="2491" y="13165"/>
                    </a:cubicBezTo>
                    <a:cubicBezTo>
                      <a:pt x="1203" y="18129"/>
                      <a:pt x="1" y="23659"/>
                      <a:pt x="1847" y="26393"/>
                    </a:cubicBezTo>
                    <a:cubicBezTo>
                      <a:pt x="2436" y="27257"/>
                      <a:pt x="3269" y="27760"/>
                      <a:pt x="4329" y="27893"/>
                    </a:cubicBezTo>
                    <a:cubicBezTo>
                      <a:pt x="5853" y="28090"/>
                      <a:pt x="7832" y="28317"/>
                      <a:pt x="9560" y="28317"/>
                    </a:cubicBezTo>
                    <a:cubicBezTo>
                      <a:pt x="11666" y="28317"/>
                      <a:pt x="14572" y="28050"/>
                      <a:pt x="15515" y="25702"/>
                    </a:cubicBezTo>
                    <a:cubicBezTo>
                      <a:pt x="16182" y="24052"/>
                      <a:pt x="15994" y="21735"/>
                      <a:pt x="15813" y="19496"/>
                    </a:cubicBezTo>
                    <a:cubicBezTo>
                      <a:pt x="15695" y="17996"/>
                      <a:pt x="15577" y="16574"/>
                      <a:pt x="15766" y="15647"/>
                    </a:cubicBezTo>
                    <a:cubicBezTo>
                      <a:pt x="15805" y="15443"/>
                      <a:pt x="15907" y="15200"/>
                      <a:pt x="16009" y="14925"/>
                    </a:cubicBezTo>
                    <a:cubicBezTo>
                      <a:pt x="16308" y="14186"/>
                      <a:pt x="16716" y="13173"/>
                      <a:pt x="16496" y="11586"/>
                    </a:cubicBezTo>
                    <a:cubicBezTo>
                      <a:pt x="16324" y="10424"/>
                      <a:pt x="16104" y="9701"/>
                      <a:pt x="15931" y="9159"/>
                    </a:cubicBezTo>
                    <a:cubicBezTo>
                      <a:pt x="15805" y="8766"/>
                      <a:pt x="15719" y="8484"/>
                      <a:pt x="15695" y="8177"/>
                    </a:cubicBezTo>
                    <a:cubicBezTo>
                      <a:pt x="15680" y="7816"/>
                      <a:pt x="15734" y="7235"/>
                      <a:pt x="15797" y="6614"/>
                    </a:cubicBezTo>
                    <a:cubicBezTo>
                      <a:pt x="15970" y="4745"/>
                      <a:pt x="16206" y="2396"/>
                      <a:pt x="14949" y="1013"/>
                    </a:cubicBezTo>
                    <a:cubicBezTo>
                      <a:pt x="14344" y="346"/>
                      <a:pt x="13480" y="0"/>
                      <a:pt x="12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388999" y="1390948"/>
                <a:ext cx="2049467" cy="3236411"/>
              </a:xfrm>
              <a:custGeom>
                <a:avLst/>
                <a:gdLst/>
                <a:ahLst/>
                <a:cxnLst/>
                <a:rect l="l" t="t" r="r" b="b"/>
                <a:pathLst>
                  <a:path w="16950" h="26766" extrusionOk="0">
                    <a:moveTo>
                      <a:pt x="12848" y="0"/>
                    </a:moveTo>
                    <a:cubicBezTo>
                      <a:pt x="12808" y="0"/>
                      <a:pt x="12767" y="1"/>
                      <a:pt x="12726" y="2"/>
                    </a:cubicBezTo>
                    <a:cubicBezTo>
                      <a:pt x="8460" y="104"/>
                      <a:pt x="4886" y="7943"/>
                      <a:pt x="3912" y="11792"/>
                    </a:cubicBezTo>
                    <a:cubicBezTo>
                      <a:pt x="2946" y="15641"/>
                      <a:pt x="0" y="25735"/>
                      <a:pt x="4886" y="26355"/>
                    </a:cubicBezTo>
                    <a:cubicBezTo>
                      <a:pt x="6713" y="26587"/>
                      <a:pt x="8475" y="26766"/>
                      <a:pt x="10022" y="26766"/>
                    </a:cubicBezTo>
                    <a:cubicBezTo>
                      <a:pt x="12619" y="26766"/>
                      <a:pt x="14605" y="26261"/>
                      <a:pt x="15255" y="24651"/>
                    </a:cubicBezTo>
                    <a:cubicBezTo>
                      <a:pt x="16300" y="22090"/>
                      <a:pt x="14988" y="17173"/>
                      <a:pt x="15467" y="14738"/>
                    </a:cubicBezTo>
                    <a:cubicBezTo>
                      <a:pt x="15648" y="13779"/>
                      <a:pt x="16465" y="12900"/>
                      <a:pt x="16190" y="10928"/>
                    </a:cubicBezTo>
                    <a:cubicBezTo>
                      <a:pt x="15915" y="8941"/>
                      <a:pt x="15451" y="8344"/>
                      <a:pt x="15396" y="7448"/>
                    </a:cubicBezTo>
                    <a:cubicBezTo>
                      <a:pt x="15272" y="5496"/>
                      <a:pt x="16950" y="0"/>
                      <a:pt x="128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28286" y="1484172"/>
                <a:ext cx="1645135" cy="3048993"/>
              </a:xfrm>
              <a:custGeom>
                <a:avLst/>
                <a:gdLst/>
                <a:ahLst/>
                <a:cxnLst/>
                <a:rect l="l" t="t" r="r" b="b"/>
                <a:pathLst>
                  <a:path w="13606" h="25216" extrusionOk="0">
                    <a:moveTo>
                      <a:pt x="10754" y="1"/>
                    </a:moveTo>
                    <a:cubicBezTo>
                      <a:pt x="7070" y="87"/>
                      <a:pt x="3630" y="7463"/>
                      <a:pt x="2687" y="11202"/>
                    </a:cubicBezTo>
                    <a:cubicBezTo>
                      <a:pt x="2624" y="11453"/>
                      <a:pt x="2554" y="11712"/>
                      <a:pt x="2475" y="12011"/>
                    </a:cubicBezTo>
                    <a:cubicBezTo>
                      <a:pt x="1674" y="15121"/>
                      <a:pt x="1" y="21602"/>
                      <a:pt x="1611" y="23982"/>
                    </a:cubicBezTo>
                    <a:cubicBezTo>
                      <a:pt x="1949" y="24469"/>
                      <a:pt x="2389" y="24736"/>
                      <a:pt x="3009" y="24815"/>
                    </a:cubicBezTo>
                    <a:cubicBezTo>
                      <a:pt x="4486" y="25003"/>
                      <a:pt x="6403" y="25215"/>
                      <a:pt x="8044" y="25215"/>
                    </a:cubicBezTo>
                    <a:cubicBezTo>
                      <a:pt x="10637" y="25215"/>
                      <a:pt x="12113" y="24689"/>
                      <a:pt x="12553" y="23573"/>
                    </a:cubicBezTo>
                    <a:cubicBezTo>
                      <a:pt x="13080" y="22269"/>
                      <a:pt x="12907" y="20039"/>
                      <a:pt x="12750" y="18075"/>
                    </a:cubicBezTo>
                    <a:cubicBezTo>
                      <a:pt x="12624" y="16465"/>
                      <a:pt x="12490" y="14949"/>
                      <a:pt x="12718" y="13810"/>
                    </a:cubicBezTo>
                    <a:cubicBezTo>
                      <a:pt x="12789" y="13456"/>
                      <a:pt x="12922" y="13118"/>
                      <a:pt x="13056" y="12796"/>
                    </a:cubicBezTo>
                    <a:cubicBezTo>
                      <a:pt x="13315" y="12129"/>
                      <a:pt x="13606" y="11430"/>
                      <a:pt x="13433" y="10251"/>
                    </a:cubicBezTo>
                    <a:cubicBezTo>
                      <a:pt x="13299" y="9222"/>
                      <a:pt x="13095" y="8586"/>
                      <a:pt x="12938" y="8076"/>
                    </a:cubicBezTo>
                    <a:cubicBezTo>
                      <a:pt x="12789" y="7612"/>
                      <a:pt x="12663" y="7219"/>
                      <a:pt x="12632" y="6724"/>
                    </a:cubicBezTo>
                    <a:cubicBezTo>
                      <a:pt x="12600" y="6237"/>
                      <a:pt x="12663" y="5617"/>
                      <a:pt x="12726" y="4910"/>
                    </a:cubicBezTo>
                    <a:cubicBezTo>
                      <a:pt x="12875" y="3418"/>
                      <a:pt x="13080" y="1375"/>
                      <a:pt x="12286" y="503"/>
                    </a:cubicBezTo>
                    <a:cubicBezTo>
                      <a:pt x="11980" y="166"/>
                      <a:pt x="11509" y="1"/>
                      <a:pt x="10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028145" y="422310"/>
                <a:ext cx="1818040" cy="3927319"/>
              </a:xfrm>
              <a:custGeom>
                <a:avLst/>
                <a:gdLst/>
                <a:ahLst/>
                <a:cxnLst/>
                <a:rect l="l" t="t" r="r" b="b"/>
                <a:pathLst>
                  <a:path w="15036" h="32480" extrusionOk="0">
                    <a:moveTo>
                      <a:pt x="11948" y="1"/>
                    </a:moveTo>
                    <a:cubicBezTo>
                      <a:pt x="11925" y="1454"/>
                      <a:pt x="12153" y="14077"/>
                      <a:pt x="11367" y="15239"/>
                    </a:cubicBezTo>
                    <a:cubicBezTo>
                      <a:pt x="10514" y="16494"/>
                      <a:pt x="8928" y="17232"/>
                      <a:pt x="7386" y="17232"/>
                    </a:cubicBezTo>
                    <a:cubicBezTo>
                      <a:pt x="7238" y="17232"/>
                      <a:pt x="7091" y="17225"/>
                      <a:pt x="6945" y="17211"/>
                    </a:cubicBezTo>
                    <a:cubicBezTo>
                      <a:pt x="5279" y="17054"/>
                      <a:pt x="5256" y="16198"/>
                      <a:pt x="5547" y="15884"/>
                    </a:cubicBezTo>
                    <a:cubicBezTo>
                      <a:pt x="5829" y="15569"/>
                      <a:pt x="6065" y="15004"/>
                      <a:pt x="6018" y="14666"/>
                    </a:cubicBezTo>
                    <a:cubicBezTo>
                      <a:pt x="5963" y="14328"/>
                      <a:pt x="6301" y="13810"/>
                      <a:pt x="7133" y="13448"/>
                    </a:cubicBezTo>
                    <a:cubicBezTo>
                      <a:pt x="7966" y="13087"/>
                      <a:pt x="8296" y="12718"/>
                      <a:pt x="8202" y="12592"/>
                    </a:cubicBezTo>
                    <a:cubicBezTo>
                      <a:pt x="8188" y="12570"/>
                      <a:pt x="8169" y="12561"/>
                      <a:pt x="8146" y="12561"/>
                    </a:cubicBezTo>
                    <a:cubicBezTo>
                      <a:pt x="7938" y="12561"/>
                      <a:pt x="7360" y="13313"/>
                      <a:pt x="6692" y="13313"/>
                    </a:cubicBezTo>
                    <a:cubicBezTo>
                      <a:pt x="6641" y="13313"/>
                      <a:pt x="6589" y="13309"/>
                      <a:pt x="6536" y="13299"/>
                    </a:cubicBezTo>
                    <a:cubicBezTo>
                      <a:pt x="5963" y="13197"/>
                      <a:pt x="6725" y="12058"/>
                      <a:pt x="7102" y="11768"/>
                    </a:cubicBezTo>
                    <a:cubicBezTo>
                      <a:pt x="7495" y="11485"/>
                      <a:pt x="7911" y="11139"/>
                      <a:pt x="7864" y="11013"/>
                    </a:cubicBezTo>
                    <a:cubicBezTo>
                      <a:pt x="7854" y="10990"/>
                      <a:pt x="7833" y="10980"/>
                      <a:pt x="7804" y="10980"/>
                    </a:cubicBezTo>
                    <a:cubicBezTo>
                      <a:pt x="7680" y="10980"/>
                      <a:pt x="7408" y="11178"/>
                      <a:pt x="7235" y="11351"/>
                    </a:cubicBezTo>
                    <a:cubicBezTo>
                      <a:pt x="7188" y="11397"/>
                      <a:pt x="7147" y="11414"/>
                      <a:pt x="7111" y="11414"/>
                    </a:cubicBezTo>
                    <a:cubicBezTo>
                      <a:pt x="6996" y="11414"/>
                      <a:pt x="6928" y="11237"/>
                      <a:pt x="6842" y="11237"/>
                    </a:cubicBezTo>
                    <a:cubicBezTo>
                      <a:pt x="6835" y="11237"/>
                      <a:pt x="6827" y="11238"/>
                      <a:pt x="6819" y="11241"/>
                    </a:cubicBezTo>
                    <a:cubicBezTo>
                      <a:pt x="6693" y="11288"/>
                      <a:pt x="6819" y="11555"/>
                      <a:pt x="6819" y="11555"/>
                    </a:cubicBezTo>
                    <a:cubicBezTo>
                      <a:pt x="6819" y="11555"/>
                      <a:pt x="6065" y="12467"/>
                      <a:pt x="6010" y="13142"/>
                    </a:cubicBezTo>
                    <a:cubicBezTo>
                      <a:pt x="5972" y="13687"/>
                      <a:pt x="5665" y="14586"/>
                      <a:pt x="5335" y="14586"/>
                    </a:cubicBezTo>
                    <a:cubicBezTo>
                      <a:pt x="5251" y="14586"/>
                      <a:pt x="5166" y="14528"/>
                      <a:pt x="5083" y="14391"/>
                    </a:cubicBezTo>
                    <a:cubicBezTo>
                      <a:pt x="4745" y="13841"/>
                      <a:pt x="4533" y="13441"/>
                      <a:pt x="4455" y="13150"/>
                    </a:cubicBezTo>
                    <a:cubicBezTo>
                      <a:pt x="4447" y="13126"/>
                      <a:pt x="4427" y="13115"/>
                      <a:pt x="4409" y="13115"/>
                    </a:cubicBezTo>
                    <a:cubicBezTo>
                      <a:pt x="4390" y="13115"/>
                      <a:pt x="4372" y="13126"/>
                      <a:pt x="4368" y="13150"/>
                    </a:cubicBezTo>
                    <a:cubicBezTo>
                      <a:pt x="4313" y="13378"/>
                      <a:pt x="4298" y="13826"/>
                      <a:pt x="4612" y="14328"/>
                    </a:cubicBezTo>
                    <a:cubicBezTo>
                      <a:pt x="5035" y="15012"/>
                      <a:pt x="4964" y="15576"/>
                      <a:pt x="4672" y="15576"/>
                    </a:cubicBezTo>
                    <a:cubicBezTo>
                      <a:pt x="4639" y="15576"/>
                      <a:pt x="4603" y="15569"/>
                      <a:pt x="4565" y="15554"/>
                    </a:cubicBezTo>
                    <a:cubicBezTo>
                      <a:pt x="4257" y="15430"/>
                      <a:pt x="3359" y="15066"/>
                      <a:pt x="2872" y="15066"/>
                    </a:cubicBezTo>
                    <a:cubicBezTo>
                      <a:pt x="2739" y="15066"/>
                      <a:pt x="2636" y="15093"/>
                      <a:pt x="2585" y="15161"/>
                    </a:cubicBezTo>
                    <a:cubicBezTo>
                      <a:pt x="2350" y="15467"/>
                      <a:pt x="3473" y="15444"/>
                      <a:pt x="3991" y="16276"/>
                    </a:cubicBezTo>
                    <a:cubicBezTo>
                      <a:pt x="4510" y="17109"/>
                      <a:pt x="4973" y="17180"/>
                      <a:pt x="4415" y="17227"/>
                    </a:cubicBezTo>
                    <a:cubicBezTo>
                      <a:pt x="4318" y="17237"/>
                      <a:pt x="4241" y="17244"/>
                      <a:pt x="4169" y="17244"/>
                    </a:cubicBezTo>
                    <a:cubicBezTo>
                      <a:pt x="3819" y="17244"/>
                      <a:pt x="3590" y="17100"/>
                      <a:pt x="1878" y="16638"/>
                    </a:cubicBezTo>
                    <a:cubicBezTo>
                      <a:pt x="1862" y="16634"/>
                      <a:pt x="1835" y="16630"/>
                      <a:pt x="1807" y="16630"/>
                    </a:cubicBezTo>
                    <a:cubicBezTo>
                      <a:pt x="1717" y="16630"/>
                      <a:pt x="1608" y="16669"/>
                      <a:pt x="1753" y="16873"/>
                    </a:cubicBezTo>
                    <a:cubicBezTo>
                      <a:pt x="1935" y="17124"/>
                      <a:pt x="2953" y="17763"/>
                      <a:pt x="3724" y="17763"/>
                    </a:cubicBezTo>
                    <a:cubicBezTo>
                      <a:pt x="3750" y="17763"/>
                      <a:pt x="3777" y="17762"/>
                      <a:pt x="3803" y="17761"/>
                    </a:cubicBezTo>
                    <a:lnTo>
                      <a:pt x="3803" y="17761"/>
                    </a:lnTo>
                    <a:cubicBezTo>
                      <a:pt x="3803" y="17761"/>
                      <a:pt x="3473" y="18539"/>
                      <a:pt x="2946" y="18696"/>
                    </a:cubicBezTo>
                    <a:cubicBezTo>
                      <a:pt x="2428" y="18845"/>
                      <a:pt x="1729" y="18947"/>
                      <a:pt x="1910" y="19104"/>
                    </a:cubicBezTo>
                    <a:cubicBezTo>
                      <a:pt x="1953" y="19140"/>
                      <a:pt x="2016" y="19153"/>
                      <a:pt x="2090" y="19153"/>
                    </a:cubicBezTo>
                    <a:cubicBezTo>
                      <a:pt x="2278" y="19153"/>
                      <a:pt x="2537" y="19071"/>
                      <a:pt x="2732" y="19071"/>
                    </a:cubicBezTo>
                    <a:cubicBezTo>
                      <a:pt x="2797" y="19071"/>
                      <a:pt x="2854" y="19080"/>
                      <a:pt x="2899" y="19104"/>
                    </a:cubicBezTo>
                    <a:cubicBezTo>
                      <a:pt x="3077" y="19199"/>
                      <a:pt x="3473" y="19374"/>
                      <a:pt x="3691" y="19374"/>
                    </a:cubicBezTo>
                    <a:cubicBezTo>
                      <a:pt x="3762" y="19374"/>
                      <a:pt x="3815" y="19355"/>
                      <a:pt x="3834" y="19308"/>
                    </a:cubicBezTo>
                    <a:cubicBezTo>
                      <a:pt x="3913" y="19120"/>
                      <a:pt x="3316" y="18994"/>
                      <a:pt x="3496" y="18790"/>
                    </a:cubicBezTo>
                    <a:cubicBezTo>
                      <a:pt x="3666" y="18606"/>
                      <a:pt x="4287" y="17742"/>
                      <a:pt x="5096" y="17742"/>
                    </a:cubicBezTo>
                    <a:cubicBezTo>
                      <a:pt x="5186" y="17742"/>
                      <a:pt x="5279" y="17753"/>
                      <a:pt x="5374" y="17777"/>
                    </a:cubicBezTo>
                    <a:cubicBezTo>
                      <a:pt x="6308" y="18012"/>
                      <a:pt x="7581" y="17902"/>
                      <a:pt x="7345" y="18554"/>
                    </a:cubicBezTo>
                    <a:cubicBezTo>
                      <a:pt x="7118" y="19198"/>
                      <a:pt x="4871" y="24045"/>
                      <a:pt x="4423" y="24328"/>
                    </a:cubicBezTo>
                    <a:cubicBezTo>
                      <a:pt x="3976" y="24610"/>
                      <a:pt x="3811" y="24956"/>
                      <a:pt x="3324" y="25105"/>
                    </a:cubicBezTo>
                    <a:cubicBezTo>
                      <a:pt x="2829" y="25247"/>
                      <a:pt x="2436" y="25624"/>
                      <a:pt x="2153" y="25734"/>
                    </a:cubicBezTo>
                    <a:cubicBezTo>
                      <a:pt x="1870" y="25836"/>
                      <a:pt x="119" y="25938"/>
                      <a:pt x="339" y="26142"/>
                    </a:cubicBezTo>
                    <a:cubicBezTo>
                      <a:pt x="424" y="26228"/>
                      <a:pt x="650" y="26275"/>
                      <a:pt x="945" y="26275"/>
                    </a:cubicBezTo>
                    <a:cubicBezTo>
                      <a:pt x="1352" y="26275"/>
                      <a:pt x="1890" y="26185"/>
                      <a:pt x="2373" y="25985"/>
                    </a:cubicBezTo>
                    <a:cubicBezTo>
                      <a:pt x="3042" y="25720"/>
                      <a:pt x="3644" y="25364"/>
                      <a:pt x="3909" y="25364"/>
                    </a:cubicBezTo>
                    <a:cubicBezTo>
                      <a:pt x="3974" y="25364"/>
                      <a:pt x="4018" y="25386"/>
                      <a:pt x="4038" y="25435"/>
                    </a:cubicBezTo>
                    <a:cubicBezTo>
                      <a:pt x="4148" y="25694"/>
                      <a:pt x="3551" y="26448"/>
                      <a:pt x="2797" y="26888"/>
                    </a:cubicBezTo>
                    <a:cubicBezTo>
                      <a:pt x="2035" y="27328"/>
                      <a:pt x="1" y="28577"/>
                      <a:pt x="331" y="29127"/>
                    </a:cubicBezTo>
                    <a:cubicBezTo>
                      <a:pt x="383" y="29214"/>
                      <a:pt x="437" y="29251"/>
                      <a:pt x="496" y="29251"/>
                    </a:cubicBezTo>
                    <a:cubicBezTo>
                      <a:pt x="810" y="29251"/>
                      <a:pt x="1257" y="28189"/>
                      <a:pt x="2216" y="27878"/>
                    </a:cubicBezTo>
                    <a:cubicBezTo>
                      <a:pt x="2216" y="27878"/>
                      <a:pt x="2744" y="27473"/>
                      <a:pt x="3081" y="27473"/>
                    </a:cubicBezTo>
                    <a:cubicBezTo>
                      <a:pt x="3178" y="27473"/>
                      <a:pt x="3260" y="27507"/>
                      <a:pt x="3308" y="27595"/>
                    </a:cubicBezTo>
                    <a:cubicBezTo>
                      <a:pt x="3471" y="27910"/>
                      <a:pt x="3534" y="28204"/>
                      <a:pt x="3649" y="28204"/>
                    </a:cubicBezTo>
                    <a:cubicBezTo>
                      <a:pt x="3678" y="28204"/>
                      <a:pt x="3710" y="28186"/>
                      <a:pt x="3748" y="28145"/>
                    </a:cubicBezTo>
                    <a:cubicBezTo>
                      <a:pt x="3936" y="27941"/>
                      <a:pt x="3779" y="27053"/>
                      <a:pt x="4235" y="26378"/>
                    </a:cubicBezTo>
                    <a:cubicBezTo>
                      <a:pt x="4688" y="25728"/>
                      <a:pt x="5279" y="24258"/>
                      <a:pt x="5533" y="24258"/>
                    </a:cubicBezTo>
                    <a:cubicBezTo>
                      <a:pt x="5544" y="24258"/>
                      <a:pt x="5553" y="24260"/>
                      <a:pt x="5562" y="24265"/>
                    </a:cubicBezTo>
                    <a:cubicBezTo>
                      <a:pt x="5798" y="24398"/>
                      <a:pt x="5876" y="26111"/>
                      <a:pt x="5719" y="26998"/>
                    </a:cubicBezTo>
                    <a:cubicBezTo>
                      <a:pt x="5562" y="27878"/>
                      <a:pt x="5437" y="29630"/>
                      <a:pt x="5437" y="29858"/>
                    </a:cubicBezTo>
                    <a:cubicBezTo>
                      <a:pt x="5437" y="30093"/>
                      <a:pt x="4682" y="31672"/>
                      <a:pt x="4887" y="31672"/>
                    </a:cubicBezTo>
                    <a:cubicBezTo>
                      <a:pt x="5065" y="31672"/>
                      <a:pt x="5268" y="31335"/>
                      <a:pt x="5505" y="31335"/>
                    </a:cubicBezTo>
                    <a:cubicBezTo>
                      <a:pt x="5539" y="31335"/>
                      <a:pt x="5574" y="31342"/>
                      <a:pt x="5609" y="31358"/>
                    </a:cubicBezTo>
                    <a:cubicBezTo>
                      <a:pt x="5887" y="31478"/>
                      <a:pt x="6330" y="32480"/>
                      <a:pt x="6506" y="32480"/>
                    </a:cubicBezTo>
                    <a:cubicBezTo>
                      <a:pt x="6514" y="32480"/>
                      <a:pt x="6521" y="32478"/>
                      <a:pt x="6528" y="32473"/>
                    </a:cubicBezTo>
                    <a:cubicBezTo>
                      <a:pt x="6685" y="32371"/>
                      <a:pt x="5971" y="30604"/>
                      <a:pt x="5994" y="30368"/>
                    </a:cubicBezTo>
                    <a:cubicBezTo>
                      <a:pt x="6002" y="30132"/>
                      <a:pt x="5704" y="28836"/>
                      <a:pt x="5876" y="28805"/>
                    </a:cubicBezTo>
                    <a:cubicBezTo>
                      <a:pt x="5878" y="28805"/>
                      <a:pt x="5880" y="28804"/>
                      <a:pt x="5882" y="28804"/>
                    </a:cubicBezTo>
                    <a:cubicBezTo>
                      <a:pt x="6078" y="28804"/>
                      <a:pt x="6965" y="30216"/>
                      <a:pt x="7156" y="30216"/>
                    </a:cubicBezTo>
                    <a:cubicBezTo>
                      <a:pt x="7162" y="30216"/>
                      <a:pt x="7168" y="30214"/>
                      <a:pt x="7173" y="30211"/>
                    </a:cubicBezTo>
                    <a:cubicBezTo>
                      <a:pt x="7330" y="30101"/>
                      <a:pt x="6921" y="29308"/>
                      <a:pt x="6261" y="28538"/>
                    </a:cubicBezTo>
                    <a:cubicBezTo>
                      <a:pt x="5601" y="27776"/>
                      <a:pt x="6418" y="27108"/>
                      <a:pt x="6450" y="26645"/>
                    </a:cubicBezTo>
                    <a:cubicBezTo>
                      <a:pt x="6473" y="26174"/>
                      <a:pt x="6654" y="24406"/>
                      <a:pt x="6576" y="23503"/>
                    </a:cubicBezTo>
                    <a:cubicBezTo>
                      <a:pt x="6497" y="22592"/>
                      <a:pt x="7251" y="19780"/>
                      <a:pt x="8547" y="19104"/>
                    </a:cubicBezTo>
                    <a:cubicBezTo>
                      <a:pt x="9765" y="18476"/>
                      <a:pt x="11603" y="17902"/>
                      <a:pt x="12365" y="17195"/>
                    </a:cubicBezTo>
                    <a:cubicBezTo>
                      <a:pt x="12522" y="17054"/>
                      <a:pt x="12734" y="16975"/>
                      <a:pt x="12938" y="16975"/>
                    </a:cubicBezTo>
                    <a:cubicBezTo>
                      <a:pt x="13150" y="16983"/>
                      <a:pt x="13347" y="17062"/>
                      <a:pt x="13504" y="17195"/>
                    </a:cubicBezTo>
                    <a:cubicBezTo>
                      <a:pt x="13865" y="17533"/>
                      <a:pt x="14195" y="17824"/>
                      <a:pt x="14556" y="18122"/>
                    </a:cubicBezTo>
                    <a:cubicBezTo>
                      <a:pt x="14682" y="17368"/>
                      <a:pt x="14863" y="16818"/>
                      <a:pt x="14988" y="16394"/>
                    </a:cubicBezTo>
                    <a:cubicBezTo>
                      <a:pt x="15012" y="16347"/>
                      <a:pt x="15020" y="16300"/>
                      <a:pt x="15035" y="16261"/>
                    </a:cubicBezTo>
                    <a:cubicBezTo>
                      <a:pt x="14933" y="16072"/>
                      <a:pt x="14815" y="15891"/>
                      <a:pt x="14698" y="15711"/>
                    </a:cubicBezTo>
                    <a:cubicBezTo>
                      <a:pt x="13912" y="14548"/>
                      <a:pt x="13794" y="1572"/>
                      <a:pt x="138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027299" y="1750907"/>
                <a:ext cx="1304041" cy="2600519"/>
              </a:xfrm>
              <a:custGeom>
                <a:avLst/>
                <a:gdLst/>
                <a:ahLst/>
                <a:cxnLst/>
                <a:rect l="l" t="t" r="r" b="b"/>
                <a:pathLst>
                  <a:path w="10785" h="21507" extrusionOk="0">
                    <a:moveTo>
                      <a:pt x="7801" y="0"/>
                    </a:moveTo>
                    <a:cubicBezTo>
                      <a:pt x="7681" y="0"/>
                      <a:pt x="7406" y="204"/>
                      <a:pt x="7227" y="371"/>
                    </a:cubicBezTo>
                    <a:cubicBezTo>
                      <a:pt x="7181" y="417"/>
                      <a:pt x="7142" y="434"/>
                      <a:pt x="7107" y="434"/>
                    </a:cubicBezTo>
                    <a:cubicBezTo>
                      <a:pt x="6995" y="434"/>
                      <a:pt x="6927" y="257"/>
                      <a:pt x="6841" y="257"/>
                    </a:cubicBezTo>
                    <a:cubicBezTo>
                      <a:pt x="6834" y="257"/>
                      <a:pt x="6826" y="258"/>
                      <a:pt x="6818" y="261"/>
                    </a:cubicBezTo>
                    <a:cubicBezTo>
                      <a:pt x="6692" y="308"/>
                      <a:pt x="6818" y="575"/>
                      <a:pt x="6818" y="575"/>
                    </a:cubicBezTo>
                    <a:cubicBezTo>
                      <a:pt x="6818" y="575"/>
                      <a:pt x="6056" y="1486"/>
                      <a:pt x="6009" y="2170"/>
                    </a:cubicBezTo>
                    <a:cubicBezTo>
                      <a:pt x="5972" y="2708"/>
                      <a:pt x="5665" y="3609"/>
                      <a:pt x="5332" y="3609"/>
                    </a:cubicBezTo>
                    <a:cubicBezTo>
                      <a:pt x="5246" y="3609"/>
                      <a:pt x="5159" y="3550"/>
                      <a:pt x="5074" y="3411"/>
                    </a:cubicBezTo>
                    <a:cubicBezTo>
                      <a:pt x="4744" y="2861"/>
                      <a:pt x="4525" y="2460"/>
                      <a:pt x="4446" y="2178"/>
                    </a:cubicBezTo>
                    <a:cubicBezTo>
                      <a:pt x="4442" y="2154"/>
                      <a:pt x="4424" y="2142"/>
                      <a:pt x="4406" y="2142"/>
                    </a:cubicBezTo>
                    <a:cubicBezTo>
                      <a:pt x="4387" y="2142"/>
                      <a:pt x="4367" y="2154"/>
                      <a:pt x="4360" y="2178"/>
                    </a:cubicBezTo>
                    <a:cubicBezTo>
                      <a:pt x="4312" y="2405"/>
                      <a:pt x="4289" y="2845"/>
                      <a:pt x="4603" y="3356"/>
                    </a:cubicBezTo>
                    <a:cubicBezTo>
                      <a:pt x="5025" y="4030"/>
                      <a:pt x="4962" y="4598"/>
                      <a:pt x="4669" y="4598"/>
                    </a:cubicBezTo>
                    <a:cubicBezTo>
                      <a:pt x="4634" y="4598"/>
                      <a:pt x="4597" y="4590"/>
                      <a:pt x="4556" y="4573"/>
                    </a:cubicBezTo>
                    <a:cubicBezTo>
                      <a:pt x="4248" y="4450"/>
                      <a:pt x="3355" y="4085"/>
                      <a:pt x="2871" y="4085"/>
                    </a:cubicBezTo>
                    <a:cubicBezTo>
                      <a:pt x="2737" y="4085"/>
                      <a:pt x="2635" y="4113"/>
                      <a:pt x="2584" y="4181"/>
                    </a:cubicBezTo>
                    <a:cubicBezTo>
                      <a:pt x="2349" y="4495"/>
                      <a:pt x="3464" y="4463"/>
                      <a:pt x="3990" y="5296"/>
                    </a:cubicBezTo>
                    <a:cubicBezTo>
                      <a:pt x="4509" y="6137"/>
                      <a:pt x="4972" y="6199"/>
                      <a:pt x="4407" y="6254"/>
                    </a:cubicBezTo>
                    <a:cubicBezTo>
                      <a:pt x="4316" y="6263"/>
                      <a:pt x="4242" y="6269"/>
                      <a:pt x="4173" y="6269"/>
                    </a:cubicBezTo>
                    <a:cubicBezTo>
                      <a:pt x="3820" y="6269"/>
                      <a:pt x="3599" y="6132"/>
                      <a:pt x="1877" y="5665"/>
                    </a:cubicBezTo>
                    <a:cubicBezTo>
                      <a:pt x="1860" y="5659"/>
                      <a:pt x="1832" y="5655"/>
                      <a:pt x="1802" y="5655"/>
                    </a:cubicBezTo>
                    <a:cubicBezTo>
                      <a:pt x="1713" y="5655"/>
                      <a:pt x="1610" y="5700"/>
                      <a:pt x="1752" y="5901"/>
                    </a:cubicBezTo>
                    <a:cubicBezTo>
                      <a:pt x="1926" y="6144"/>
                      <a:pt x="2952" y="6783"/>
                      <a:pt x="3723" y="6783"/>
                    </a:cubicBezTo>
                    <a:cubicBezTo>
                      <a:pt x="3749" y="6783"/>
                      <a:pt x="3776" y="6782"/>
                      <a:pt x="3802" y="6781"/>
                    </a:cubicBezTo>
                    <a:lnTo>
                      <a:pt x="3802" y="6781"/>
                    </a:lnTo>
                    <a:cubicBezTo>
                      <a:pt x="3802" y="6781"/>
                      <a:pt x="3464" y="7558"/>
                      <a:pt x="2946" y="7715"/>
                    </a:cubicBezTo>
                    <a:cubicBezTo>
                      <a:pt x="2427" y="7873"/>
                      <a:pt x="1728" y="7967"/>
                      <a:pt x="1909" y="8124"/>
                    </a:cubicBezTo>
                    <a:cubicBezTo>
                      <a:pt x="1950" y="8160"/>
                      <a:pt x="2012" y="8173"/>
                      <a:pt x="2086" y="8173"/>
                    </a:cubicBezTo>
                    <a:cubicBezTo>
                      <a:pt x="2273" y="8173"/>
                      <a:pt x="2535" y="8091"/>
                      <a:pt x="2730" y="8091"/>
                    </a:cubicBezTo>
                    <a:cubicBezTo>
                      <a:pt x="2795" y="8091"/>
                      <a:pt x="2853" y="8100"/>
                      <a:pt x="2899" y="8124"/>
                    </a:cubicBezTo>
                    <a:cubicBezTo>
                      <a:pt x="3077" y="8225"/>
                      <a:pt x="3475" y="8398"/>
                      <a:pt x="3693" y="8398"/>
                    </a:cubicBezTo>
                    <a:cubicBezTo>
                      <a:pt x="3763" y="8398"/>
                      <a:pt x="3814" y="8380"/>
                      <a:pt x="3833" y="8336"/>
                    </a:cubicBezTo>
                    <a:cubicBezTo>
                      <a:pt x="3912" y="8147"/>
                      <a:pt x="3307" y="8022"/>
                      <a:pt x="3495" y="7810"/>
                    </a:cubicBezTo>
                    <a:cubicBezTo>
                      <a:pt x="3666" y="7626"/>
                      <a:pt x="4289" y="6764"/>
                      <a:pt x="5102" y="6764"/>
                    </a:cubicBezTo>
                    <a:cubicBezTo>
                      <a:pt x="5190" y="6764"/>
                      <a:pt x="5280" y="6774"/>
                      <a:pt x="5373" y="6796"/>
                    </a:cubicBezTo>
                    <a:cubicBezTo>
                      <a:pt x="6308" y="7032"/>
                      <a:pt x="7580" y="6930"/>
                      <a:pt x="7344" y="7574"/>
                    </a:cubicBezTo>
                    <a:cubicBezTo>
                      <a:pt x="7109" y="8226"/>
                      <a:pt x="4870" y="13065"/>
                      <a:pt x="4422" y="13347"/>
                    </a:cubicBezTo>
                    <a:cubicBezTo>
                      <a:pt x="3967" y="13630"/>
                      <a:pt x="3810" y="13976"/>
                      <a:pt x="3323" y="14125"/>
                    </a:cubicBezTo>
                    <a:cubicBezTo>
                      <a:pt x="2828" y="14274"/>
                      <a:pt x="2435" y="14644"/>
                      <a:pt x="2152" y="14754"/>
                    </a:cubicBezTo>
                    <a:cubicBezTo>
                      <a:pt x="1870" y="14863"/>
                      <a:pt x="118" y="14958"/>
                      <a:pt x="338" y="15162"/>
                    </a:cubicBezTo>
                    <a:cubicBezTo>
                      <a:pt x="423" y="15251"/>
                      <a:pt x="646" y="15298"/>
                      <a:pt x="937" y="15298"/>
                    </a:cubicBezTo>
                    <a:cubicBezTo>
                      <a:pt x="1343" y="15298"/>
                      <a:pt x="1883" y="15206"/>
                      <a:pt x="2372" y="15005"/>
                    </a:cubicBezTo>
                    <a:cubicBezTo>
                      <a:pt x="3041" y="14740"/>
                      <a:pt x="3638" y="14384"/>
                      <a:pt x="3905" y="14384"/>
                    </a:cubicBezTo>
                    <a:cubicBezTo>
                      <a:pt x="3970" y="14384"/>
                      <a:pt x="4016" y="14405"/>
                      <a:pt x="4037" y="14455"/>
                    </a:cubicBezTo>
                    <a:cubicBezTo>
                      <a:pt x="4147" y="14714"/>
                      <a:pt x="3550" y="15468"/>
                      <a:pt x="2789" y="15908"/>
                    </a:cubicBezTo>
                    <a:cubicBezTo>
                      <a:pt x="2034" y="16356"/>
                      <a:pt x="0" y="17597"/>
                      <a:pt x="322" y="18147"/>
                    </a:cubicBezTo>
                    <a:cubicBezTo>
                      <a:pt x="375" y="18234"/>
                      <a:pt x="431" y="18271"/>
                      <a:pt x="490" y="18271"/>
                    </a:cubicBezTo>
                    <a:cubicBezTo>
                      <a:pt x="807" y="18271"/>
                      <a:pt x="1250" y="17210"/>
                      <a:pt x="2215" y="16906"/>
                    </a:cubicBezTo>
                    <a:cubicBezTo>
                      <a:pt x="2215" y="16906"/>
                      <a:pt x="2746" y="16493"/>
                      <a:pt x="3079" y="16493"/>
                    </a:cubicBezTo>
                    <a:cubicBezTo>
                      <a:pt x="3174" y="16493"/>
                      <a:pt x="3254" y="16527"/>
                      <a:pt x="3299" y="16615"/>
                    </a:cubicBezTo>
                    <a:cubicBezTo>
                      <a:pt x="3468" y="16929"/>
                      <a:pt x="3533" y="17227"/>
                      <a:pt x="3647" y="17227"/>
                    </a:cubicBezTo>
                    <a:cubicBezTo>
                      <a:pt x="3676" y="17227"/>
                      <a:pt x="3709" y="17208"/>
                      <a:pt x="3747" y="17165"/>
                    </a:cubicBezTo>
                    <a:cubicBezTo>
                      <a:pt x="3928" y="16961"/>
                      <a:pt x="3770" y="16081"/>
                      <a:pt x="4234" y="15398"/>
                    </a:cubicBezTo>
                    <a:cubicBezTo>
                      <a:pt x="4686" y="14750"/>
                      <a:pt x="5276" y="13284"/>
                      <a:pt x="5531" y="13284"/>
                    </a:cubicBezTo>
                    <a:cubicBezTo>
                      <a:pt x="5542" y="13284"/>
                      <a:pt x="5552" y="13287"/>
                      <a:pt x="5561" y="13292"/>
                    </a:cubicBezTo>
                    <a:cubicBezTo>
                      <a:pt x="5797" y="13418"/>
                      <a:pt x="5876" y="15138"/>
                      <a:pt x="5718" y="16018"/>
                    </a:cubicBezTo>
                    <a:cubicBezTo>
                      <a:pt x="5561" y="16906"/>
                      <a:pt x="5436" y="18650"/>
                      <a:pt x="5436" y="18877"/>
                    </a:cubicBezTo>
                    <a:cubicBezTo>
                      <a:pt x="5436" y="19113"/>
                      <a:pt x="4674" y="20692"/>
                      <a:pt x="4886" y="20692"/>
                    </a:cubicBezTo>
                    <a:cubicBezTo>
                      <a:pt x="5065" y="20692"/>
                      <a:pt x="5267" y="20355"/>
                      <a:pt x="5505" y="20355"/>
                    </a:cubicBezTo>
                    <a:cubicBezTo>
                      <a:pt x="5539" y="20355"/>
                      <a:pt x="5573" y="20362"/>
                      <a:pt x="5608" y="20378"/>
                    </a:cubicBezTo>
                    <a:cubicBezTo>
                      <a:pt x="5880" y="20506"/>
                      <a:pt x="6324" y="21507"/>
                      <a:pt x="6498" y="21507"/>
                    </a:cubicBezTo>
                    <a:cubicBezTo>
                      <a:pt x="6506" y="21507"/>
                      <a:pt x="6513" y="21505"/>
                      <a:pt x="6520" y="21501"/>
                    </a:cubicBezTo>
                    <a:cubicBezTo>
                      <a:pt x="6677" y="21391"/>
                      <a:pt x="5970" y="19624"/>
                      <a:pt x="5993" y="19388"/>
                    </a:cubicBezTo>
                    <a:cubicBezTo>
                      <a:pt x="6001" y="19152"/>
                      <a:pt x="5695" y="17856"/>
                      <a:pt x="5876" y="17825"/>
                    </a:cubicBezTo>
                    <a:cubicBezTo>
                      <a:pt x="5877" y="17825"/>
                      <a:pt x="5878" y="17825"/>
                      <a:pt x="5880" y="17825"/>
                    </a:cubicBezTo>
                    <a:cubicBezTo>
                      <a:pt x="6064" y="17825"/>
                      <a:pt x="6958" y="19236"/>
                      <a:pt x="7153" y="19236"/>
                    </a:cubicBezTo>
                    <a:cubicBezTo>
                      <a:pt x="7160" y="19236"/>
                      <a:pt x="7166" y="19235"/>
                      <a:pt x="7172" y="19231"/>
                    </a:cubicBezTo>
                    <a:cubicBezTo>
                      <a:pt x="7329" y="19121"/>
                      <a:pt x="6912" y="18328"/>
                      <a:pt x="6260" y="17566"/>
                    </a:cubicBezTo>
                    <a:cubicBezTo>
                      <a:pt x="5601" y="16796"/>
                      <a:pt x="6418" y="16128"/>
                      <a:pt x="6441" y="15665"/>
                    </a:cubicBezTo>
                    <a:cubicBezTo>
                      <a:pt x="6473" y="15193"/>
                      <a:pt x="6653" y="13426"/>
                      <a:pt x="6567" y="12523"/>
                    </a:cubicBezTo>
                    <a:cubicBezTo>
                      <a:pt x="6496" y="11612"/>
                      <a:pt x="7250" y="8799"/>
                      <a:pt x="8546" y="8124"/>
                    </a:cubicBezTo>
                    <a:cubicBezTo>
                      <a:pt x="9206" y="7778"/>
                      <a:pt x="10039" y="7464"/>
                      <a:pt x="10785" y="7134"/>
                    </a:cubicBezTo>
                    <a:cubicBezTo>
                      <a:pt x="10612" y="6302"/>
                      <a:pt x="10431" y="5767"/>
                      <a:pt x="10290" y="5320"/>
                    </a:cubicBezTo>
                    <a:cubicBezTo>
                      <a:pt x="9451" y="5918"/>
                      <a:pt x="8408" y="6251"/>
                      <a:pt x="7381" y="6251"/>
                    </a:cubicBezTo>
                    <a:cubicBezTo>
                      <a:pt x="7234" y="6251"/>
                      <a:pt x="7089" y="6245"/>
                      <a:pt x="6944" y="6231"/>
                    </a:cubicBezTo>
                    <a:cubicBezTo>
                      <a:pt x="5279" y="6074"/>
                      <a:pt x="5255" y="5218"/>
                      <a:pt x="5538" y="4903"/>
                    </a:cubicBezTo>
                    <a:cubicBezTo>
                      <a:pt x="5828" y="4589"/>
                      <a:pt x="6064" y="4024"/>
                      <a:pt x="6009" y="3686"/>
                    </a:cubicBezTo>
                    <a:cubicBezTo>
                      <a:pt x="5962" y="3356"/>
                      <a:pt x="6300" y="2838"/>
                      <a:pt x="7132" y="2468"/>
                    </a:cubicBezTo>
                    <a:cubicBezTo>
                      <a:pt x="7965" y="2107"/>
                      <a:pt x="8287" y="1746"/>
                      <a:pt x="8201" y="1620"/>
                    </a:cubicBezTo>
                    <a:cubicBezTo>
                      <a:pt x="8186" y="1598"/>
                      <a:pt x="8167" y="1588"/>
                      <a:pt x="8142" y="1588"/>
                    </a:cubicBezTo>
                    <a:cubicBezTo>
                      <a:pt x="7930" y="1588"/>
                      <a:pt x="7354" y="2340"/>
                      <a:pt x="6685" y="2340"/>
                    </a:cubicBezTo>
                    <a:cubicBezTo>
                      <a:pt x="6635" y="2340"/>
                      <a:pt x="6586" y="2336"/>
                      <a:pt x="6535" y="2327"/>
                    </a:cubicBezTo>
                    <a:cubicBezTo>
                      <a:pt x="5962" y="2217"/>
                      <a:pt x="6716" y="1078"/>
                      <a:pt x="7101" y="795"/>
                    </a:cubicBezTo>
                    <a:cubicBezTo>
                      <a:pt x="7494" y="505"/>
                      <a:pt x="7910" y="167"/>
                      <a:pt x="7855" y="33"/>
                    </a:cubicBezTo>
                    <a:cubicBezTo>
                      <a:pt x="7846" y="10"/>
                      <a:pt x="7827" y="0"/>
                      <a:pt x="78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745352" y="1298086"/>
                <a:ext cx="2022262" cy="3423104"/>
              </a:xfrm>
              <a:custGeom>
                <a:avLst/>
                <a:gdLst/>
                <a:ahLst/>
                <a:cxnLst/>
                <a:rect l="l" t="t" r="r" b="b"/>
                <a:pathLst>
                  <a:path w="16725" h="28310" extrusionOk="0">
                    <a:moveTo>
                      <a:pt x="4352" y="0"/>
                    </a:moveTo>
                    <a:cubicBezTo>
                      <a:pt x="3253" y="0"/>
                      <a:pt x="2381" y="338"/>
                      <a:pt x="1768" y="1013"/>
                    </a:cubicBezTo>
                    <a:cubicBezTo>
                      <a:pt x="511" y="2396"/>
                      <a:pt x="739" y="4737"/>
                      <a:pt x="928" y="6622"/>
                    </a:cubicBezTo>
                    <a:cubicBezTo>
                      <a:pt x="983" y="7234"/>
                      <a:pt x="1045" y="7816"/>
                      <a:pt x="1022" y="8177"/>
                    </a:cubicBezTo>
                    <a:cubicBezTo>
                      <a:pt x="1006" y="8483"/>
                      <a:pt x="912" y="8766"/>
                      <a:pt x="786" y="9159"/>
                    </a:cubicBezTo>
                    <a:cubicBezTo>
                      <a:pt x="621" y="9693"/>
                      <a:pt x="393" y="10431"/>
                      <a:pt x="229" y="11586"/>
                    </a:cubicBezTo>
                    <a:cubicBezTo>
                      <a:pt x="1" y="13165"/>
                      <a:pt x="409" y="14186"/>
                      <a:pt x="708" y="14925"/>
                    </a:cubicBezTo>
                    <a:cubicBezTo>
                      <a:pt x="818" y="15199"/>
                      <a:pt x="912" y="15435"/>
                      <a:pt x="951" y="15655"/>
                    </a:cubicBezTo>
                    <a:cubicBezTo>
                      <a:pt x="1140" y="16574"/>
                      <a:pt x="1022" y="17996"/>
                      <a:pt x="904" y="19504"/>
                    </a:cubicBezTo>
                    <a:cubicBezTo>
                      <a:pt x="731" y="21743"/>
                      <a:pt x="543" y="24060"/>
                      <a:pt x="1210" y="25709"/>
                    </a:cubicBezTo>
                    <a:cubicBezTo>
                      <a:pt x="2153" y="28042"/>
                      <a:pt x="5059" y="28309"/>
                      <a:pt x="7157" y="28309"/>
                    </a:cubicBezTo>
                    <a:cubicBezTo>
                      <a:pt x="8885" y="28309"/>
                      <a:pt x="10872" y="28082"/>
                      <a:pt x="12396" y="27893"/>
                    </a:cubicBezTo>
                    <a:cubicBezTo>
                      <a:pt x="13464" y="27760"/>
                      <a:pt x="14297" y="27257"/>
                      <a:pt x="14878" y="26393"/>
                    </a:cubicBezTo>
                    <a:cubicBezTo>
                      <a:pt x="16724" y="23667"/>
                      <a:pt x="15514" y="18137"/>
                      <a:pt x="14226" y="13165"/>
                    </a:cubicBezTo>
                    <a:cubicBezTo>
                      <a:pt x="14148" y="12882"/>
                      <a:pt x="14085" y="12615"/>
                      <a:pt x="14022" y="12372"/>
                    </a:cubicBezTo>
                    <a:cubicBezTo>
                      <a:pt x="13566" y="10565"/>
                      <a:pt x="12443" y="7509"/>
                      <a:pt x="10762" y="4854"/>
                    </a:cubicBezTo>
                    <a:cubicBezTo>
                      <a:pt x="8798" y="1728"/>
                      <a:pt x="6630" y="47"/>
                      <a:pt x="44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744385" y="1393003"/>
                <a:ext cx="1797122" cy="3324679"/>
              </a:xfrm>
              <a:custGeom>
                <a:avLst/>
                <a:gdLst/>
                <a:ahLst/>
                <a:cxnLst/>
                <a:rect l="l" t="t" r="r" b="b"/>
                <a:pathLst>
                  <a:path w="14863" h="27496" extrusionOk="0">
                    <a:moveTo>
                      <a:pt x="1965" y="1"/>
                    </a:moveTo>
                    <a:lnTo>
                      <a:pt x="1965" y="1"/>
                    </a:lnTo>
                    <a:cubicBezTo>
                      <a:pt x="1894" y="56"/>
                      <a:pt x="1823" y="126"/>
                      <a:pt x="1768" y="197"/>
                    </a:cubicBezTo>
                    <a:cubicBezTo>
                      <a:pt x="511" y="1579"/>
                      <a:pt x="747" y="3928"/>
                      <a:pt x="920" y="5805"/>
                    </a:cubicBezTo>
                    <a:cubicBezTo>
                      <a:pt x="983" y="6418"/>
                      <a:pt x="1038" y="6999"/>
                      <a:pt x="1022" y="7361"/>
                    </a:cubicBezTo>
                    <a:cubicBezTo>
                      <a:pt x="998" y="7667"/>
                      <a:pt x="912" y="7950"/>
                      <a:pt x="786" y="8343"/>
                    </a:cubicBezTo>
                    <a:cubicBezTo>
                      <a:pt x="614" y="8885"/>
                      <a:pt x="394" y="9615"/>
                      <a:pt x="221" y="10770"/>
                    </a:cubicBezTo>
                    <a:cubicBezTo>
                      <a:pt x="1" y="12364"/>
                      <a:pt x="409" y="13370"/>
                      <a:pt x="708" y="14108"/>
                    </a:cubicBezTo>
                    <a:cubicBezTo>
                      <a:pt x="810" y="14383"/>
                      <a:pt x="912" y="14627"/>
                      <a:pt x="951" y="14839"/>
                    </a:cubicBezTo>
                    <a:cubicBezTo>
                      <a:pt x="1140" y="15758"/>
                      <a:pt x="1022" y="17179"/>
                      <a:pt x="904" y="18688"/>
                    </a:cubicBezTo>
                    <a:cubicBezTo>
                      <a:pt x="724" y="20926"/>
                      <a:pt x="535" y="23243"/>
                      <a:pt x="1203" y="24893"/>
                    </a:cubicBezTo>
                    <a:cubicBezTo>
                      <a:pt x="2153" y="27218"/>
                      <a:pt x="5060" y="27493"/>
                      <a:pt x="7157" y="27493"/>
                    </a:cubicBezTo>
                    <a:cubicBezTo>
                      <a:pt x="7266" y="27495"/>
                      <a:pt x="7376" y="27496"/>
                      <a:pt x="7487" y="27496"/>
                    </a:cubicBezTo>
                    <a:cubicBezTo>
                      <a:pt x="9141" y="27496"/>
                      <a:pt x="10976" y="27284"/>
                      <a:pt x="12412" y="27100"/>
                    </a:cubicBezTo>
                    <a:cubicBezTo>
                      <a:pt x="13464" y="26967"/>
                      <a:pt x="14289" y="26472"/>
                      <a:pt x="14863" y="25631"/>
                    </a:cubicBezTo>
                    <a:cubicBezTo>
                      <a:pt x="14739" y="25629"/>
                      <a:pt x="14616" y="25629"/>
                      <a:pt x="14492" y="25629"/>
                    </a:cubicBezTo>
                    <a:cubicBezTo>
                      <a:pt x="13597" y="25629"/>
                      <a:pt x="12697" y="25674"/>
                      <a:pt x="11801" y="25674"/>
                    </a:cubicBezTo>
                    <a:cubicBezTo>
                      <a:pt x="10836" y="25674"/>
                      <a:pt x="9876" y="25621"/>
                      <a:pt x="8932" y="25404"/>
                    </a:cubicBezTo>
                    <a:cubicBezTo>
                      <a:pt x="5900" y="24697"/>
                      <a:pt x="3394" y="22112"/>
                      <a:pt x="2782" y="19057"/>
                    </a:cubicBezTo>
                    <a:cubicBezTo>
                      <a:pt x="2632" y="18310"/>
                      <a:pt x="2585" y="17533"/>
                      <a:pt x="2687" y="16779"/>
                    </a:cubicBezTo>
                    <a:cubicBezTo>
                      <a:pt x="2868" y="15553"/>
                      <a:pt x="3449" y="14422"/>
                      <a:pt x="4015" y="13315"/>
                    </a:cubicBezTo>
                    <a:cubicBezTo>
                      <a:pt x="2522" y="12859"/>
                      <a:pt x="1462" y="11304"/>
                      <a:pt x="1572" y="9749"/>
                    </a:cubicBezTo>
                    <a:cubicBezTo>
                      <a:pt x="1682" y="8201"/>
                      <a:pt x="2962" y="6811"/>
                      <a:pt x="4494" y="6567"/>
                    </a:cubicBezTo>
                    <a:cubicBezTo>
                      <a:pt x="2954" y="5978"/>
                      <a:pt x="1776" y="4525"/>
                      <a:pt x="1509" y="2899"/>
                    </a:cubicBezTo>
                    <a:cubicBezTo>
                      <a:pt x="1368" y="2011"/>
                      <a:pt x="1493" y="1100"/>
                      <a:pt x="1839" y="275"/>
                    </a:cubicBezTo>
                    <a:cubicBezTo>
                      <a:pt x="1878" y="189"/>
                      <a:pt x="1925" y="87"/>
                      <a:pt x="19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10994" y="1357696"/>
                <a:ext cx="636483" cy="559474"/>
              </a:xfrm>
              <a:custGeom>
                <a:avLst/>
                <a:gdLst/>
                <a:ahLst/>
                <a:cxnLst/>
                <a:rect l="l" t="t" r="r" b="b"/>
                <a:pathLst>
                  <a:path w="5264" h="4627" extrusionOk="0">
                    <a:moveTo>
                      <a:pt x="1623" y="0"/>
                    </a:moveTo>
                    <a:cubicBezTo>
                      <a:pt x="967" y="0"/>
                      <a:pt x="374" y="264"/>
                      <a:pt x="166" y="1031"/>
                    </a:cubicBezTo>
                    <a:cubicBezTo>
                      <a:pt x="1" y="1667"/>
                      <a:pt x="402" y="2303"/>
                      <a:pt x="857" y="2790"/>
                    </a:cubicBezTo>
                    <a:cubicBezTo>
                      <a:pt x="1462" y="3442"/>
                      <a:pt x="2192" y="3984"/>
                      <a:pt x="2994" y="4385"/>
                    </a:cubicBezTo>
                    <a:cubicBezTo>
                      <a:pt x="3318" y="4547"/>
                      <a:pt x="3641" y="4626"/>
                      <a:pt x="3934" y="4626"/>
                    </a:cubicBezTo>
                    <a:cubicBezTo>
                      <a:pt x="4703" y="4626"/>
                      <a:pt x="5264" y="4081"/>
                      <a:pt x="5099" y="3073"/>
                    </a:cubicBezTo>
                    <a:cubicBezTo>
                      <a:pt x="4910" y="1934"/>
                      <a:pt x="4156" y="866"/>
                      <a:pt x="3104" y="363"/>
                    </a:cubicBezTo>
                    <a:cubicBezTo>
                      <a:pt x="2672" y="158"/>
                      <a:pt x="2129" y="0"/>
                      <a:pt x="16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709271" y="1918735"/>
                <a:ext cx="242430" cy="200719"/>
              </a:xfrm>
              <a:custGeom>
                <a:avLst/>
                <a:gdLst/>
                <a:ahLst/>
                <a:cxnLst/>
                <a:rect l="l" t="t" r="r" b="b"/>
                <a:pathLst>
                  <a:path w="2005" h="1660" extrusionOk="0">
                    <a:moveTo>
                      <a:pt x="1162" y="0"/>
                    </a:moveTo>
                    <a:cubicBezTo>
                      <a:pt x="310" y="0"/>
                      <a:pt x="0" y="1660"/>
                      <a:pt x="809" y="1660"/>
                    </a:cubicBezTo>
                    <a:cubicBezTo>
                      <a:pt x="983" y="1660"/>
                      <a:pt x="1210" y="1583"/>
                      <a:pt x="1494" y="1395"/>
                    </a:cubicBezTo>
                    <a:cubicBezTo>
                      <a:pt x="1714" y="1253"/>
                      <a:pt x="1926" y="1065"/>
                      <a:pt x="1965" y="805"/>
                    </a:cubicBezTo>
                    <a:cubicBezTo>
                      <a:pt x="2005" y="601"/>
                      <a:pt x="1918" y="389"/>
                      <a:pt x="1761" y="248"/>
                    </a:cubicBezTo>
                    <a:cubicBezTo>
                      <a:pt x="1541" y="73"/>
                      <a:pt x="1340" y="0"/>
                      <a:pt x="11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380751" y="3032710"/>
                <a:ext cx="1127509" cy="882196"/>
              </a:xfrm>
              <a:custGeom>
                <a:avLst/>
                <a:gdLst/>
                <a:ahLst/>
                <a:cxnLst/>
                <a:rect l="l" t="t" r="r" b="b"/>
                <a:pathLst>
                  <a:path w="9325" h="7296" extrusionOk="0">
                    <a:moveTo>
                      <a:pt x="5483" y="1"/>
                    </a:moveTo>
                    <a:cubicBezTo>
                      <a:pt x="4668" y="1"/>
                      <a:pt x="3802" y="205"/>
                      <a:pt x="2962" y="382"/>
                    </a:cubicBezTo>
                    <a:cubicBezTo>
                      <a:pt x="2726" y="414"/>
                      <a:pt x="2507" y="492"/>
                      <a:pt x="2279" y="594"/>
                    </a:cubicBezTo>
                    <a:cubicBezTo>
                      <a:pt x="1423" y="987"/>
                      <a:pt x="668" y="1757"/>
                      <a:pt x="346" y="2589"/>
                    </a:cubicBezTo>
                    <a:cubicBezTo>
                      <a:pt x="1" y="3477"/>
                      <a:pt x="111" y="4553"/>
                      <a:pt x="755" y="5252"/>
                    </a:cubicBezTo>
                    <a:cubicBezTo>
                      <a:pt x="1572" y="6124"/>
                      <a:pt x="2915" y="6163"/>
                      <a:pt x="4062" y="6517"/>
                    </a:cubicBezTo>
                    <a:cubicBezTo>
                      <a:pt x="4714" y="6713"/>
                      <a:pt x="5311" y="7020"/>
                      <a:pt x="5971" y="7185"/>
                    </a:cubicBezTo>
                    <a:cubicBezTo>
                      <a:pt x="6231" y="7254"/>
                      <a:pt x="6506" y="7296"/>
                      <a:pt x="6779" y="7296"/>
                    </a:cubicBezTo>
                    <a:cubicBezTo>
                      <a:pt x="7181" y="7296"/>
                      <a:pt x="7578" y="7205"/>
                      <a:pt x="7911" y="6980"/>
                    </a:cubicBezTo>
                    <a:cubicBezTo>
                      <a:pt x="8343" y="6690"/>
                      <a:pt x="8610" y="6203"/>
                      <a:pt x="8791" y="5716"/>
                    </a:cubicBezTo>
                    <a:cubicBezTo>
                      <a:pt x="9325" y="4160"/>
                      <a:pt x="8932" y="2362"/>
                      <a:pt x="7926" y="1097"/>
                    </a:cubicBezTo>
                    <a:cubicBezTo>
                      <a:pt x="7249" y="258"/>
                      <a:pt x="6398" y="1"/>
                      <a:pt x="54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479536" y="4480769"/>
                <a:ext cx="72306" cy="66503"/>
              </a:xfrm>
              <a:custGeom>
                <a:avLst/>
                <a:gdLst/>
                <a:ahLst/>
                <a:cxnLst/>
                <a:rect l="l" t="t" r="r" b="b"/>
                <a:pathLst>
                  <a:path w="598" h="550" extrusionOk="0">
                    <a:moveTo>
                      <a:pt x="276" y="0"/>
                    </a:moveTo>
                    <a:cubicBezTo>
                      <a:pt x="134" y="0"/>
                      <a:pt x="1" y="134"/>
                      <a:pt x="1" y="275"/>
                    </a:cubicBezTo>
                    <a:cubicBezTo>
                      <a:pt x="9" y="424"/>
                      <a:pt x="119" y="550"/>
                      <a:pt x="276" y="550"/>
                    </a:cubicBezTo>
                    <a:lnTo>
                      <a:pt x="323" y="550"/>
                    </a:lnTo>
                    <a:cubicBezTo>
                      <a:pt x="456" y="550"/>
                      <a:pt x="598" y="424"/>
                      <a:pt x="598" y="275"/>
                    </a:cubicBezTo>
                    <a:cubicBezTo>
                      <a:pt x="590" y="134"/>
                      <a:pt x="472" y="0"/>
                      <a:pt x="3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267818" y="4293065"/>
                <a:ext cx="85485" cy="64690"/>
              </a:xfrm>
              <a:custGeom>
                <a:avLst/>
                <a:gdLst/>
                <a:ahLst/>
                <a:cxnLst/>
                <a:rect l="l" t="t" r="r" b="b"/>
                <a:pathLst>
                  <a:path w="707" h="535" extrusionOk="0">
                    <a:moveTo>
                      <a:pt x="353" y="0"/>
                    </a:moveTo>
                    <a:cubicBezTo>
                      <a:pt x="0" y="0"/>
                      <a:pt x="0" y="534"/>
                      <a:pt x="353" y="534"/>
                    </a:cubicBezTo>
                    <a:cubicBezTo>
                      <a:pt x="358" y="534"/>
                      <a:pt x="363" y="535"/>
                      <a:pt x="368" y="535"/>
                    </a:cubicBezTo>
                    <a:cubicBezTo>
                      <a:pt x="707" y="535"/>
                      <a:pt x="702" y="0"/>
                      <a:pt x="3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305784" y="3804500"/>
                <a:ext cx="85606" cy="65657"/>
              </a:xfrm>
              <a:custGeom>
                <a:avLst/>
                <a:gdLst/>
                <a:ahLst/>
                <a:cxnLst/>
                <a:rect l="l" t="t" r="r" b="b"/>
                <a:pathLst>
                  <a:path w="708" h="543" extrusionOk="0">
                    <a:moveTo>
                      <a:pt x="354" y="0"/>
                    </a:moveTo>
                    <a:cubicBezTo>
                      <a:pt x="0" y="0"/>
                      <a:pt x="0" y="542"/>
                      <a:pt x="354" y="542"/>
                    </a:cubicBezTo>
                    <a:cubicBezTo>
                      <a:pt x="356" y="542"/>
                      <a:pt x="359" y="542"/>
                      <a:pt x="361" y="542"/>
                    </a:cubicBezTo>
                    <a:cubicBezTo>
                      <a:pt x="707" y="542"/>
                      <a:pt x="705" y="0"/>
                      <a:pt x="354" y="0"/>
                    </a:cubicBezTo>
                    <a:close/>
                  </a:path>
                </a:pathLst>
              </a:custGeom>
              <a:solidFill>
                <a:srgbClr val="6D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762594" y="4211979"/>
                <a:ext cx="85606" cy="64690"/>
              </a:xfrm>
              <a:custGeom>
                <a:avLst/>
                <a:gdLst/>
                <a:ahLst/>
                <a:cxnLst/>
                <a:rect l="l" t="t" r="r" b="b"/>
                <a:pathLst>
                  <a:path w="708" h="535" extrusionOk="0">
                    <a:moveTo>
                      <a:pt x="354" y="0"/>
                    </a:moveTo>
                    <a:cubicBezTo>
                      <a:pt x="0" y="0"/>
                      <a:pt x="0" y="534"/>
                      <a:pt x="354" y="534"/>
                    </a:cubicBezTo>
                    <a:cubicBezTo>
                      <a:pt x="359" y="534"/>
                      <a:pt x="364" y="535"/>
                      <a:pt x="369" y="535"/>
                    </a:cubicBezTo>
                    <a:cubicBezTo>
                      <a:pt x="707" y="535"/>
                      <a:pt x="702" y="0"/>
                      <a:pt x="354" y="0"/>
                    </a:cubicBezTo>
                    <a:close/>
                  </a:path>
                </a:pathLst>
              </a:custGeom>
              <a:solidFill>
                <a:srgbClr val="6D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270671" y="4086591"/>
                <a:ext cx="84760" cy="65657"/>
              </a:xfrm>
              <a:custGeom>
                <a:avLst/>
                <a:gdLst/>
                <a:ahLst/>
                <a:cxnLst/>
                <a:rect l="l" t="t" r="r" b="b"/>
                <a:pathLst>
                  <a:path w="701" h="543" extrusionOk="0">
                    <a:moveTo>
                      <a:pt x="354" y="0"/>
                    </a:moveTo>
                    <a:cubicBezTo>
                      <a:pt x="1" y="0"/>
                      <a:pt x="1" y="542"/>
                      <a:pt x="354" y="542"/>
                    </a:cubicBezTo>
                    <a:cubicBezTo>
                      <a:pt x="700" y="542"/>
                      <a:pt x="700" y="0"/>
                      <a:pt x="354" y="0"/>
                    </a:cubicBezTo>
                    <a:close/>
                  </a:path>
                </a:pathLst>
              </a:custGeom>
              <a:solidFill>
                <a:srgbClr val="6D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181365" y="3448289"/>
                <a:ext cx="84639" cy="65657"/>
              </a:xfrm>
              <a:custGeom>
                <a:avLst/>
                <a:gdLst/>
                <a:ahLst/>
                <a:cxnLst/>
                <a:rect l="l" t="t" r="r" b="b"/>
                <a:pathLst>
                  <a:path w="700" h="543" extrusionOk="0">
                    <a:moveTo>
                      <a:pt x="354" y="1"/>
                    </a:moveTo>
                    <a:cubicBezTo>
                      <a:pt x="0" y="1"/>
                      <a:pt x="0" y="543"/>
                      <a:pt x="354" y="543"/>
                    </a:cubicBezTo>
                    <a:cubicBezTo>
                      <a:pt x="699" y="543"/>
                      <a:pt x="699" y="1"/>
                      <a:pt x="354" y="1"/>
                    </a:cubicBezTo>
                    <a:close/>
                  </a:path>
                </a:pathLst>
              </a:custGeom>
              <a:solidFill>
                <a:srgbClr val="6D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942924" y="3548043"/>
                <a:ext cx="85606" cy="65657"/>
              </a:xfrm>
              <a:custGeom>
                <a:avLst/>
                <a:gdLst/>
                <a:ahLst/>
                <a:cxnLst/>
                <a:rect l="l" t="t" r="r" b="b"/>
                <a:pathLst>
                  <a:path w="708" h="543" extrusionOk="0">
                    <a:moveTo>
                      <a:pt x="354" y="0"/>
                    </a:moveTo>
                    <a:cubicBezTo>
                      <a:pt x="1" y="0"/>
                      <a:pt x="1" y="542"/>
                      <a:pt x="354" y="542"/>
                    </a:cubicBezTo>
                    <a:cubicBezTo>
                      <a:pt x="708" y="542"/>
                      <a:pt x="708" y="0"/>
                      <a:pt x="3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537454" y="2614471"/>
                <a:ext cx="85606" cy="65657"/>
              </a:xfrm>
              <a:custGeom>
                <a:avLst/>
                <a:gdLst/>
                <a:ahLst/>
                <a:cxnLst/>
                <a:rect l="l" t="t" r="r" b="b"/>
                <a:pathLst>
                  <a:path w="708" h="543" extrusionOk="0">
                    <a:moveTo>
                      <a:pt x="354" y="0"/>
                    </a:moveTo>
                    <a:cubicBezTo>
                      <a:pt x="1" y="0"/>
                      <a:pt x="1" y="542"/>
                      <a:pt x="354" y="542"/>
                    </a:cubicBezTo>
                    <a:cubicBezTo>
                      <a:pt x="708" y="542"/>
                      <a:pt x="708" y="0"/>
                      <a:pt x="354" y="0"/>
                    </a:cubicBezTo>
                    <a:close/>
                  </a:path>
                </a:pathLst>
              </a:custGeom>
              <a:solidFill>
                <a:srgbClr val="6D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094984" y="2659088"/>
                <a:ext cx="85606" cy="64690"/>
              </a:xfrm>
              <a:custGeom>
                <a:avLst/>
                <a:gdLst/>
                <a:ahLst/>
                <a:cxnLst/>
                <a:rect l="l" t="t" r="r" b="b"/>
                <a:pathLst>
                  <a:path w="708" h="535" extrusionOk="0">
                    <a:moveTo>
                      <a:pt x="354" y="0"/>
                    </a:moveTo>
                    <a:cubicBezTo>
                      <a:pt x="1" y="0"/>
                      <a:pt x="1" y="534"/>
                      <a:pt x="354" y="534"/>
                    </a:cubicBezTo>
                    <a:cubicBezTo>
                      <a:pt x="708" y="534"/>
                      <a:pt x="708" y="0"/>
                      <a:pt x="354" y="0"/>
                    </a:cubicBezTo>
                    <a:close/>
                  </a:path>
                </a:pathLst>
              </a:custGeom>
              <a:solidFill>
                <a:srgbClr val="6D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181365" y="2764524"/>
                <a:ext cx="84639" cy="65657"/>
              </a:xfrm>
              <a:custGeom>
                <a:avLst/>
                <a:gdLst/>
                <a:ahLst/>
                <a:cxnLst/>
                <a:rect l="l" t="t" r="r" b="b"/>
                <a:pathLst>
                  <a:path w="700" h="543" extrusionOk="0">
                    <a:moveTo>
                      <a:pt x="354" y="0"/>
                    </a:moveTo>
                    <a:cubicBezTo>
                      <a:pt x="0" y="0"/>
                      <a:pt x="0" y="542"/>
                      <a:pt x="354" y="542"/>
                    </a:cubicBezTo>
                    <a:cubicBezTo>
                      <a:pt x="356" y="542"/>
                      <a:pt x="359" y="542"/>
                      <a:pt x="361" y="542"/>
                    </a:cubicBezTo>
                    <a:cubicBezTo>
                      <a:pt x="699" y="542"/>
                      <a:pt x="697" y="0"/>
                      <a:pt x="354" y="0"/>
                    </a:cubicBezTo>
                    <a:close/>
                  </a:path>
                </a:pathLst>
              </a:custGeom>
              <a:solidFill>
                <a:srgbClr val="6D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967591" y="4117908"/>
                <a:ext cx="85606" cy="65657"/>
              </a:xfrm>
              <a:custGeom>
                <a:avLst/>
                <a:gdLst/>
                <a:ahLst/>
                <a:cxnLst/>
                <a:rect l="l" t="t" r="r" b="b"/>
                <a:pathLst>
                  <a:path w="708" h="543" extrusionOk="0">
                    <a:moveTo>
                      <a:pt x="354" y="0"/>
                    </a:moveTo>
                    <a:cubicBezTo>
                      <a:pt x="1" y="0"/>
                      <a:pt x="1" y="542"/>
                      <a:pt x="354" y="542"/>
                    </a:cubicBezTo>
                    <a:cubicBezTo>
                      <a:pt x="357" y="543"/>
                      <a:pt x="359" y="543"/>
                      <a:pt x="362" y="543"/>
                    </a:cubicBezTo>
                    <a:cubicBezTo>
                      <a:pt x="708" y="543"/>
                      <a:pt x="705" y="0"/>
                      <a:pt x="3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089301" y="4412332"/>
                <a:ext cx="84639" cy="65657"/>
              </a:xfrm>
              <a:custGeom>
                <a:avLst/>
                <a:gdLst/>
                <a:ahLst/>
                <a:cxnLst/>
                <a:rect l="l" t="t" r="r" b="b"/>
                <a:pathLst>
                  <a:path w="700" h="543" extrusionOk="0">
                    <a:moveTo>
                      <a:pt x="354" y="1"/>
                    </a:moveTo>
                    <a:cubicBezTo>
                      <a:pt x="1" y="1"/>
                      <a:pt x="1" y="543"/>
                      <a:pt x="354" y="543"/>
                    </a:cubicBezTo>
                    <a:cubicBezTo>
                      <a:pt x="357" y="543"/>
                      <a:pt x="359" y="543"/>
                      <a:pt x="361" y="543"/>
                    </a:cubicBezTo>
                    <a:cubicBezTo>
                      <a:pt x="700" y="543"/>
                      <a:pt x="697" y="1"/>
                      <a:pt x="354" y="1"/>
                    </a:cubicBezTo>
                    <a:close/>
                  </a:path>
                </a:pathLst>
              </a:custGeom>
              <a:solidFill>
                <a:srgbClr val="6D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756911" y="2972495"/>
                <a:ext cx="85606" cy="64690"/>
              </a:xfrm>
              <a:custGeom>
                <a:avLst/>
                <a:gdLst/>
                <a:ahLst/>
                <a:cxnLst/>
                <a:rect l="l" t="t" r="r" b="b"/>
                <a:pathLst>
                  <a:path w="708" h="535" extrusionOk="0">
                    <a:moveTo>
                      <a:pt x="354" y="0"/>
                    </a:moveTo>
                    <a:cubicBezTo>
                      <a:pt x="0" y="0"/>
                      <a:pt x="0" y="535"/>
                      <a:pt x="354" y="535"/>
                    </a:cubicBezTo>
                    <a:cubicBezTo>
                      <a:pt x="707" y="535"/>
                      <a:pt x="707" y="0"/>
                      <a:pt x="354" y="0"/>
                    </a:cubicBezTo>
                    <a:close/>
                  </a:path>
                </a:pathLst>
              </a:custGeom>
              <a:solidFill>
                <a:srgbClr val="6D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43031" y="3240318"/>
                <a:ext cx="85606" cy="65657"/>
              </a:xfrm>
              <a:custGeom>
                <a:avLst/>
                <a:gdLst/>
                <a:ahLst/>
                <a:cxnLst/>
                <a:rect l="l" t="t" r="r" b="b"/>
                <a:pathLst>
                  <a:path w="708" h="543" extrusionOk="0">
                    <a:moveTo>
                      <a:pt x="354" y="0"/>
                    </a:moveTo>
                    <a:cubicBezTo>
                      <a:pt x="1" y="0"/>
                      <a:pt x="1" y="542"/>
                      <a:pt x="354" y="542"/>
                    </a:cubicBezTo>
                    <a:cubicBezTo>
                      <a:pt x="357" y="543"/>
                      <a:pt x="359" y="543"/>
                      <a:pt x="362" y="543"/>
                    </a:cubicBezTo>
                    <a:cubicBezTo>
                      <a:pt x="708" y="543"/>
                      <a:pt x="705" y="0"/>
                      <a:pt x="354" y="0"/>
                    </a:cubicBezTo>
                    <a:close/>
                  </a:path>
                </a:pathLst>
              </a:custGeom>
              <a:solidFill>
                <a:srgbClr val="6D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125964" y="3171881"/>
                <a:ext cx="84639" cy="64810"/>
              </a:xfrm>
              <a:custGeom>
                <a:avLst/>
                <a:gdLst/>
                <a:ahLst/>
                <a:cxnLst/>
                <a:rect l="l" t="t" r="r" b="b"/>
                <a:pathLst>
                  <a:path w="700" h="536" extrusionOk="0">
                    <a:moveTo>
                      <a:pt x="354" y="1"/>
                    </a:moveTo>
                    <a:cubicBezTo>
                      <a:pt x="1" y="1"/>
                      <a:pt x="1" y="535"/>
                      <a:pt x="354" y="535"/>
                    </a:cubicBezTo>
                    <a:cubicBezTo>
                      <a:pt x="359" y="535"/>
                      <a:pt x="364" y="535"/>
                      <a:pt x="369" y="535"/>
                    </a:cubicBezTo>
                    <a:cubicBezTo>
                      <a:pt x="700" y="535"/>
                      <a:pt x="695" y="1"/>
                      <a:pt x="354" y="1"/>
                    </a:cubicBezTo>
                    <a:close/>
                  </a:path>
                </a:pathLst>
              </a:custGeom>
              <a:solidFill>
                <a:srgbClr val="728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044348" y="2914578"/>
                <a:ext cx="85606" cy="65657"/>
              </a:xfrm>
              <a:custGeom>
                <a:avLst/>
                <a:gdLst/>
                <a:ahLst/>
                <a:cxnLst/>
                <a:rect l="l" t="t" r="r" b="b"/>
                <a:pathLst>
                  <a:path w="708" h="543" extrusionOk="0">
                    <a:moveTo>
                      <a:pt x="354" y="0"/>
                    </a:moveTo>
                    <a:cubicBezTo>
                      <a:pt x="0" y="0"/>
                      <a:pt x="0" y="542"/>
                      <a:pt x="354" y="542"/>
                    </a:cubicBezTo>
                    <a:cubicBezTo>
                      <a:pt x="359" y="542"/>
                      <a:pt x="364" y="543"/>
                      <a:pt x="368" y="543"/>
                    </a:cubicBezTo>
                    <a:cubicBezTo>
                      <a:pt x="707" y="543"/>
                      <a:pt x="702" y="0"/>
                      <a:pt x="354" y="0"/>
                    </a:cubicBezTo>
                    <a:close/>
                  </a:path>
                </a:pathLst>
              </a:custGeom>
              <a:solidFill>
                <a:srgbClr val="728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3088" y="3016145"/>
                <a:ext cx="85606" cy="64690"/>
              </a:xfrm>
              <a:custGeom>
                <a:avLst/>
                <a:gdLst/>
                <a:ahLst/>
                <a:cxnLst/>
                <a:rect l="l" t="t" r="r" b="b"/>
                <a:pathLst>
                  <a:path w="708" h="535" extrusionOk="0">
                    <a:moveTo>
                      <a:pt x="354" y="1"/>
                    </a:moveTo>
                    <a:cubicBezTo>
                      <a:pt x="0" y="1"/>
                      <a:pt x="0" y="535"/>
                      <a:pt x="354" y="535"/>
                    </a:cubicBezTo>
                    <a:cubicBezTo>
                      <a:pt x="707" y="535"/>
                      <a:pt x="707" y="1"/>
                      <a:pt x="354" y="1"/>
                    </a:cubicBezTo>
                    <a:close/>
                  </a:path>
                </a:pathLst>
              </a:custGeom>
              <a:solidFill>
                <a:srgbClr val="728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009355" y="3416006"/>
                <a:ext cx="84639" cy="65657"/>
              </a:xfrm>
              <a:custGeom>
                <a:avLst/>
                <a:gdLst/>
                <a:ahLst/>
                <a:cxnLst/>
                <a:rect l="l" t="t" r="r" b="b"/>
                <a:pathLst>
                  <a:path w="700" h="543" extrusionOk="0">
                    <a:moveTo>
                      <a:pt x="354" y="1"/>
                    </a:moveTo>
                    <a:cubicBezTo>
                      <a:pt x="0" y="1"/>
                      <a:pt x="0" y="543"/>
                      <a:pt x="354" y="543"/>
                    </a:cubicBezTo>
                    <a:cubicBezTo>
                      <a:pt x="356" y="543"/>
                      <a:pt x="358" y="543"/>
                      <a:pt x="361" y="543"/>
                    </a:cubicBezTo>
                    <a:cubicBezTo>
                      <a:pt x="699" y="543"/>
                      <a:pt x="697" y="1"/>
                      <a:pt x="354" y="1"/>
                    </a:cubicBezTo>
                    <a:close/>
                  </a:path>
                </a:pathLst>
              </a:custGeom>
              <a:solidFill>
                <a:srgbClr val="728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009355" y="3102598"/>
                <a:ext cx="84639" cy="65657"/>
              </a:xfrm>
              <a:custGeom>
                <a:avLst/>
                <a:gdLst/>
                <a:ahLst/>
                <a:cxnLst/>
                <a:rect l="l" t="t" r="r" b="b"/>
                <a:pathLst>
                  <a:path w="700" h="543" extrusionOk="0">
                    <a:moveTo>
                      <a:pt x="354" y="1"/>
                    </a:moveTo>
                    <a:cubicBezTo>
                      <a:pt x="0" y="1"/>
                      <a:pt x="0" y="542"/>
                      <a:pt x="354" y="542"/>
                    </a:cubicBezTo>
                    <a:cubicBezTo>
                      <a:pt x="356" y="543"/>
                      <a:pt x="358" y="543"/>
                      <a:pt x="361" y="543"/>
                    </a:cubicBezTo>
                    <a:cubicBezTo>
                      <a:pt x="699" y="543"/>
                      <a:pt x="697" y="1"/>
                      <a:pt x="354" y="1"/>
                    </a:cubicBezTo>
                    <a:close/>
                  </a:path>
                </a:pathLst>
              </a:custGeom>
              <a:solidFill>
                <a:srgbClr val="728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352071" y="4004854"/>
                <a:ext cx="83671" cy="65657"/>
              </a:xfrm>
              <a:custGeom>
                <a:avLst/>
                <a:gdLst/>
                <a:ahLst/>
                <a:cxnLst/>
                <a:rect l="l" t="t" r="r" b="b"/>
                <a:pathLst>
                  <a:path w="692" h="543" extrusionOk="0">
                    <a:moveTo>
                      <a:pt x="354" y="1"/>
                    </a:moveTo>
                    <a:cubicBezTo>
                      <a:pt x="0" y="1"/>
                      <a:pt x="0" y="543"/>
                      <a:pt x="354" y="543"/>
                    </a:cubicBezTo>
                    <a:cubicBezTo>
                      <a:pt x="356" y="543"/>
                      <a:pt x="359" y="543"/>
                      <a:pt x="361" y="543"/>
                    </a:cubicBezTo>
                    <a:cubicBezTo>
                      <a:pt x="692" y="543"/>
                      <a:pt x="689" y="1"/>
                      <a:pt x="354" y="1"/>
                    </a:cubicBezTo>
                    <a:close/>
                  </a:path>
                </a:pathLst>
              </a:custGeom>
              <a:solidFill>
                <a:srgbClr val="728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119314" y="4255628"/>
                <a:ext cx="85606" cy="65657"/>
              </a:xfrm>
              <a:custGeom>
                <a:avLst/>
                <a:gdLst/>
                <a:ahLst/>
                <a:cxnLst/>
                <a:rect l="l" t="t" r="r" b="b"/>
                <a:pathLst>
                  <a:path w="708" h="543" extrusionOk="0">
                    <a:moveTo>
                      <a:pt x="354" y="0"/>
                    </a:moveTo>
                    <a:cubicBezTo>
                      <a:pt x="1" y="0"/>
                      <a:pt x="1" y="542"/>
                      <a:pt x="354" y="542"/>
                    </a:cubicBezTo>
                    <a:cubicBezTo>
                      <a:pt x="357" y="542"/>
                      <a:pt x="359" y="543"/>
                      <a:pt x="362" y="543"/>
                    </a:cubicBezTo>
                    <a:cubicBezTo>
                      <a:pt x="708" y="543"/>
                      <a:pt x="705" y="0"/>
                      <a:pt x="354" y="0"/>
                    </a:cubicBezTo>
                    <a:close/>
                  </a:path>
                </a:pathLst>
              </a:custGeom>
              <a:solidFill>
                <a:srgbClr val="728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974944" y="4067608"/>
                <a:ext cx="85606" cy="65657"/>
              </a:xfrm>
              <a:custGeom>
                <a:avLst/>
                <a:gdLst/>
                <a:ahLst/>
                <a:cxnLst/>
                <a:rect l="l" t="t" r="r" b="b"/>
                <a:pathLst>
                  <a:path w="708" h="543" extrusionOk="0">
                    <a:moveTo>
                      <a:pt x="354" y="0"/>
                    </a:moveTo>
                    <a:cubicBezTo>
                      <a:pt x="1" y="0"/>
                      <a:pt x="1" y="542"/>
                      <a:pt x="354" y="542"/>
                    </a:cubicBezTo>
                    <a:cubicBezTo>
                      <a:pt x="708" y="542"/>
                      <a:pt x="708" y="0"/>
                      <a:pt x="354" y="0"/>
                    </a:cubicBezTo>
                    <a:close/>
                  </a:path>
                </a:pathLst>
              </a:custGeom>
              <a:solidFill>
                <a:srgbClr val="728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405273" y="4331562"/>
                <a:ext cx="72306" cy="66624"/>
              </a:xfrm>
              <a:custGeom>
                <a:avLst/>
                <a:gdLst/>
                <a:ahLst/>
                <a:cxnLst/>
                <a:rect l="l" t="t" r="r" b="b"/>
                <a:pathLst>
                  <a:path w="598" h="551" extrusionOk="0">
                    <a:moveTo>
                      <a:pt x="275" y="1"/>
                    </a:moveTo>
                    <a:cubicBezTo>
                      <a:pt x="134" y="1"/>
                      <a:pt x="0" y="127"/>
                      <a:pt x="0" y="276"/>
                    </a:cubicBezTo>
                    <a:cubicBezTo>
                      <a:pt x="8" y="425"/>
                      <a:pt x="118" y="551"/>
                      <a:pt x="275" y="551"/>
                    </a:cubicBezTo>
                    <a:lnTo>
                      <a:pt x="322" y="551"/>
                    </a:lnTo>
                    <a:cubicBezTo>
                      <a:pt x="464" y="551"/>
                      <a:pt x="597" y="425"/>
                      <a:pt x="597" y="276"/>
                    </a:cubicBezTo>
                    <a:cubicBezTo>
                      <a:pt x="589" y="119"/>
                      <a:pt x="472" y="1"/>
                      <a:pt x="322" y="1"/>
                    </a:cubicBezTo>
                    <a:close/>
                  </a:path>
                </a:pathLst>
              </a:custGeom>
              <a:solidFill>
                <a:srgbClr val="728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015038" y="4117908"/>
                <a:ext cx="85606" cy="65657"/>
              </a:xfrm>
              <a:custGeom>
                <a:avLst/>
                <a:gdLst/>
                <a:ahLst/>
                <a:cxnLst/>
                <a:rect l="l" t="t" r="r" b="b"/>
                <a:pathLst>
                  <a:path w="708" h="543" extrusionOk="0">
                    <a:moveTo>
                      <a:pt x="354" y="0"/>
                    </a:moveTo>
                    <a:cubicBezTo>
                      <a:pt x="0" y="0"/>
                      <a:pt x="0" y="542"/>
                      <a:pt x="354" y="542"/>
                    </a:cubicBezTo>
                    <a:cubicBezTo>
                      <a:pt x="356" y="543"/>
                      <a:pt x="359" y="543"/>
                      <a:pt x="361" y="543"/>
                    </a:cubicBezTo>
                    <a:cubicBezTo>
                      <a:pt x="707" y="543"/>
                      <a:pt x="705" y="0"/>
                      <a:pt x="354" y="0"/>
                    </a:cubicBezTo>
                    <a:close/>
                  </a:path>
                </a:pathLst>
              </a:custGeom>
              <a:solidFill>
                <a:srgbClr val="728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909602" y="3748638"/>
                <a:ext cx="78956" cy="70977"/>
              </a:xfrm>
              <a:custGeom>
                <a:avLst/>
                <a:gdLst/>
                <a:ahLst/>
                <a:cxnLst/>
                <a:rect l="l" t="t" r="r" b="b"/>
                <a:pathLst>
                  <a:path w="653" h="587" extrusionOk="0">
                    <a:moveTo>
                      <a:pt x="292" y="1"/>
                    </a:moveTo>
                    <a:cubicBezTo>
                      <a:pt x="223" y="1"/>
                      <a:pt x="156" y="25"/>
                      <a:pt x="110" y="77"/>
                    </a:cubicBezTo>
                    <a:cubicBezTo>
                      <a:pt x="8" y="187"/>
                      <a:pt x="0" y="352"/>
                      <a:pt x="110" y="462"/>
                    </a:cubicBezTo>
                    <a:lnTo>
                      <a:pt x="157" y="509"/>
                    </a:lnTo>
                    <a:cubicBezTo>
                      <a:pt x="210" y="558"/>
                      <a:pt x="285" y="586"/>
                      <a:pt x="358" y="586"/>
                    </a:cubicBezTo>
                    <a:cubicBezTo>
                      <a:pt x="426" y="586"/>
                      <a:pt x="493" y="562"/>
                      <a:pt x="542" y="509"/>
                    </a:cubicBezTo>
                    <a:cubicBezTo>
                      <a:pt x="637" y="399"/>
                      <a:pt x="652" y="235"/>
                      <a:pt x="542" y="125"/>
                    </a:cubicBezTo>
                    <a:lnTo>
                      <a:pt x="495" y="77"/>
                    </a:lnTo>
                    <a:cubicBezTo>
                      <a:pt x="442" y="29"/>
                      <a:pt x="366" y="1"/>
                      <a:pt x="292" y="1"/>
                    </a:cubicBezTo>
                    <a:close/>
                  </a:path>
                </a:pathLst>
              </a:custGeom>
              <a:solidFill>
                <a:srgbClr val="728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848782" y="1481149"/>
                <a:ext cx="66623" cy="72549"/>
              </a:xfrm>
              <a:custGeom>
                <a:avLst/>
                <a:gdLst/>
                <a:ahLst/>
                <a:cxnLst/>
                <a:rect l="l" t="t" r="r" b="b"/>
                <a:pathLst>
                  <a:path w="551" h="600" extrusionOk="0">
                    <a:moveTo>
                      <a:pt x="298" y="1"/>
                    </a:moveTo>
                    <a:cubicBezTo>
                      <a:pt x="291" y="1"/>
                      <a:pt x="283" y="1"/>
                      <a:pt x="276" y="2"/>
                    </a:cubicBezTo>
                    <a:cubicBezTo>
                      <a:pt x="134" y="10"/>
                      <a:pt x="1" y="112"/>
                      <a:pt x="1" y="277"/>
                    </a:cubicBezTo>
                    <a:lnTo>
                      <a:pt x="1" y="324"/>
                    </a:lnTo>
                    <a:cubicBezTo>
                      <a:pt x="1" y="458"/>
                      <a:pt x="134" y="599"/>
                      <a:pt x="276" y="599"/>
                    </a:cubicBezTo>
                    <a:cubicBezTo>
                      <a:pt x="425" y="591"/>
                      <a:pt x="550" y="481"/>
                      <a:pt x="550" y="324"/>
                    </a:cubicBezTo>
                    <a:lnTo>
                      <a:pt x="550" y="277"/>
                    </a:lnTo>
                    <a:cubicBezTo>
                      <a:pt x="550" y="135"/>
                      <a:pt x="437" y="1"/>
                      <a:pt x="298" y="1"/>
                    </a:cubicBezTo>
                    <a:close/>
                  </a:path>
                </a:pathLst>
              </a:custGeom>
              <a:solidFill>
                <a:srgbClr val="728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52178" y="1624794"/>
                <a:ext cx="85606" cy="64690"/>
              </a:xfrm>
              <a:custGeom>
                <a:avLst/>
                <a:gdLst/>
                <a:ahLst/>
                <a:cxnLst/>
                <a:rect l="l" t="t" r="r" b="b"/>
                <a:pathLst>
                  <a:path w="708" h="535" extrusionOk="0">
                    <a:moveTo>
                      <a:pt x="354" y="0"/>
                    </a:moveTo>
                    <a:cubicBezTo>
                      <a:pt x="1" y="0"/>
                      <a:pt x="1" y="534"/>
                      <a:pt x="354" y="534"/>
                    </a:cubicBezTo>
                    <a:cubicBezTo>
                      <a:pt x="359" y="535"/>
                      <a:pt x="364" y="535"/>
                      <a:pt x="369" y="535"/>
                    </a:cubicBezTo>
                    <a:cubicBezTo>
                      <a:pt x="707" y="535"/>
                      <a:pt x="703" y="0"/>
                      <a:pt x="354" y="0"/>
                    </a:cubicBezTo>
                    <a:close/>
                  </a:path>
                </a:pathLst>
              </a:custGeom>
              <a:solidFill>
                <a:srgbClr val="728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065338" y="1593357"/>
                <a:ext cx="85606" cy="65657"/>
              </a:xfrm>
              <a:custGeom>
                <a:avLst/>
                <a:gdLst/>
                <a:ahLst/>
                <a:cxnLst/>
                <a:rect l="l" t="t" r="r" b="b"/>
                <a:pathLst>
                  <a:path w="708" h="543" extrusionOk="0">
                    <a:moveTo>
                      <a:pt x="354" y="1"/>
                    </a:moveTo>
                    <a:cubicBezTo>
                      <a:pt x="1" y="1"/>
                      <a:pt x="1" y="543"/>
                      <a:pt x="354" y="543"/>
                    </a:cubicBezTo>
                    <a:cubicBezTo>
                      <a:pt x="708" y="543"/>
                      <a:pt x="708" y="1"/>
                      <a:pt x="354" y="1"/>
                    </a:cubicBezTo>
                    <a:close/>
                  </a:path>
                </a:pathLst>
              </a:custGeom>
              <a:solidFill>
                <a:srgbClr val="728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062436" y="2113889"/>
                <a:ext cx="73273" cy="66624"/>
              </a:xfrm>
              <a:custGeom>
                <a:avLst/>
                <a:gdLst/>
                <a:ahLst/>
                <a:cxnLst/>
                <a:rect l="l" t="t" r="r" b="b"/>
                <a:pathLst>
                  <a:path w="606" h="551" extrusionOk="0">
                    <a:moveTo>
                      <a:pt x="276" y="0"/>
                    </a:moveTo>
                    <a:cubicBezTo>
                      <a:pt x="142" y="0"/>
                      <a:pt x="1" y="126"/>
                      <a:pt x="1" y="275"/>
                    </a:cubicBezTo>
                    <a:cubicBezTo>
                      <a:pt x="17" y="425"/>
                      <a:pt x="119" y="550"/>
                      <a:pt x="276" y="550"/>
                    </a:cubicBezTo>
                    <a:lnTo>
                      <a:pt x="331" y="550"/>
                    </a:lnTo>
                    <a:cubicBezTo>
                      <a:pt x="464" y="550"/>
                      <a:pt x="606" y="425"/>
                      <a:pt x="606" y="275"/>
                    </a:cubicBezTo>
                    <a:cubicBezTo>
                      <a:pt x="590" y="118"/>
                      <a:pt x="488" y="0"/>
                      <a:pt x="331" y="0"/>
                    </a:cubicBezTo>
                    <a:close/>
                  </a:path>
                </a:pathLst>
              </a:custGeom>
              <a:solidFill>
                <a:srgbClr val="728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565725" y="1819344"/>
                <a:ext cx="77989" cy="71219"/>
              </a:xfrm>
              <a:custGeom>
                <a:avLst/>
                <a:gdLst/>
                <a:ahLst/>
                <a:cxnLst/>
                <a:rect l="l" t="t" r="r" b="b"/>
                <a:pathLst>
                  <a:path w="645" h="589" extrusionOk="0">
                    <a:moveTo>
                      <a:pt x="343" y="0"/>
                    </a:moveTo>
                    <a:cubicBezTo>
                      <a:pt x="275" y="0"/>
                      <a:pt x="208" y="26"/>
                      <a:pt x="158" y="80"/>
                    </a:cubicBezTo>
                    <a:lnTo>
                      <a:pt x="103" y="127"/>
                    </a:lnTo>
                    <a:cubicBezTo>
                      <a:pt x="9" y="229"/>
                      <a:pt x="1" y="410"/>
                      <a:pt x="103" y="512"/>
                    </a:cubicBezTo>
                    <a:cubicBezTo>
                      <a:pt x="160" y="561"/>
                      <a:pt x="232" y="589"/>
                      <a:pt x="303" y="589"/>
                    </a:cubicBezTo>
                    <a:cubicBezTo>
                      <a:pt x="369" y="589"/>
                      <a:pt x="435" y="565"/>
                      <a:pt x="488" y="512"/>
                    </a:cubicBezTo>
                    <a:lnTo>
                      <a:pt x="535" y="465"/>
                    </a:lnTo>
                    <a:cubicBezTo>
                      <a:pt x="637" y="363"/>
                      <a:pt x="645" y="174"/>
                      <a:pt x="535" y="80"/>
                    </a:cubicBezTo>
                    <a:cubicBezTo>
                      <a:pt x="483" y="28"/>
                      <a:pt x="413" y="0"/>
                      <a:pt x="343" y="0"/>
                    </a:cubicBezTo>
                    <a:close/>
                  </a:path>
                </a:pathLst>
              </a:custGeom>
              <a:solidFill>
                <a:srgbClr val="728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078566" y="2570700"/>
                <a:ext cx="66623" cy="72307"/>
              </a:xfrm>
              <a:custGeom>
                <a:avLst/>
                <a:gdLst/>
                <a:ahLst/>
                <a:cxnLst/>
                <a:rect l="l" t="t" r="r" b="b"/>
                <a:pathLst>
                  <a:path w="551" h="598" extrusionOk="0">
                    <a:moveTo>
                      <a:pt x="288" y="0"/>
                    </a:moveTo>
                    <a:cubicBezTo>
                      <a:pt x="283" y="0"/>
                      <a:pt x="279" y="0"/>
                      <a:pt x="275" y="1"/>
                    </a:cubicBezTo>
                    <a:cubicBezTo>
                      <a:pt x="126" y="9"/>
                      <a:pt x="0" y="119"/>
                      <a:pt x="0" y="276"/>
                    </a:cubicBezTo>
                    <a:lnTo>
                      <a:pt x="0" y="323"/>
                    </a:lnTo>
                    <a:cubicBezTo>
                      <a:pt x="0" y="464"/>
                      <a:pt x="126" y="598"/>
                      <a:pt x="275" y="598"/>
                    </a:cubicBezTo>
                    <a:cubicBezTo>
                      <a:pt x="424" y="590"/>
                      <a:pt x="550" y="480"/>
                      <a:pt x="550" y="323"/>
                    </a:cubicBezTo>
                    <a:lnTo>
                      <a:pt x="550" y="276"/>
                    </a:lnTo>
                    <a:cubicBezTo>
                      <a:pt x="550" y="131"/>
                      <a:pt x="431" y="0"/>
                      <a:pt x="288" y="0"/>
                    </a:cubicBezTo>
                    <a:close/>
                  </a:path>
                </a:pathLst>
              </a:custGeom>
              <a:solidFill>
                <a:srgbClr val="728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304553" y="2032031"/>
                <a:ext cx="66623" cy="72428"/>
              </a:xfrm>
              <a:custGeom>
                <a:avLst/>
                <a:gdLst/>
                <a:ahLst/>
                <a:cxnLst/>
                <a:rect l="l" t="t" r="r" b="b"/>
                <a:pathLst>
                  <a:path w="551" h="599" extrusionOk="0">
                    <a:moveTo>
                      <a:pt x="297" y="1"/>
                    </a:moveTo>
                    <a:cubicBezTo>
                      <a:pt x="290" y="1"/>
                      <a:pt x="283" y="1"/>
                      <a:pt x="276" y="2"/>
                    </a:cubicBezTo>
                    <a:cubicBezTo>
                      <a:pt x="126" y="10"/>
                      <a:pt x="1" y="120"/>
                      <a:pt x="1" y="277"/>
                    </a:cubicBezTo>
                    <a:lnTo>
                      <a:pt x="1" y="324"/>
                    </a:lnTo>
                    <a:cubicBezTo>
                      <a:pt x="1" y="458"/>
                      <a:pt x="126" y="599"/>
                      <a:pt x="276" y="599"/>
                    </a:cubicBezTo>
                    <a:cubicBezTo>
                      <a:pt x="417" y="591"/>
                      <a:pt x="543" y="481"/>
                      <a:pt x="543" y="324"/>
                    </a:cubicBezTo>
                    <a:lnTo>
                      <a:pt x="543" y="277"/>
                    </a:lnTo>
                    <a:cubicBezTo>
                      <a:pt x="550" y="135"/>
                      <a:pt x="430" y="1"/>
                      <a:pt x="297" y="1"/>
                    </a:cubicBezTo>
                    <a:close/>
                  </a:path>
                </a:pathLst>
              </a:custGeom>
              <a:solidFill>
                <a:srgbClr val="728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890618" y="2300942"/>
                <a:ext cx="84639" cy="65657"/>
              </a:xfrm>
              <a:custGeom>
                <a:avLst/>
                <a:gdLst/>
                <a:ahLst/>
                <a:cxnLst/>
                <a:rect l="l" t="t" r="r" b="b"/>
                <a:pathLst>
                  <a:path w="700" h="543" extrusionOk="0">
                    <a:moveTo>
                      <a:pt x="354" y="1"/>
                    </a:moveTo>
                    <a:cubicBezTo>
                      <a:pt x="0" y="1"/>
                      <a:pt x="0" y="543"/>
                      <a:pt x="354" y="543"/>
                    </a:cubicBezTo>
                    <a:cubicBezTo>
                      <a:pt x="699" y="543"/>
                      <a:pt x="699" y="1"/>
                      <a:pt x="354" y="1"/>
                    </a:cubicBezTo>
                    <a:close/>
                  </a:path>
                </a:pathLst>
              </a:custGeom>
              <a:solidFill>
                <a:srgbClr val="728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90144" y="2764524"/>
                <a:ext cx="84639" cy="65657"/>
              </a:xfrm>
              <a:custGeom>
                <a:avLst/>
                <a:gdLst/>
                <a:ahLst/>
                <a:cxnLst/>
                <a:rect l="l" t="t" r="r" b="b"/>
                <a:pathLst>
                  <a:path w="700" h="543" extrusionOk="0">
                    <a:moveTo>
                      <a:pt x="354" y="0"/>
                    </a:moveTo>
                    <a:cubicBezTo>
                      <a:pt x="1" y="0"/>
                      <a:pt x="1" y="542"/>
                      <a:pt x="354" y="542"/>
                    </a:cubicBezTo>
                    <a:cubicBezTo>
                      <a:pt x="357" y="542"/>
                      <a:pt x="359" y="542"/>
                      <a:pt x="362" y="542"/>
                    </a:cubicBezTo>
                    <a:cubicBezTo>
                      <a:pt x="700" y="542"/>
                      <a:pt x="697" y="0"/>
                      <a:pt x="354" y="0"/>
                    </a:cubicBezTo>
                    <a:close/>
                  </a:path>
                </a:pathLst>
              </a:custGeom>
              <a:solidFill>
                <a:srgbClr val="728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361503" y="3266919"/>
                <a:ext cx="72306" cy="66624"/>
              </a:xfrm>
              <a:custGeom>
                <a:avLst/>
                <a:gdLst/>
                <a:ahLst/>
                <a:cxnLst/>
                <a:rect l="l" t="t" r="r" b="b"/>
                <a:pathLst>
                  <a:path w="598" h="551" extrusionOk="0">
                    <a:moveTo>
                      <a:pt x="276" y="0"/>
                    </a:moveTo>
                    <a:cubicBezTo>
                      <a:pt x="135" y="0"/>
                      <a:pt x="1" y="126"/>
                      <a:pt x="1" y="275"/>
                    </a:cubicBezTo>
                    <a:cubicBezTo>
                      <a:pt x="9" y="417"/>
                      <a:pt x="119" y="550"/>
                      <a:pt x="276" y="550"/>
                    </a:cubicBezTo>
                    <a:lnTo>
                      <a:pt x="323" y="550"/>
                    </a:lnTo>
                    <a:cubicBezTo>
                      <a:pt x="457" y="550"/>
                      <a:pt x="598" y="417"/>
                      <a:pt x="598" y="275"/>
                    </a:cubicBezTo>
                    <a:cubicBezTo>
                      <a:pt x="590" y="118"/>
                      <a:pt x="480" y="0"/>
                      <a:pt x="323" y="0"/>
                    </a:cubicBezTo>
                    <a:close/>
                  </a:path>
                </a:pathLst>
              </a:custGeom>
              <a:solidFill>
                <a:srgbClr val="728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021688" y="1794798"/>
                <a:ext cx="85606" cy="64690"/>
              </a:xfrm>
              <a:custGeom>
                <a:avLst/>
                <a:gdLst/>
                <a:ahLst/>
                <a:cxnLst/>
                <a:rect l="l" t="t" r="r" b="b"/>
                <a:pathLst>
                  <a:path w="708" h="535" extrusionOk="0">
                    <a:moveTo>
                      <a:pt x="354" y="0"/>
                    </a:moveTo>
                    <a:cubicBezTo>
                      <a:pt x="0" y="0"/>
                      <a:pt x="0" y="534"/>
                      <a:pt x="354" y="534"/>
                    </a:cubicBezTo>
                    <a:cubicBezTo>
                      <a:pt x="707" y="534"/>
                      <a:pt x="707" y="0"/>
                      <a:pt x="354" y="0"/>
                    </a:cubicBezTo>
                    <a:close/>
                  </a:path>
                </a:pathLst>
              </a:custGeom>
              <a:solidFill>
                <a:srgbClr val="728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147075" y="2840458"/>
                <a:ext cx="85606" cy="65657"/>
              </a:xfrm>
              <a:custGeom>
                <a:avLst/>
                <a:gdLst/>
                <a:ahLst/>
                <a:cxnLst/>
                <a:rect l="l" t="t" r="r" b="b"/>
                <a:pathLst>
                  <a:path w="708" h="543" extrusionOk="0">
                    <a:moveTo>
                      <a:pt x="354" y="1"/>
                    </a:moveTo>
                    <a:cubicBezTo>
                      <a:pt x="0" y="1"/>
                      <a:pt x="0" y="543"/>
                      <a:pt x="354" y="543"/>
                    </a:cubicBezTo>
                    <a:cubicBezTo>
                      <a:pt x="707" y="543"/>
                      <a:pt x="707" y="1"/>
                      <a:pt x="354" y="1"/>
                    </a:cubicBezTo>
                    <a:close/>
                  </a:path>
                </a:pathLst>
              </a:custGeom>
              <a:solidFill>
                <a:srgbClr val="728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656047" y="4387666"/>
                <a:ext cx="72306" cy="66624"/>
              </a:xfrm>
              <a:custGeom>
                <a:avLst/>
                <a:gdLst/>
                <a:ahLst/>
                <a:cxnLst/>
                <a:rect l="l" t="t" r="r" b="b"/>
                <a:pathLst>
                  <a:path w="598" h="551" extrusionOk="0">
                    <a:moveTo>
                      <a:pt x="275" y="0"/>
                    </a:moveTo>
                    <a:cubicBezTo>
                      <a:pt x="134" y="0"/>
                      <a:pt x="0" y="126"/>
                      <a:pt x="0" y="275"/>
                    </a:cubicBezTo>
                    <a:cubicBezTo>
                      <a:pt x="8" y="417"/>
                      <a:pt x="118" y="550"/>
                      <a:pt x="275" y="550"/>
                    </a:cubicBezTo>
                    <a:lnTo>
                      <a:pt x="322" y="550"/>
                    </a:lnTo>
                    <a:cubicBezTo>
                      <a:pt x="456" y="550"/>
                      <a:pt x="597" y="417"/>
                      <a:pt x="597" y="275"/>
                    </a:cubicBezTo>
                    <a:cubicBezTo>
                      <a:pt x="589" y="126"/>
                      <a:pt x="479" y="0"/>
                      <a:pt x="322" y="0"/>
                    </a:cubicBezTo>
                    <a:close/>
                  </a:path>
                </a:pathLst>
              </a:custGeom>
              <a:solidFill>
                <a:srgbClr val="728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4"/>
        <p:cNvGrpSpPr/>
        <p:nvPr/>
      </p:nvGrpSpPr>
      <p:grpSpPr>
        <a:xfrm>
          <a:off x="0" y="0"/>
          <a:ext cx="0" cy="0"/>
          <a:chOff x="0" y="0"/>
          <a:chExt cx="0" cy="0"/>
        </a:xfrm>
      </p:grpSpPr>
      <p:sp>
        <p:nvSpPr>
          <p:cNvPr id="95" name="Google Shape;9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6" name="Google Shape;9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97" name="Google Shape;9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10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457200" y="411475"/>
            <a:ext cx="8229600" cy="33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1282274" y="296977"/>
            <a:ext cx="6579300" cy="48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sz="30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6" name="Google Shape;6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7"/>
        <p:cNvGrpSpPr/>
        <p:nvPr/>
      </p:nvGrpSpPr>
      <p:grpSpPr>
        <a:xfrm>
          <a:off x="0" y="0"/>
          <a:ext cx="0" cy="0"/>
          <a:chOff x="0" y="0"/>
          <a:chExt cx="0" cy="0"/>
        </a:xfrm>
      </p:grpSpPr>
      <p:sp>
        <p:nvSpPr>
          <p:cNvPr id="68" name="Google Shape;6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9" name="Google Shape;6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70" name="Google Shape;7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3" name="Google Shape;7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74" name="Google Shape;7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75" name="Google Shape;7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6"/>
          <p:cNvSpPr txBox="1">
            <a:spLocks noGrp="1"/>
          </p:cNvSpPr>
          <p:nvPr>
            <p:ph type="title"/>
          </p:nvPr>
        </p:nvSpPr>
        <p:spPr>
          <a:xfrm>
            <a:off x="448975" y="410350"/>
            <a:ext cx="8237700" cy="2184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700">
                <a:latin typeface="Fira Sans Extra Condensed Medium"/>
                <a:ea typeface="Fira Sans Extra Condensed Medium"/>
                <a:cs typeface="Fira Sans Extra Condensed Medium"/>
                <a:sym typeface="Fira Sans Extra Condensed Medium"/>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sp>
        <p:nvSpPr>
          <p:cNvPr id="79" name="Google Shape;7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80" name="Google Shape;8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81" name="Google Shape;8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4" name="Google Shape;8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5"/>
        <p:cNvGrpSpPr/>
        <p:nvPr/>
      </p:nvGrpSpPr>
      <p:grpSpPr>
        <a:xfrm>
          <a:off x="0" y="0"/>
          <a:ext cx="0" cy="0"/>
          <a:chOff x="0" y="0"/>
          <a:chExt cx="0" cy="0"/>
        </a:xfrm>
      </p:grpSpPr>
      <p:sp>
        <p:nvSpPr>
          <p:cNvPr id="86" name="Google Shape;8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8" name="Google Shape;8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9" name="Google Shape;8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90" name="Google Shape;9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1"/>
        <p:cNvGrpSpPr/>
        <p:nvPr/>
      </p:nvGrpSpPr>
      <p:grpSpPr>
        <a:xfrm>
          <a:off x="0" y="0"/>
          <a:ext cx="0" cy="0"/>
          <a:chOff x="0" y="0"/>
          <a:chExt cx="0" cy="0"/>
        </a:xfrm>
      </p:grpSpPr>
      <p:sp>
        <p:nvSpPr>
          <p:cNvPr id="92" name="Google Shape;9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93" name="Google Shape;9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00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00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00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00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00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00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00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00000"/>
              </a:lnSpc>
              <a:spcBef>
                <a:spcPts val="1600"/>
              </a:spcBef>
              <a:spcAft>
                <a:spcPts val="1600"/>
              </a:spcAft>
              <a:buSzPts val="1400"/>
              <a:buFont typeface="Roboto"/>
              <a:buChar char="■"/>
              <a:defRPr>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subTitle" idx="1"/>
          </p:nvPr>
        </p:nvSpPr>
        <p:spPr>
          <a:xfrm>
            <a:off x="457200" y="3788699"/>
            <a:ext cx="3486600" cy="103004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Name- Vansh Tomar</a:t>
            </a:r>
          </a:p>
          <a:p>
            <a:pPr marL="0" lvl="0" indent="0" algn="l" rtl="0">
              <a:spcBef>
                <a:spcPts val="0"/>
              </a:spcBef>
              <a:spcAft>
                <a:spcPts val="0"/>
              </a:spcAft>
              <a:buNone/>
            </a:pPr>
            <a:r>
              <a:rPr lang="en-IN" dirty="0"/>
              <a:t>Roll no- 2021517</a:t>
            </a:r>
          </a:p>
          <a:p>
            <a:pPr marL="0" lvl="0" indent="0" algn="l" rtl="0">
              <a:spcBef>
                <a:spcPts val="0"/>
              </a:spcBef>
              <a:spcAft>
                <a:spcPts val="0"/>
              </a:spcAft>
              <a:buNone/>
            </a:pPr>
            <a:r>
              <a:rPr lang="en-IN" dirty="0"/>
              <a:t>Sec-E</a:t>
            </a:r>
            <a:endParaRPr dirty="0"/>
          </a:p>
        </p:txBody>
      </p:sp>
      <p:sp>
        <p:nvSpPr>
          <p:cNvPr id="112" name="Google Shape;112;p17"/>
          <p:cNvSpPr txBox="1">
            <a:spLocks noGrp="1"/>
          </p:cNvSpPr>
          <p:nvPr>
            <p:ph type="ctrTitle"/>
          </p:nvPr>
        </p:nvSpPr>
        <p:spPr>
          <a:xfrm>
            <a:off x="457200" y="1014300"/>
            <a:ext cx="3981600" cy="279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Lung Cancer Detection Using ML</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29" name="Google Shape;129;p18"/>
          <p:cNvSpPr txBox="1">
            <a:spLocks noGrp="1"/>
          </p:cNvSpPr>
          <p:nvPr>
            <p:ph type="title"/>
          </p:nvPr>
        </p:nvSpPr>
        <p:spPr>
          <a:xfrm>
            <a:off x="448975" y="410350"/>
            <a:ext cx="8237700" cy="4176164"/>
          </a:xfrm>
          <a:prstGeom prst="rect">
            <a:avLst/>
          </a:prstGeom>
        </p:spPr>
        <p:txBody>
          <a:bodyPr spcFirstLastPara="1" wrap="square" lIns="91425" tIns="91425" rIns="91425" bIns="91425" anchor="ctr" anchorCtr="0">
            <a:noAutofit/>
          </a:bodyPr>
          <a:lstStyle/>
          <a:p>
            <a:pPr algn="l"/>
            <a:r>
              <a:rPr lang="en-GB" sz="1800" dirty="0"/>
              <a:t>Lung cancer is one of the leading causes of cancer-related deaths worldwide. Its detection and management are critical for improving survival rates. Here's an overview of its leading causes and the role of Machine Learning (ML) in early detection:</a:t>
            </a:r>
            <a:br>
              <a:rPr lang="en-GB" sz="1800" dirty="0"/>
            </a:br>
            <a:br>
              <a:rPr lang="en-GB" sz="1800" dirty="0"/>
            </a:br>
            <a:r>
              <a:rPr lang="en-GB" sz="1400" b="1" dirty="0"/>
              <a:t>Leading Causes of Lung Cancer</a:t>
            </a:r>
            <a:br>
              <a:rPr lang="en-GB" sz="1400" b="1" dirty="0"/>
            </a:br>
            <a:r>
              <a:rPr lang="en-GB" sz="1400" b="1" dirty="0"/>
              <a:t>*</a:t>
            </a:r>
            <a:r>
              <a:rPr lang="en-GB" sz="1400" b="1" u="sng" dirty="0"/>
              <a:t>Smoking:</a:t>
            </a:r>
            <a:br>
              <a:rPr lang="en-GB" sz="1400" dirty="0"/>
            </a:br>
            <a:r>
              <a:rPr lang="en-GB" sz="1400" dirty="0"/>
              <a:t>Tobacco smoke contains carcinogens that damage lung cells.</a:t>
            </a:r>
            <a:br>
              <a:rPr lang="en-GB" sz="1400" dirty="0"/>
            </a:br>
            <a:r>
              <a:rPr lang="en-GB" sz="1400" dirty="0"/>
              <a:t>Smoking is responsible for approximately 80-90% of lung cancer cases.</a:t>
            </a:r>
            <a:br>
              <a:rPr lang="en-GB" sz="1400" dirty="0"/>
            </a:br>
            <a:r>
              <a:rPr lang="en-GB" sz="1400" b="1" u="sng" dirty="0"/>
              <a:t>*Second-hand Smoke:</a:t>
            </a:r>
            <a:br>
              <a:rPr lang="en-GB" sz="1400" dirty="0"/>
            </a:br>
            <a:r>
              <a:rPr lang="en-GB" sz="1400" dirty="0"/>
              <a:t>Prolonged exposure to second-hand smoke increases lung cancer risk.</a:t>
            </a:r>
            <a:br>
              <a:rPr lang="en-GB" sz="1400" dirty="0"/>
            </a:br>
            <a:r>
              <a:rPr lang="en-GB" sz="1400" dirty="0"/>
              <a:t>Environmental Factors:</a:t>
            </a:r>
            <a:br>
              <a:rPr lang="en-GB" sz="1400" dirty="0"/>
            </a:br>
            <a:r>
              <a:rPr lang="en-GB" sz="1400" dirty="0"/>
              <a:t>Exposure to radon gas, air pollution, and industrial chemicals (e.g., asbestos) can contribute to lung cancer.</a:t>
            </a:r>
            <a:br>
              <a:rPr lang="en-GB" sz="1400" dirty="0"/>
            </a:br>
            <a:r>
              <a:rPr lang="en-GB" sz="1400" b="1" u="sng" dirty="0"/>
              <a:t>*Genetics:</a:t>
            </a:r>
            <a:br>
              <a:rPr lang="en-GB" sz="1400" dirty="0"/>
            </a:br>
            <a:r>
              <a:rPr lang="en-GB" sz="1400" dirty="0"/>
              <a:t>Family history and genetic predisposition may play a role in some cases.</a:t>
            </a:r>
            <a:br>
              <a:rPr lang="en-GB" sz="1400" dirty="0"/>
            </a:br>
            <a:r>
              <a:rPr lang="en-GB" sz="1400" b="1" u="sng" dirty="0"/>
              <a:t>*Occupational Hazards:</a:t>
            </a:r>
            <a:br>
              <a:rPr lang="en-GB" dirty="0"/>
            </a:br>
            <a:endParaRPr sz="1800" dirty="0"/>
          </a:p>
        </p:txBody>
      </p:sp>
      <p:grpSp>
        <p:nvGrpSpPr>
          <p:cNvPr id="153" name="Google Shape;153;p18"/>
          <p:cNvGrpSpPr/>
          <p:nvPr/>
        </p:nvGrpSpPr>
        <p:grpSpPr>
          <a:xfrm>
            <a:off x="5347986" y="4070201"/>
            <a:ext cx="373790" cy="277566"/>
            <a:chOff x="3475475" y="692450"/>
            <a:chExt cx="120325" cy="89350"/>
          </a:xfrm>
        </p:grpSpPr>
        <p:sp>
          <p:nvSpPr>
            <p:cNvPr id="155" name="Google Shape;155;p18"/>
            <p:cNvSpPr/>
            <p:nvPr/>
          </p:nvSpPr>
          <p:spPr>
            <a:xfrm>
              <a:off x="3545625" y="752325"/>
              <a:ext cx="50175" cy="29475"/>
            </a:xfrm>
            <a:custGeom>
              <a:avLst/>
              <a:gdLst/>
              <a:ahLst/>
              <a:cxnLst/>
              <a:rect l="l" t="t" r="r" b="b"/>
              <a:pathLst>
                <a:path w="2007" h="1179" extrusionOk="0">
                  <a:moveTo>
                    <a:pt x="727" y="384"/>
                  </a:moveTo>
                  <a:cubicBezTo>
                    <a:pt x="774" y="384"/>
                    <a:pt x="794" y="427"/>
                    <a:pt x="807" y="460"/>
                  </a:cubicBezTo>
                  <a:cubicBezTo>
                    <a:pt x="817" y="494"/>
                    <a:pt x="814" y="537"/>
                    <a:pt x="817" y="590"/>
                  </a:cubicBezTo>
                  <a:cubicBezTo>
                    <a:pt x="814" y="630"/>
                    <a:pt x="814" y="687"/>
                    <a:pt x="800" y="730"/>
                  </a:cubicBezTo>
                  <a:cubicBezTo>
                    <a:pt x="797" y="750"/>
                    <a:pt x="774" y="777"/>
                    <a:pt x="750" y="780"/>
                  </a:cubicBezTo>
                  <a:cubicBezTo>
                    <a:pt x="718" y="789"/>
                    <a:pt x="685" y="794"/>
                    <a:pt x="652" y="794"/>
                  </a:cubicBezTo>
                  <a:cubicBezTo>
                    <a:pt x="608" y="794"/>
                    <a:pt x="565" y="786"/>
                    <a:pt x="524" y="767"/>
                  </a:cubicBezTo>
                  <a:cubicBezTo>
                    <a:pt x="417" y="720"/>
                    <a:pt x="370" y="564"/>
                    <a:pt x="444" y="464"/>
                  </a:cubicBezTo>
                  <a:cubicBezTo>
                    <a:pt x="464" y="434"/>
                    <a:pt x="500" y="407"/>
                    <a:pt x="534" y="397"/>
                  </a:cubicBezTo>
                  <a:cubicBezTo>
                    <a:pt x="597" y="384"/>
                    <a:pt x="664" y="390"/>
                    <a:pt x="727" y="384"/>
                  </a:cubicBezTo>
                  <a:close/>
                  <a:moveTo>
                    <a:pt x="1379" y="376"/>
                  </a:moveTo>
                  <a:cubicBezTo>
                    <a:pt x="1439" y="376"/>
                    <a:pt x="1498" y="393"/>
                    <a:pt x="1550" y="444"/>
                  </a:cubicBezTo>
                  <a:cubicBezTo>
                    <a:pt x="1600" y="494"/>
                    <a:pt x="1623" y="550"/>
                    <a:pt x="1607" y="624"/>
                  </a:cubicBezTo>
                  <a:cubicBezTo>
                    <a:pt x="1583" y="707"/>
                    <a:pt x="1530" y="764"/>
                    <a:pt x="1450" y="784"/>
                  </a:cubicBezTo>
                  <a:cubicBezTo>
                    <a:pt x="1421" y="792"/>
                    <a:pt x="1385" y="794"/>
                    <a:pt x="1349" y="794"/>
                  </a:cubicBezTo>
                  <a:cubicBezTo>
                    <a:pt x="1331" y="794"/>
                    <a:pt x="1313" y="794"/>
                    <a:pt x="1297" y="794"/>
                  </a:cubicBezTo>
                  <a:cubicBezTo>
                    <a:pt x="1247" y="794"/>
                    <a:pt x="1217" y="760"/>
                    <a:pt x="1210" y="727"/>
                  </a:cubicBezTo>
                  <a:cubicBezTo>
                    <a:pt x="1193" y="680"/>
                    <a:pt x="1197" y="627"/>
                    <a:pt x="1193" y="580"/>
                  </a:cubicBezTo>
                  <a:cubicBezTo>
                    <a:pt x="1200" y="530"/>
                    <a:pt x="1197" y="494"/>
                    <a:pt x="1213" y="450"/>
                  </a:cubicBezTo>
                  <a:cubicBezTo>
                    <a:pt x="1217" y="430"/>
                    <a:pt x="1240" y="397"/>
                    <a:pt x="1260" y="394"/>
                  </a:cubicBezTo>
                  <a:cubicBezTo>
                    <a:pt x="1300" y="383"/>
                    <a:pt x="1339" y="376"/>
                    <a:pt x="1379" y="376"/>
                  </a:cubicBezTo>
                  <a:close/>
                  <a:moveTo>
                    <a:pt x="1288" y="1"/>
                  </a:moveTo>
                  <a:cubicBezTo>
                    <a:pt x="1201" y="1"/>
                    <a:pt x="1112" y="4"/>
                    <a:pt x="1023" y="4"/>
                  </a:cubicBezTo>
                  <a:cubicBezTo>
                    <a:pt x="1005" y="4"/>
                    <a:pt x="986" y="4"/>
                    <a:pt x="967" y="4"/>
                  </a:cubicBezTo>
                  <a:cubicBezTo>
                    <a:pt x="881" y="4"/>
                    <a:pt x="795" y="1"/>
                    <a:pt x="710" y="1"/>
                  </a:cubicBezTo>
                  <a:cubicBezTo>
                    <a:pt x="655" y="1"/>
                    <a:pt x="600" y="2"/>
                    <a:pt x="547" y="7"/>
                  </a:cubicBezTo>
                  <a:cubicBezTo>
                    <a:pt x="280" y="27"/>
                    <a:pt x="50" y="260"/>
                    <a:pt x="27" y="527"/>
                  </a:cubicBezTo>
                  <a:cubicBezTo>
                    <a:pt x="0" y="787"/>
                    <a:pt x="157" y="1037"/>
                    <a:pt x="400" y="1120"/>
                  </a:cubicBezTo>
                  <a:cubicBezTo>
                    <a:pt x="490" y="1147"/>
                    <a:pt x="580" y="1167"/>
                    <a:pt x="674" y="1173"/>
                  </a:cubicBezTo>
                  <a:cubicBezTo>
                    <a:pt x="785" y="1177"/>
                    <a:pt x="898" y="1178"/>
                    <a:pt x="1010" y="1178"/>
                  </a:cubicBezTo>
                  <a:cubicBezTo>
                    <a:pt x="1123" y="1178"/>
                    <a:pt x="1235" y="1177"/>
                    <a:pt x="1347" y="1173"/>
                  </a:cubicBezTo>
                  <a:cubicBezTo>
                    <a:pt x="1440" y="1170"/>
                    <a:pt x="1530" y="1147"/>
                    <a:pt x="1617" y="1120"/>
                  </a:cubicBezTo>
                  <a:cubicBezTo>
                    <a:pt x="1843" y="1040"/>
                    <a:pt x="2007" y="790"/>
                    <a:pt x="1990" y="560"/>
                  </a:cubicBezTo>
                  <a:cubicBezTo>
                    <a:pt x="1967" y="254"/>
                    <a:pt x="1730" y="14"/>
                    <a:pt x="1417" y="4"/>
                  </a:cubicBezTo>
                  <a:cubicBezTo>
                    <a:pt x="1375" y="2"/>
                    <a:pt x="1332" y="1"/>
                    <a:pt x="1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p:nvPr/>
          </p:nvSpPr>
          <p:spPr>
            <a:xfrm>
              <a:off x="3548450" y="700975"/>
              <a:ext cx="45925" cy="43300"/>
            </a:xfrm>
            <a:custGeom>
              <a:avLst/>
              <a:gdLst/>
              <a:ahLst/>
              <a:cxnLst/>
              <a:rect l="l" t="t" r="r" b="b"/>
              <a:pathLst>
                <a:path w="1837" h="1732" extrusionOk="0">
                  <a:moveTo>
                    <a:pt x="1150" y="376"/>
                  </a:moveTo>
                  <a:cubicBezTo>
                    <a:pt x="1191" y="376"/>
                    <a:pt x="1231" y="390"/>
                    <a:pt x="1264" y="415"/>
                  </a:cubicBezTo>
                  <a:cubicBezTo>
                    <a:pt x="1334" y="468"/>
                    <a:pt x="1364" y="568"/>
                    <a:pt x="1334" y="661"/>
                  </a:cubicBezTo>
                  <a:cubicBezTo>
                    <a:pt x="1310" y="741"/>
                    <a:pt x="1260" y="798"/>
                    <a:pt x="1184" y="831"/>
                  </a:cubicBezTo>
                  <a:cubicBezTo>
                    <a:pt x="1175" y="838"/>
                    <a:pt x="1162" y="841"/>
                    <a:pt x="1149" y="841"/>
                  </a:cubicBezTo>
                  <a:cubicBezTo>
                    <a:pt x="1135" y="841"/>
                    <a:pt x="1122" y="838"/>
                    <a:pt x="1114" y="831"/>
                  </a:cubicBezTo>
                  <a:cubicBezTo>
                    <a:pt x="1017" y="761"/>
                    <a:pt x="920" y="691"/>
                    <a:pt x="880" y="565"/>
                  </a:cubicBezTo>
                  <a:cubicBezTo>
                    <a:pt x="927" y="518"/>
                    <a:pt x="967" y="468"/>
                    <a:pt x="1014" y="428"/>
                  </a:cubicBezTo>
                  <a:cubicBezTo>
                    <a:pt x="1056" y="393"/>
                    <a:pt x="1104" y="376"/>
                    <a:pt x="1150" y="376"/>
                  </a:cubicBezTo>
                  <a:close/>
                  <a:moveTo>
                    <a:pt x="554" y="891"/>
                  </a:moveTo>
                  <a:cubicBezTo>
                    <a:pt x="667" y="898"/>
                    <a:pt x="714" y="985"/>
                    <a:pt x="777" y="1045"/>
                  </a:cubicBezTo>
                  <a:cubicBezTo>
                    <a:pt x="877" y="1141"/>
                    <a:pt x="854" y="1208"/>
                    <a:pt x="737" y="1298"/>
                  </a:cubicBezTo>
                  <a:cubicBezTo>
                    <a:pt x="711" y="1325"/>
                    <a:pt x="671" y="1335"/>
                    <a:pt x="634" y="1345"/>
                  </a:cubicBezTo>
                  <a:cubicBezTo>
                    <a:pt x="614" y="1349"/>
                    <a:pt x="595" y="1351"/>
                    <a:pt x="577" y="1351"/>
                  </a:cubicBezTo>
                  <a:cubicBezTo>
                    <a:pt x="517" y="1351"/>
                    <a:pt x="464" y="1329"/>
                    <a:pt x="421" y="1278"/>
                  </a:cubicBezTo>
                  <a:cubicBezTo>
                    <a:pt x="367" y="1211"/>
                    <a:pt x="364" y="1098"/>
                    <a:pt x="421" y="1025"/>
                  </a:cubicBezTo>
                  <a:cubicBezTo>
                    <a:pt x="464" y="975"/>
                    <a:pt x="514" y="931"/>
                    <a:pt x="554" y="891"/>
                  </a:cubicBezTo>
                  <a:close/>
                  <a:moveTo>
                    <a:pt x="1170" y="1"/>
                  </a:moveTo>
                  <a:cubicBezTo>
                    <a:pt x="1149" y="1"/>
                    <a:pt x="1128" y="3"/>
                    <a:pt x="1107" y="8"/>
                  </a:cubicBezTo>
                  <a:cubicBezTo>
                    <a:pt x="994" y="32"/>
                    <a:pt x="870" y="55"/>
                    <a:pt x="784" y="145"/>
                  </a:cubicBezTo>
                  <a:cubicBezTo>
                    <a:pt x="564" y="361"/>
                    <a:pt x="347" y="575"/>
                    <a:pt x="137" y="795"/>
                  </a:cubicBezTo>
                  <a:cubicBezTo>
                    <a:pt x="47" y="891"/>
                    <a:pt x="1" y="1018"/>
                    <a:pt x="1" y="1158"/>
                  </a:cubicBezTo>
                  <a:cubicBezTo>
                    <a:pt x="1" y="1468"/>
                    <a:pt x="271" y="1731"/>
                    <a:pt x="594" y="1731"/>
                  </a:cubicBezTo>
                  <a:cubicBezTo>
                    <a:pt x="747" y="1731"/>
                    <a:pt x="877" y="1675"/>
                    <a:pt x="987" y="1571"/>
                  </a:cubicBezTo>
                  <a:cubicBezTo>
                    <a:pt x="1187" y="1378"/>
                    <a:pt x="1384" y="1178"/>
                    <a:pt x="1580" y="981"/>
                  </a:cubicBezTo>
                  <a:cubicBezTo>
                    <a:pt x="1604" y="951"/>
                    <a:pt x="1630" y="918"/>
                    <a:pt x="1650" y="885"/>
                  </a:cubicBezTo>
                  <a:cubicBezTo>
                    <a:pt x="1837" y="585"/>
                    <a:pt x="1704" y="185"/>
                    <a:pt x="1380" y="55"/>
                  </a:cubicBezTo>
                  <a:cubicBezTo>
                    <a:pt x="1310" y="29"/>
                    <a:pt x="1242" y="1"/>
                    <a:pt x="11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8"/>
            <p:cNvSpPr/>
            <p:nvPr/>
          </p:nvSpPr>
          <p:spPr>
            <a:xfrm>
              <a:off x="3475475" y="692450"/>
              <a:ext cx="40425" cy="54275"/>
            </a:xfrm>
            <a:custGeom>
              <a:avLst/>
              <a:gdLst/>
              <a:ahLst/>
              <a:cxnLst/>
              <a:rect l="l" t="t" r="r" b="b"/>
              <a:pathLst>
                <a:path w="1617" h="2171" extrusionOk="0">
                  <a:moveTo>
                    <a:pt x="833" y="381"/>
                  </a:moveTo>
                  <a:cubicBezTo>
                    <a:pt x="950" y="381"/>
                    <a:pt x="1038" y="432"/>
                    <a:pt x="1090" y="543"/>
                  </a:cubicBezTo>
                  <a:cubicBezTo>
                    <a:pt x="1150" y="643"/>
                    <a:pt x="1150" y="749"/>
                    <a:pt x="1083" y="842"/>
                  </a:cubicBezTo>
                  <a:cubicBezTo>
                    <a:pt x="1033" y="919"/>
                    <a:pt x="967" y="986"/>
                    <a:pt x="900" y="1052"/>
                  </a:cubicBezTo>
                  <a:cubicBezTo>
                    <a:pt x="876" y="1079"/>
                    <a:pt x="848" y="1092"/>
                    <a:pt x="819" y="1092"/>
                  </a:cubicBezTo>
                  <a:cubicBezTo>
                    <a:pt x="789" y="1092"/>
                    <a:pt x="759" y="1078"/>
                    <a:pt x="730" y="1049"/>
                  </a:cubicBezTo>
                  <a:cubicBezTo>
                    <a:pt x="674" y="989"/>
                    <a:pt x="617" y="936"/>
                    <a:pt x="567" y="872"/>
                  </a:cubicBezTo>
                  <a:cubicBezTo>
                    <a:pt x="490" y="782"/>
                    <a:pt x="484" y="676"/>
                    <a:pt x="524" y="573"/>
                  </a:cubicBezTo>
                  <a:cubicBezTo>
                    <a:pt x="574" y="453"/>
                    <a:pt x="667" y="383"/>
                    <a:pt x="800" y="383"/>
                  </a:cubicBezTo>
                  <a:cubicBezTo>
                    <a:pt x="811" y="382"/>
                    <a:pt x="822" y="381"/>
                    <a:pt x="833" y="381"/>
                  </a:cubicBezTo>
                  <a:close/>
                  <a:moveTo>
                    <a:pt x="814" y="0"/>
                  </a:moveTo>
                  <a:cubicBezTo>
                    <a:pt x="739" y="0"/>
                    <a:pt x="664" y="13"/>
                    <a:pt x="590" y="39"/>
                  </a:cubicBezTo>
                  <a:cubicBezTo>
                    <a:pt x="240" y="169"/>
                    <a:pt x="0" y="603"/>
                    <a:pt x="204" y="989"/>
                  </a:cubicBezTo>
                  <a:cubicBezTo>
                    <a:pt x="240" y="1056"/>
                    <a:pt x="297" y="1119"/>
                    <a:pt x="347" y="1182"/>
                  </a:cubicBezTo>
                  <a:cubicBezTo>
                    <a:pt x="404" y="1252"/>
                    <a:pt x="467" y="1319"/>
                    <a:pt x="534" y="1396"/>
                  </a:cubicBezTo>
                  <a:cubicBezTo>
                    <a:pt x="474" y="1466"/>
                    <a:pt x="430" y="1526"/>
                    <a:pt x="374" y="1586"/>
                  </a:cubicBezTo>
                  <a:cubicBezTo>
                    <a:pt x="274" y="1689"/>
                    <a:pt x="170" y="1792"/>
                    <a:pt x="70" y="1902"/>
                  </a:cubicBezTo>
                  <a:cubicBezTo>
                    <a:pt x="14" y="1966"/>
                    <a:pt x="24" y="2069"/>
                    <a:pt x="84" y="2119"/>
                  </a:cubicBezTo>
                  <a:cubicBezTo>
                    <a:pt x="121" y="2150"/>
                    <a:pt x="172" y="2168"/>
                    <a:pt x="218" y="2168"/>
                  </a:cubicBezTo>
                  <a:cubicBezTo>
                    <a:pt x="250" y="2168"/>
                    <a:pt x="281" y="2160"/>
                    <a:pt x="304" y="2142"/>
                  </a:cubicBezTo>
                  <a:cubicBezTo>
                    <a:pt x="350" y="2115"/>
                    <a:pt x="390" y="2082"/>
                    <a:pt x="430" y="2042"/>
                  </a:cubicBezTo>
                  <a:cubicBezTo>
                    <a:pt x="537" y="1939"/>
                    <a:pt x="640" y="1836"/>
                    <a:pt x="747" y="1736"/>
                  </a:cubicBezTo>
                  <a:cubicBezTo>
                    <a:pt x="767" y="1713"/>
                    <a:pt x="793" y="1703"/>
                    <a:pt x="818" y="1703"/>
                  </a:cubicBezTo>
                  <a:cubicBezTo>
                    <a:pt x="843" y="1703"/>
                    <a:pt x="867" y="1713"/>
                    <a:pt x="887" y="1732"/>
                  </a:cubicBezTo>
                  <a:cubicBezTo>
                    <a:pt x="1004" y="1842"/>
                    <a:pt x="1117" y="1956"/>
                    <a:pt x="1233" y="2066"/>
                  </a:cubicBezTo>
                  <a:cubicBezTo>
                    <a:pt x="1270" y="2102"/>
                    <a:pt x="1317" y="2132"/>
                    <a:pt x="1363" y="2155"/>
                  </a:cubicBezTo>
                  <a:cubicBezTo>
                    <a:pt x="1379" y="2166"/>
                    <a:pt x="1399" y="2171"/>
                    <a:pt x="1420" y="2171"/>
                  </a:cubicBezTo>
                  <a:cubicBezTo>
                    <a:pt x="1474" y="2171"/>
                    <a:pt x="1538" y="2140"/>
                    <a:pt x="1573" y="2092"/>
                  </a:cubicBezTo>
                  <a:cubicBezTo>
                    <a:pt x="1613" y="2042"/>
                    <a:pt x="1617" y="1959"/>
                    <a:pt x="1570" y="1909"/>
                  </a:cubicBezTo>
                  <a:cubicBezTo>
                    <a:pt x="1490" y="1822"/>
                    <a:pt x="1407" y="1736"/>
                    <a:pt x="1323" y="1649"/>
                  </a:cubicBezTo>
                  <a:cubicBezTo>
                    <a:pt x="1253" y="1572"/>
                    <a:pt x="1183" y="1492"/>
                    <a:pt x="1113" y="1416"/>
                  </a:cubicBezTo>
                  <a:cubicBezTo>
                    <a:pt x="1137" y="1369"/>
                    <a:pt x="1150" y="1332"/>
                    <a:pt x="1177" y="1306"/>
                  </a:cubicBezTo>
                  <a:cubicBezTo>
                    <a:pt x="1237" y="1236"/>
                    <a:pt x="1313" y="1176"/>
                    <a:pt x="1367" y="1102"/>
                  </a:cubicBezTo>
                  <a:cubicBezTo>
                    <a:pt x="1503" y="919"/>
                    <a:pt x="1537" y="722"/>
                    <a:pt x="1480" y="496"/>
                  </a:cubicBezTo>
                  <a:cubicBezTo>
                    <a:pt x="1400" y="200"/>
                    <a:pt x="1113" y="0"/>
                    <a:pt x="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18"/>
          <p:cNvGrpSpPr/>
          <p:nvPr/>
        </p:nvGrpSpPr>
        <p:grpSpPr>
          <a:xfrm>
            <a:off x="2717001" y="4027990"/>
            <a:ext cx="457898" cy="456888"/>
            <a:chOff x="4026250" y="440550"/>
            <a:chExt cx="147400" cy="147075"/>
          </a:xfrm>
        </p:grpSpPr>
        <p:sp>
          <p:nvSpPr>
            <p:cNvPr id="162" name="Google Shape;162;p18"/>
            <p:cNvSpPr/>
            <p:nvPr/>
          </p:nvSpPr>
          <p:spPr>
            <a:xfrm>
              <a:off x="4026250" y="470125"/>
              <a:ext cx="69425" cy="117475"/>
            </a:xfrm>
            <a:custGeom>
              <a:avLst/>
              <a:gdLst/>
              <a:ahLst/>
              <a:cxnLst/>
              <a:rect l="l" t="t" r="r" b="b"/>
              <a:pathLst>
                <a:path w="2777" h="4699" extrusionOk="0">
                  <a:moveTo>
                    <a:pt x="530" y="371"/>
                  </a:moveTo>
                  <a:cubicBezTo>
                    <a:pt x="531" y="371"/>
                    <a:pt x="533" y="371"/>
                    <a:pt x="534" y="371"/>
                  </a:cubicBezTo>
                  <a:cubicBezTo>
                    <a:pt x="597" y="381"/>
                    <a:pt x="671" y="438"/>
                    <a:pt x="677" y="494"/>
                  </a:cubicBezTo>
                  <a:cubicBezTo>
                    <a:pt x="681" y="561"/>
                    <a:pt x="687" y="628"/>
                    <a:pt x="687" y="694"/>
                  </a:cubicBezTo>
                  <a:lnTo>
                    <a:pt x="687" y="1331"/>
                  </a:lnTo>
                  <a:cubicBezTo>
                    <a:pt x="687" y="1531"/>
                    <a:pt x="684" y="1721"/>
                    <a:pt x="607" y="1917"/>
                  </a:cubicBezTo>
                  <a:cubicBezTo>
                    <a:pt x="534" y="2117"/>
                    <a:pt x="597" y="2314"/>
                    <a:pt x="764" y="2461"/>
                  </a:cubicBezTo>
                  <a:cubicBezTo>
                    <a:pt x="1034" y="2690"/>
                    <a:pt x="1314" y="2927"/>
                    <a:pt x="1587" y="3154"/>
                  </a:cubicBezTo>
                  <a:cubicBezTo>
                    <a:pt x="1607" y="3170"/>
                    <a:pt x="1634" y="3180"/>
                    <a:pt x="1657" y="3190"/>
                  </a:cubicBezTo>
                  <a:cubicBezTo>
                    <a:pt x="1673" y="3199"/>
                    <a:pt x="1695" y="3203"/>
                    <a:pt x="1718" y="3203"/>
                  </a:cubicBezTo>
                  <a:cubicBezTo>
                    <a:pt x="1765" y="3203"/>
                    <a:pt x="1818" y="3186"/>
                    <a:pt x="1847" y="3157"/>
                  </a:cubicBezTo>
                  <a:cubicBezTo>
                    <a:pt x="1900" y="3104"/>
                    <a:pt x="1917" y="2990"/>
                    <a:pt x="1870" y="2937"/>
                  </a:cubicBezTo>
                  <a:cubicBezTo>
                    <a:pt x="1830" y="2887"/>
                    <a:pt x="1784" y="2837"/>
                    <a:pt x="1734" y="2797"/>
                  </a:cubicBezTo>
                  <a:cubicBezTo>
                    <a:pt x="1530" y="2620"/>
                    <a:pt x="1324" y="2451"/>
                    <a:pt x="1120" y="2281"/>
                  </a:cubicBezTo>
                  <a:cubicBezTo>
                    <a:pt x="1070" y="2237"/>
                    <a:pt x="1030" y="2187"/>
                    <a:pt x="984" y="2137"/>
                  </a:cubicBezTo>
                  <a:cubicBezTo>
                    <a:pt x="951" y="2101"/>
                    <a:pt x="951" y="2031"/>
                    <a:pt x="981" y="1987"/>
                  </a:cubicBezTo>
                  <a:cubicBezTo>
                    <a:pt x="1008" y="1947"/>
                    <a:pt x="1063" y="1918"/>
                    <a:pt x="1111" y="1918"/>
                  </a:cubicBezTo>
                  <a:cubicBezTo>
                    <a:pt x="1126" y="1918"/>
                    <a:pt x="1141" y="1921"/>
                    <a:pt x="1154" y="1927"/>
                  </a:cubicBezTo>
                  <a:cubicBezTo>
                    <a:pt x="1194" y="1944"/>
                    <a:pt x="1230" y="1954"/>
                    <a:pt x="1260" y="1981"/>
                  </a:cubicBezTo>
                  <a:cubicBezTo>
                    <a:pt x="1567" y="2234"/>
                    <a:pt x="1870" y="2491"/>
                    <a:pt x="2180" y="2747"/>
                  </a:cubicBezTo>
                  <a:cubicBezTo>
                    <a:pt x="2320" y="2864"/>
                    <a:pt x="2397" y="3010"/>
                    <a:pt x="2397" y="3197"/>
                  </a:cubicBezTo>
                  <a:cubicBezTo>
                    <a:pt x="2397" y="3530"/>
                    <a:pt x="2397" y="3864"/>
                    <a:pt x="2393" y="4197"/>
                  </a:cubicBezTo>
                  <a:cubicBezTo>
                    <a:pt x="2393" y="4270"/>
                    <a:pt x="2344" y="4320"/>
                    <a:pt x="2267" y="4320"/>
                  </a:cubicBezTo>
                  <a:cubicBezTo>
                    <a:pt x="2107" y="4323"/>
                    <a:pt x="1948" y="4325"/>
                    <a:pt x="1789" y="4325"/>
                  </a:cubicBezTo>
                  <a:cubicBezTo>
                    <a:pt x="1630" y="4325"/>
                    <a:pt x="1470" y="4323"/>
                    <a:pt x="1310" y="4320"/>
                  </a:cubicBezTo>
                  <a:cubicBezTo>
                    <a:pt x="1270" y="4320"/>
                    <a:pt x="1234" y="4300"/>
                    <a:pt x="1200" y="4287"/>
                  </a:cubicBezTo>
                  <a:cubicBezTo>
                    <a:pt x="1197" y="4270"/>
                    <a:pt x="1187" y="4260"/>
                    <a:pt x="1184" y="4250"/>
                  </a:cubicBezTo>
                  <a:cubicBezTo>
                    <a:pt x="1200" y="3984"/>
                    <a:pt x="1114" y="3757"/>
                    <a:pt x="944" y="3554"/>
                  </a:cubicBezTo>
                  <a:cubicBezTo>
                    <a:pt x="804" y="3394"/>
                    <a:pt x="697" y="3204"/>
                    <a:pt x="571" y="3034"/>
                  </a:cubicBezTo>
                  <a:cubicBezTo>
                    <a:pt x="434" y="2844"/>
                    <a:pt x="364" y="2637"/>
                    <a:pt x="367" y="2401"/>
                  </a:cubicBezTo>
                  <a:cubicBezTo>
                    <a:pt x="374" y="1827"/>
                    <a:pt x="371" y="1254"/>
                    <a:pt x="371" y="681"/>
                  </a:cubicBezTo>
                  <a:cubicBezTo>
                    <a:pt x="371" y="614"/>
                    <a:pt x="374" y="548"/>
                    <a:pt x="384" y="481"/>
                  </a:cubicBezTo>
                  <a:cubicBezTo>
                    <a:pt x="390" y="432"/>
                    <a:pt x="476" y="371"/>
                    <a:pt x="530" y="371"/>
                  </a:cubicBezTo>
                  <a:close/>
                  <a:moveTo>
                    <a:pt x="533" y="1"/>
                  </a:moveTo>
                  <a:cubicBezTo>
                    <a:pt x="525" y="1"/>
                    <a:pt x="518" y="1"/>
                    <a:pt x="511" y="1"/>
                  </a:cubicBezTo>
                  <a:cubicBezTo>
                    <a:pt x="267" y="4"/>
                    <a:pt x="77" y="188"/>
                    <a:pt x="37" y="364"/>
                  </a:cubicBezTo>
                  <a:cubicBezTo>
                    <a:pt x="17" y="454"/>
                    <a:pt x="1" y="548"/>
                    <a:pt x="1" y="638"/>
                  </a:cubicBezTo>
                  <a:lnTo>
                    <a:pt x="1" y="2434"/>
                  </a:lnTo>
                  <a:cubicBezTo>
                    <a:pt x="1" y="2707"/>
                    <a:pt x="71" y="2957"/>
                    <a:pt x="234" y="3184"/>
                  </a:cubicBezTo>
                  <a:cubicBezTo>
                    <a:pt x="361" y="3357"/>
                    <a:pt x="481" y="3534"/>
                    <a:pt x="601" y="3707"/>
                  </a:cubicBezTo>
                  <a:cubicBezTo>
                    <a:pt x="801" y="4000"/>
                    <a:pt x="797" y="3954"/>
                    <a:pt x="797" y="4290"/>
                  </a:cubicBezTo>
                  <a:cubicBezTo>
                    <a:pt x="797" y="4340"/>
                    <a:pt x="797" y="4397"/>
                    <a:pt x="801" y="4450"/>
                  </a:cubicBezTo>
                  <a:cubicBezTo>
                    <a:pt x="814" y="4597"/>
                    <a:pt x="887" y="4680"/>
                    <a:pt x="1020" y="4690"/>
                  </a:cubicBezTo>
                  <a:cubicBezTo>
                    <a:pt x="1047" y="4690"/>
                    <a:pt x="1077" y="4697"/>
                    <a:pt x="1100" y="4697"/>
                  </a:cubicBezTo>
                  <a:cubicBezTo>
                    <a:pt x="1403" y="4697"/>
                    <a:pt x="1703" y="4698"/>
                    <a:pt x="2004" y="4698"/>
                  </a:cubicBezTo>
                  <a:cubicBezTo>
                    <a:pt x="2155" y="4698"/>
                    <a:pt x="2306" y="4698"/>
                    <a:pt x="2457" y="4697"/>
                  </a:cubicBezTo>
                  <a:cubicBezTo>
                    <a:pt x="2527" y="4697"/>
                    <a:pt x="2593" y="4683"/>
                    <a:pt x="2653" y="4663"/>
                  </a:cubicBezTo>
                  <a:cubicBezTo>
                    <a:pt x="2707" y="4647"/>
                    <a:pt x="2750" y="4603"/>
                    <a:pt x="2760" y="4550"/>
                  </a:cubicBezTo>
                  <a:cubicBezTo>
                    <a:pt x="2770" y="4483"/>
                    <a:pt x="2777" y="4417"/>
                    <a:pt x="2777" y="4350"/>
                  </a:cubicBezTo>
                  <a:lnTo>
                    <a:pt x="2777" y="3590"/>
                  </a:lnTo>
                  <a:cubicBezTo>
                    <a:pt x="2777" y="3447"/>
                    <a:pt x="2777" y="3300"/>
                    <a:pt x="2770" y="3154"/>
                  </a:cubicBezTo>
                  <a:cubicBezTo>
                    <a:pt x="2767" y="2934"/>
                    <a:pt x="2680" y="2740"/>
                    <a:pt x="2527" y="2584"/>
                  </a:cubicBezTo>
                  <a:cubicBezTo>
                    <a:pt x="2467" y="2524"/>
                    <a:pt x="2410" y="2471"/>
                    <a:pt x="2347" y="2421"/>
                  </a:cubicBezTo>
                  <a:cubicBezTo>
                    <a:pt x="2094" y="2204"/>
                    <a:pt x="1837" y="1991"/>
                    <a:pt x="1584" y="1774"/>
                  </a:cubicBezTo>
                  <a:cubicBezTo>
                    <a:pt x="1444" y="1651"/>
                    <a:pt x="1287" y="1551"/>
                    <a:pt x="1094" y="1511"/>
                  </a:cubicBezTo>
                  <a:cubicBezTo>
                    <a:pt x="1084" y="1437"/>
                    <a:pt x="1070" y="1371"/>
                    <a:pt x="1070" y="1307"/>
                  </a:cubicBezTo>
                  <a:cubicBezTo>
                    <a:pt x="1067" y="1098"/>
                    <a:pt x="1070" y="884"/>
                    <a:pt x="1067" y="671"/>
                  </a:cubicBezTo>
                  <a:cubicBezTo>
                    <a:pt x="1064" y="591"/>
                    <a:pt x="1060" y="514"/>
                    <a:pt x="1047" y="434"/>
                  </a:cubicBezTo>
                  <a:cubicBezTo>
                    <a:pt x="999" y="175"/>
                    <a:pt x="795" y="1"/>
                    <a:pt x="5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p:nvPr/>
          </p:nvSpPr>
          <p:spPr>
            <a:xfrm>
              <a:off x="4104075" y="470200"/>
              <a:ext cx="69575" cy="117425"/>
            </a:xfrm>
            <a:custGeom>
              <a:avLst/>
              <a:gdLst/>
              <a:ahLst/>
              <a:cxnLst/>
              <a:rect l="l" t="t" r="r" b="b"/>
              <a:pathLst>
                <a:path w="2783" h="4697" extrusionOk="0">
                  <a:moveTo>
                    <a:pt x="2227" y="374"/>
                  </a:moveTo>
                  <a:cubicBezTo>
                    <a:pt x="2281" y="374"/>
                    <a:pt x="2349" y="403"/>
                    <a:pt x="2356" y="441"/>
                  </a:cubicBezTo>
                  <a:cubicBezTo>
                    <a:pt x="2373" y="491"/>
                    <a:pt x="2386" y="545"/>
                    <a:pt x="2386" y="595"/>
                  </a:cubicBezTo>
                  <a:cubicBezTo>
                    <a:pt x="2390" y="915"/>
                    <a:pt x="2390" y="1231"/>
                    <a:pt x="2390" y="1551"/>
                  </a:cubicBezTo>
                  <a:cubicBezTo>
                    <a:pt x="2390" y="1831"/>
                    <a:pt x="2383" y="2111"/>
                    <a:pt x="2400" y="2398"/>
                  </a:cubicBezTo>
                  <a:cubicBezTo>
                    <a:pt x="2413" y="2651"/>
                    <a:pt x="2333" y="2864"/>
                    <a:pt x="2183" y="3064"/>
                  </a:cubicBezTo>
                  <a:cubicBezTo>
                    <a:pt x="2036" y="3251"/>
                    <a:pt x="1907" y="3457"/>
                    <a:pt x="1767" y="3647"/>
                  </a:cubicBezTo>
                  <a:cubicBezTo>
                    <a:pt x="1653" y="3801"/>
                    <a:pt x="1567" y="3961"/>
                    <a:pt x="1590" y="4160"/>
                  </a:cubicBezTo>
                  <a:cubicBezTo>
                    <a:pt x="1590" y="4184"/>
                    <a:pt x="1587" y="4214"/>
                    <a:pt x="1583" y="4240"/>
                  </a:cubicBezTo>
                  <a:cubicBezTo>
                    <a:pt x="1580" y="4294"/>
                    <a:pt x="1537" y="4330"/>
                    <a:pt x="1473" y="4330"/>
                  </a:cubicBezTo>
                  <a:cubicBezTo>
                    <a:pt x="1140" y="4330"/>
                    <a:pt x="813" y="4327"/>
                    <a:pt x="480" y="4327"/>
                  </a:cubicBezTo>
                  <a:cubicBezTo>
                    <a:pt x="430" y="4327"/>
                    <a:pt x="380" y="4270"/>
                    <a:pt x="380" y="4224"/>
                  </a:cubicBezTo>
                  <a:cubicBezTo>
                    <a:pt x="374" y="3864"/>
                    <a:pt x="374" y="3507"/>
                    <a:pt x="374" y="3147"/>
                  </a:cubicBezTo>
                  <a:cubicBezTo>
                    <a:pt x="374" y="3021"/>
                    <a:pt x="434" y="2917"/>
                    <a:pt x="520" y="2831"/>
                  </a:cubicBezTo>
                  <a:cubicBezTo>
                    <a:pt x="567" y="2781"/>
                    <a:pt x="620" y="2737"/>
                    <a:pt x="670" y="2697"/>
                  </a:cubicBezTo>
                  <a:cubicBezTo>
                    <a:pt x="923" y="2484"/>
                    <a:pt x="1180" y="2268"/>
                    <a:pt x="1433" y="2058"/>
                  </a:cubicBezTo>
                  <a:cubicBezTo>
                    <a:pt x="1483" y="2014"/>
                    <a:pt x="1540" y="1978"/>
                    <a:pt x="1597" y="1944"/>
                  </a:cubicBezTo>
                  <a:cubicBezTo>
                    <a:pt x="1614" y="1934"/>
                    <a:pt x="1636" y="1929"/>
                    <a:pt x="1659" y="1929"/>
                  </a:cubicBezTo>
                  <a:cubicBezTo>
                    <a:pt x="1703" y="1929"/>
                    <a:pt x="1751" y="1947"/>
                    <a:pt x="1780" y="1978"/>
                  </a:cubicBezTo>
                  <a:cubicBezTo>
                    <a:pt x="1817" y="2018"/>
                    <a:pt x="1823" y="2118"/>
                    <a:pt x="1783" y="2161"/>
                  </a:cubicBezTo>
                  <a:cubicBezTo>
                    <a:pt x="1723" y="2214"/>
                    <a:pt x="1670" y="2271"/>
                    <a:pt x="1607" y="2321"/>
                  </a:cubicBezTo>
                  <a:cubicBezTo>
                    <a:pt x="1417" y="2484"/>
                    <a:pt x="1220" y="2647"/>
                    <a:pt x="1030" y="2811"/>
                  </a:cubicBezTo>
                  <a:cubicBezTo>
                    <a:pt x="987" y="2844"/>
                    <a:pt x="950" y="2881"/>
                    <a:pt x="913" y="2917"/>
                  </a:cubicBezTo>
                  <a:cubicBezTo>
                    <a:pt x="857" y="2977"/>
                    <a:pt x="853" y="3077"/>
                    <a:pt x="900" y="3141"/>
                  </a:cubicBezTo>
                  <a:cubicBezTo>
                    <a:pt x="935" y="3183"/>
                    <a:pt x="997" y="3209"/>
                    <a:pt x="1052" y="3209"/>
                  </a:cubicBezTo>
                  <a:cubicBezTo>
                    <a:pt x="1076" y="3209"/>
                    <a:pt x="1098" y="3204"/>
                    <a:pt x="1117" y="3194"/>
                  </a:cubicBezTo>
                  <a:cubicBezTo>
                    <a:pt x="1150" y="3174"/>
                    <a:pt x="1187" y="3151"/>
                    <a:pt x="1217" y="3127"/>
                  </a:cubicBezTo>
                  <a:cubicBezTo>
                    <a:pt x="1463" y="2921"/>
                    <a:pt x="1707" y="2717"/>
                    <a:pt x="1950" y="2511"/>
                  </a:cubicBezTo>
                  <a:cubicBezTo>
                    <a:pt x="2000" y="2468"/>
                    <a:pt x="2050" y="2424"/>
                    <a:pt x="2086" y="2368"/>
                  </a:cubicBezTo>
                  <a:cubicBezTo>
                    <a:pt x="2190" y="2218"/>
                    <a:pt x="2236" y="2058"/>
                    <a:pt x="2153" y="1881"/>
                  </a:cubicBezTo>
                  <a:cubicBezTo>
                    <a:pt x="2086" y="1744"/>
                    <a:pt x="2066" y="1608"/>
                    <a:pt x="2070" y="1458"/>
                  </a:cubicBezTo>
                  <a:cubicBezTo>
                    <a:pt x="2073" y="1161"/>
                    <a:pt x="2070" y="868"/>
                    <a:pt x="2073" y="578"/>
                  </a:cubicBezTo>
                  <a:cubicBezTo>
                    <a:pt x="2073" y="495"/>
                    <a:pt x="2106" y="425"/>
                    <a:pt x="2186" y="381"/>
                  </a:cubicBezTo>
                  <a:cubicBezTo>
                    <a:pt x="2198" y="376"/>
                    <a:pt x="2212" y="374"/>
                    <a:pt x="2227" y="374"/>
                  </a:cubicBezTo>
                  <a:close/>
                  <a:moveTo>
                    <a:pt x="2221" y="0"/>
                  </a:moveTo>
                  <a:cubicBezTo>
                    <a:pt x="2209" y="0"/>
                    <a:pt x="2196" y="1"/>
                    <a:pt x="2183" y="1"/>
                  </a:cubicBezTo>
                  <a:cubicBezTo>
                    <a:pt x="1957" y="11"/>
                    <a:pt x="1740" y="231"/>
                    <a:pt x="1733" y="435"/>
                  </a:cubicBezTo>
                  <a:cubicBezTo>
                    <a:pt x="1730" y="558"/>
                    <a:pt x="1723" y="675"/>
                    <a:pt x="1723" y="795"/>
                  </a:cubicBezTo>
                  <a:cubicBezTo>
                    <a:pt x="1720" y="1018"/>
                    <a:pt x="1720" y="1244"/>
                    <a:pt x="1720" y="1484"/>
                  </a:cubicBezTo>
                  <a:cubicBezTo>
                    <a:pt x="1550" y="1551"/>
                    <a:pt x="1407" y="1591"/>
                    <a:pt x="1300" y="1691"/>
                  </a:cubicBezTo>
                  <a:cubicBezTo>
                    <a:pt x="980" y="1964"/>
                    <a:pt x="650" y="2234"/>
                    <a:pt x="324" y="2511"/>
                  </a:cubicBezTo>
                  <a:cubicBezTo>
                    <a:pt x="107" y="2694"/>
                    <a:pt x="4" y="2934"/>
                    <a:pt x="4" y="3214"/>
                  </a:cubicBezTo>
                  <a:cubicBezTo>
                    <a:pt x="0" y="3611"/>
                    <a:pt x="0" y="4010"/>
                    <a:pt x="4" y="4410"/>
                  </a:cubicBezTo>
                  <a:cubicBezTo>
                    <a:pt x="4" y="4600"/>
                    <a:pt x="77" y="4680"/>
                    <a:pt x="260" y="4694"/>
                  </a:cubicBezTo>
                  <a:cubicBezTo>
                    <a:pt x="287" y="4697"/>
                    <a:pt x="317" y="4697"/>
                    <a:pt x="340" y="4697"/>
                  </a:cubicBezTo>
                  <a:lnTo>
                    <a:pt x="1657" y="4697"/>
                  </a:lnTo>
                  <a:cubicBezTo>
                    <a:pt x="1710" y="4697"/>
                    <a:pt x="1767" y="4684"/>
                    <a:pt x="1817" y="4677"/>
                  </a:cubicBezTo>
                  <a:cubicBezTo>
                    <a:pt x="1887" y="4664"/>
                    <a:pt x="1960" y="4590"/>
                    <a:pt x="1967" y="4514"/>
                  </a:cubicBezTo>
                  <a:cubicBezTo>
                    <a:pt x="1973" y="4380"/>
                    <a:pt x="1973" y="4247"/>
                    <a:pt x="1977" y="4114"/>
                  </a:cubicBezTo>
                  <a:cubicBezTo>
                    <a:pt x="1977" y="4034"/>
                    <a:pt x="2000" y="3961"/>
                    <a:pt x="2050" y="3894"/>
                  </a:cubicBezTo>
                  <a:cubicBezTo>
                    <a:pt x="2203" y="3677"/>
                    <a:pt x="2350" y="3451"/>
                    <a:pt x="2506" y="3241"/>
                  </a:cubicBezTo>
                  <a:cubicBezTo>
                    <a:pt x="2693" y="2984"/>
                    <a:pt x="2783" y="2707"/>
                    <a:pt x="2776" y="2384"/>
                  </a:cubicBezTo>
                  <a:cubicBezTo>
                    <a:pt x="2766" y="1814"/>
                    <a:pt x="2773" y="1241"/>
                    <a:pt x="2773" y="668"/>
                  </a:cubicBezTo>
                  <a:cubicBezTo>
                    <a:pt x="2773" y="618"/>
                    <a:pt x="2773" y="565"/>
                    <a:pt x="2770" y="511"/>
                  </a:cubicBezTo>
                  <a:cubicBezTo>
                    <a:pt x="2750" y="197"/>
                    <a:pt x="2534" y="0"/>
                    <a:pt x="2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4056300" y="440550"/>
              <a:ext cx="85700" cy="75100"/>
            </a:xfrm>
            <a:custGeom>
              <a:avLst/>
              <a:gdLst/>
              <a:ahLst/>
              <a:cxnLst/>
              <a:rect l="l" t="t" r="r" b="b"/>
              <a:pathLst>
                <a:path w="3428" h="3004" extrusionOk="0">
                  <a:moveTo>
                    <a:pt x="2399" y="379"/>
                  </a:moveTo>
                  <a:cubicBezTo>
                    <a:pt x="2685" y="379"/>
                    <a:pt x="2961" y="569"/>
                    <a:pt x="3018" y="898"/>
                  </a:cubicBezTo>
                  <a:cubicBezTo>
                    <a:pt x="3048" y="1084"/>
                    <a:pt x="3021" y="1267"/>
                    <a:pt x="2948" y="1441"/>
                  </a:cubicBezTo>
                  <a:cubicBezTo>
                    <a:pt x="2868" y="1624"/>
                    <a:pt x="2754" y="1787"/>
                    <a:pt x="2621" y="1937"/>
                  </a:cubicBezTo>
                  <a:cubicBezTo>
                    <a:pt x="2398" y="2184"/>
                    <a:pt x="2135" y="2384"/>
                    <a:pt x="1848" y="2554"/>
                  </a:cubicBezTo>
                  <a:cubicBezTo>
                    <a:pt x="1811" y="2575"/>
                    <a:pt x="1776" y="2585"/>
                    <a:pt x="1741" y="2585"/>
                  </a:cubicBezTo>
                  <a:cubicBezTo>
                    <a:pt x="1700" y="2585"/>
                    <a:pt x="1661" y="2572"/>
                    <a:pt x="1621" y="2550"/>
                  </a:cubicBezTo>
                  <a:cubicBezTo>
                    <a:pt x="1361" y="2390"/>
                    <a:pt x="1115" y="2207"/>
                    <a:pt x="902" y="1987"/>
                  </a:cubicBezTo>
                  <a:cubicBezTo>
                    <a:pt x="728" y="1804"/>
                    <a:pt x="578" y="1601"/>
                    <a:pt x="502" y="1354"/>
                  </a:cubicBezTo>
                  <a:cubicBezTo>
                    <a:pt x="475" y="1254"/>
                    <a:pt x="458" y="1151"/>
                    <a:pt x="448" y="1117"/>
                  </a:cubicBezTo>
                  <a:cubicBezTo>
                    <a:pt x="442" y="818"/>
                    <a:pt x="535" y="638"/>
                    <a:pt x="712" y="491"/>
                  </a:cubicBezTo>
                  <a:cubicBezTo>
                    <a:pt x="808" y="417"/>
                    <a:pt x="948" y="381"/>
                    <a:pt x="1085" y="381"/>
                  </a:cubicBezTo>
                  <a:cubicBezTo>
                    <a:pt x="1214" y="381"/>
                    <a:pt x="1339" y="413"/>
                    <a:pt x="1421" y="474"/>
                  </a:cubicBezTo>
                  <a:cubicBezTo>
                    <a:pt x="1505" y="538"/>
                    <a:pt x="1585" y="608"/>
                    <a:pt x="1668" y="674"/>
                  </a:cubicBezTo>
                  <a:cubicBezTo>
                    <a:pt x="1684" y="689"/>
                    <a:pt x="1712" y="696"/>
                    <a:pt x="1740" y="696"/>
                  </a:cubicBezTo>
                  <a:cubicBezTo>
                    <a:pt x="1770" y="696"/>
                    <a:pt x="1801" y="688"/>
                    <a:pt x="1818" y="674"/>
                  </a:cubicBezTo>
                  <a:cubicBezTo>
                    <a:pt x="1901" y="608"/>
                    <a:pt x="1978" y="534"/>
                    <a:pt x="2065" y="474"/>
                  </a:cubicBezTo>
                  <a:cubicBezTo>
                    <a:pt x="2169" y="409"/>
                    <a:pt x="2285" y="379"/>
                    <a:pt x="2399" y="379"/>
                  </a:cubicBezTo>
                  <a:close/>
                  <a:moveTo>
                    <a:pt x="1107" y="1"/>
                  </a:moveTo>
                  <a:cubicBezTo>
                    <a:pt x="509" y="1"/>
                    <a:pt x="0" y="510"/>
                    <a:pt x="82" y="1167"/>
                  </a:cubicBezTo>
                  <a:cubicBezTo>
                    <a:pt x="125" y="1521"/>
                    <a:pt x="282" y="1827"/>
                    <a:pt x="512" y="2097"/>
                  </a:cubicBezTo>
                  <a:cubicBezTo>
                    <a:pt x="765" y="2394"/>
                    <a:pt x="1062" y="2634"/>
                    <a:pt x="1395" y="2837"/>
                  </a:cubicBezTo>
                  <a:cubicBezTo>
                    <a:pt x="1508" y="2910"/>
                    <a:pt x="1615" y="2987"/>
                    <a:pt x="1751" y="3004"/>
                  </a:cubicBezTo>
                  <a:cubicBezTo>
                    <a:pt x="2265" y="2787"/>
                    <a:pt x="2784" y="2381"/>
                    <a:pt x="3081" y="1954"/>
                  </a:cubicBezTo>
                  <a:cubicBezTo>
                    <a:pt x="3158" y="1847"/>
                    <a:pt x="3218" y="1731"/>
                    <a:pt x="3278" y="1611"/>
                  </a:cubicBezTo>
                  <a:cubicBezTo>
                    <a:pt x="3381" y="1387"/>
                    <a:pt x="3428" y="1154"/>
                    <a:pt x="3408" y="911"/>
                  </a:cubicBezTo>
                  <a:cubicBezTo>
                    <a:pt x="3361" y="393"/>
                    <a:pt x="2905" y="8"/>
                    <a:pt x="2411" y="8"/>
                  </a:cubicBezTo>
                  <a:cubicBezTo>
                    <a:pt x="2307" y="8"/>
                    <a:pt x="2202" y="25"/>
                    <a:pt x="2098" y="61"/>
                  </a:cubicBezTo>
                  <a:cubicBezTo>
                    <a:pt x="1975" y="104"/>
                    <a:pt x="1858" y="164"/>
                    <a:pt x="1728" y="221"/>
                  </a:cubicBezTo>
                  <a:cubicBezTo>
                    <a:pt x="1661" y="184"/>
                    <a:pt x="1595" y="138"/>
                    <a:pt x="1525" y="108"/>
                  </a:cubicBezTo>
                  <a:cubicBezTo>
                    <a:pt x="1398" y="54"/>
                    <a:pt x="1278" y="4"/>
                    <a:pt x="1142" y="1"/>
                  </a:cubicBezTo>
                  <a:cubicBezTo>
                    <a:pt x="1130" y="1"/>
                    <a:pt x="1119" y="1"/>
                    <a:pt x="1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4087075" y="464125"/>
              <a:ext cx="25775" cy="25525"/>
            </a:xfrm>
            <a:custGeom>
              <a:avLst/>
              <a:gdLst/>
              <a:ahLst/>
              <a:cxnLst/>
              <a:rect l="l" t="t" r="r" b="b"/>
              <a:pathLst>
                <a:path w="1031" h="1021" extrusionOk="0">
                  <a:moveTo>
                    <a:pt x="509" y="1"/>
                  </a:moveTo>
                  <a:cubicBezTo>
                    <a:pt x="429" y="1"/>
                    <a:pt x="375" y="44"/>
                    <a:pt x="347" y="124"/>
                  </a:cubicBezTo>
                  <a:cubicBezTo>
                    <a:pt x="337" y="151"/>
                    <a:pt x="337" y="178"/>
                    <a:pt x="334" y="204"/>
                  </a:cubicBezTo>
                  <a:cubicBezTo>
                    <a:pt x="320" y="278"/>
                    <a:pt x="280" y="318"/>
                    <a:pt x="204" y="328"/>
                  </a:cubicBezTo>
                  <a:cubicBezTo>
                    <a:pt x="167" y="334"/>
                    <a:pt x="130" y="344"/>
                    <a:pt x="94" y="358"/>
                  </a:cubicBezTo>
                  <a:cubicBezTo>
                    <a:pt x="47" y="374"/>
                    <a:pt x="0" y="468"/>
                    <a:pt x="14" y="524"/>
                  </a:cubicBezTo>
                  <a:cubicBezTo>
                    <a:pt x="20" y="578"/>
                    <a:pt x="44" y="628"/>
                    <a:pt x="97" y="651"/>
                  </a:cubicBezTo>
                  <a:cubicBezTo>
                    <a:pt x="134" y="661"/>
                    <a:pt x="170" y="674"/>
                    <a:pt x="210" y="684"/>
                  </a:cubicBezTo>
                  <a:cubicBezTo>
                    <a:pt x="280" y="701"/>
                    <a:pt x="327" y="738"/>
                    <a:pt x="337" y="811"/>
                  </a:cubicBezTo>
                  <a:cubicBezTo>
                    <a:pt x="344" y="851"/>
                    <a:pt x="354" y="888"/>
                    <a:pt x="367" y="924"/>
                  </a:cubicBezTo>
                  <a:cubicBezTo>
                    <a:pt x="382" y="968"/>
                    <a:pt x="456" y="1020"/>
                    <a:pt x="508" y="1020"/>
                  </a:cubicBezTo>
                  <a:cubicBezTo>
                    <a:pt x="515" y="1020"/>
                    <a:pt x="521" y="1020"/>
                    <a:pt x="527" y="1018"/>
                  </a:cubicBezTo>
                  <a:cubicBezTo>
                    <a:pt x="570" y="1001"/>
                    <a:pt x="617" y="971"/>
                    <a:pt x="650" y="934"/>
                  </a:cubicBezTo>
                  <a:cubicBezTo>
                    <a:pt x="677" y="908"/>
                    <a:pt x="684" y="861"/>
                    <a:pt x="694" y="824"/>
                  </a:cubicBezTo>
                  <a:cubicBezTo>
                    <a:pt x="710" y="734"/>
                    <a:pt x="764" y="691"/>
                    <a:pt x="850" y="674"/>
                  </a:cubicBezTo>
                  <a:cubicBezTo>
                    <a:pt x="877" y="671"/>
                    <a:pt x="900" y="668"/>
                    <a:pt x="927" y="654"/>
                  </a:cubicBezTo>
                  <a:cubicBezTo>
                    <a:pt x="987" y="621"/>
                    <a:pt x="1027" y="571"/>
                    <a:pt x="1030" y="501"/>
                  </a:cubicBezTo>
                  <a:cubicBezTo>
                    <a:pt x="1030" y="434"/>
                    <a:pt x="967" y="361"/>
                    <a:pt x="884" y="338"/>
                  </a:cubicBezTo>
                  <a:cubicBezTo>
                    <a:pt x="834" y="321"/>
                    <a:pt x="784" y="311"/>
                    <a:pt x="737" y="304"/>
                  </a:cubicBezTo>
                  <a:cubicBezTo>
                    <a:pt x="720" y="271"/>
                    <a:pt x="704" y="244"/>
                    <a:pt x="700" y="224"/>
                  </a:cubicBezTo>
                  <a:cubicBezTo>
                    <a:pt x="687" y="188"/>
                    <a:pt x="684" y="144"/>
                    <a:pt x="670" y="108"/>
                  </a:cubicBezTo>
                  <a:cubicBezTo>
                    <a:pt x="650" y="41"/>
                    <a:pt x="597" y="5"/>
                    <a:pt x="527" y="1"/>
                  </a:cubicBezTo>
                  <a:cubicBezTo>
                    <a:pt x="521" y="1"/>
                    <a:pt x="515" y="1"/>
                    <a:pt x="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title"/>
          </p:nvPr>
        </p:nvSpPr>
        <p:spPr>
          <a:xfrm>
            <a:off x="448975" y="410349"/>
            <a:ext cx="8237700" cy="391006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600" dirty="0"/>
              <a:t>Machine Learning (ML) plays a transformative role in the early detection of lung cancer by leveraging data and advanced algorithms to identify patterns, predict outcomes, and improve diagnostic accuracy. Here's an in-depth look at how ML contributes to lung cancer detection:</a:t>
            </a:r>
            <a:br>
              <a:rPr lang="en-GB" sz="1600" dirty="0"/>
            </a:br>
            <a:br>
              <a:rPr lang="en-GB" sz="1600" dirty="0"/>
            </a:br>
            <a:r>
              <a:rPr lang="en-IN" sz="1400" u="sng" dirty="0"/>
              <a:t>1. Medical Imaging Analysis</a:t>
            </a:r>
            <a:br>
              <a:rPr lang="en-IN" sz="1100" dirty="0"/>
            </a:br>
            <a:r>
              <a:rPr lang="en-IN" sz="1100" dirty="0"/>
              <a:t>     </a:t>
            </a:r>
            <a:r>
              <a:rPr lang="en-GB" sz="1100" dirty="0"/>
              <a:t>Medical imaging is a primary method for detecting lung abnormalities. ML enhances this process by improving accuracy and reducing diagnostic time.</a:t>
            </a:r>
            <a:br>
              <a:rPr lang="en-GB" sz="1100" dirty="0"/>
            </a:br>
            <a:br>
              <a:rPr lang="en-GB" sz="1100" dirty="0"/>
            </a:br>
            <a:r>
              <a:rPr lang="en-IN" sz="1400" u="sng" dirty="0"/>
              <a:t>2. Biomarker Identification</a:t>
            </a:r>
            <a:r>
              <a:rPr lang="en-IN" sz="1400" dirty="0"/>
              <a:t> </a:t>
            </a:r>
            <a:br>
              <a:rPr lang="en-IN" sz="1400" u="sng" dirty="0"/>
            </a:br>
            <a:r>
              <a:rPr lang="en-IN" sz="1100" dirty="0"/>
              <a:t>Genetic and Molecular Data</a:t>
            </a:r>
            <a:br>
              <a:rPr lang="en-IN" sz="1100" b="1" dirty="0"/>
            </a:br>
            <a:br>
              <a:rPr lang="en-GB" sz="1100" dirty="0"/>
            </a:br>
            <a:r>
              <a:rPr lang="en-IN" sz="1400" u="sng" dirty="0"/>
              <a:t>3. Risk Prediction Models</a:t>
            </a:r>
            <a:br>
              <a:rPr lang="en-IN" sz="1400" u="sng" dirty="0"/>
            </a:br>
            <a:r>
              <a:rPr lang="en-IN" sz="1050" dirty="0"/>
              <a:t>Personalized Risk Assessment</a:t>
            </a:r>
            <a:br>
              <a:rPr lang="en-IN" sz="1050" dirty="0"/>
            </a:br>
            <a:r>
              <a:rPr lang="en-IN" sz="1050" dirty="0"/>
              <a:t>Predictive Analytics</a:t>
            </a:r>
            <a:br>
              <a:rPr lang="en-IN" sz="1050" dirty="0"/>
            </a:br>
            <a:endParaRPr sz="1400"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0"/>
          <p:cNvSpPr txBox="1">
            <a:spLocks noGrp="1"/>
          </p:cNvSpPr>
          <p:nvPr>
            <p:ph type="title"/>
          </p:nvPr>
        </p:nvSpPr>
        <p:spPr>
          <a:xfrm>
            <a:off x="343505" y="1940076"/>
            <a:ext cx="7946446" cy="3193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Dataset for model training- Collected from Kaggle</a:t>
            </a:r>
            <a:br>
              <a:rPr lang="en-IN" dirty="0"/>
            </a:br>
            <a:br>
              <a:rPr lang="en-IN" dirty="0"/>
            </a:br>
            <a:br>
              <a:rPr lang="en-IN" dirty="0"/>
            </a:br>
            <a:br>
              <a:rPr lang="en-IN" dirty="0"/>
            </a:br>
            <a:br>
              <a:rPr lang="en-IN" dirty="0"/>
            </a:br>
            <a:br>
              <a:rPr lang="en-IN" dirty="0"/>
            </a:br>
            <a:br>
              <a:rPr lang="en-IN" dirty="0"/>
            </a:br>
            <a:endParaRPr dirty="0"/>
          </a:p>
        </p:txBody>
      </p:sp>
      <p:pic>
        <p:nvPicPr>
          <p:cNvPr id="5" name="Picture 4">
            <a:extLst>
              <a:ext uri="{FF2B5EF4-FFF2-40B4-BE49-F238E27FC236}">
                <a16:creationId xmlns:a16="http://schemas.microsoft.com/office/drawing/2014/main" id="{5F65F3E8-92DD-21C9-118F-A70CA94B4ACF}"/>
              </a:ext>
            </a:extLst>
          </p:cNvPr>
          <p:cNvPicPr>
            <a:picLocks noChangeAspect="1"/>
          </p:cNvPicPr>
          <p:nvPr/>
        </p:nvPicPr>
        <p:blipFill>
          <a:blip r:embed="rId3"/>
          <a:stretch>
            <a:fillRect/>
          </a:stretch>
        </p:blipFill>
        <p:spPr>
          <a:xfrm>
            <a:off x="48381" y="1362317"/>
            <a:ext cx="9037562" cy="34155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71" name="Google Shape;271;p21"/>
          <p:cNvSpPr txBox="1">
            <a:spLocks noGrp="1"/>
          </p:cNvSpPr>
          <p:nvPr>
            <p:ph type="title"/>
          </p:nvPr>
        </p:nvSpPr>
        <p:spPr>
          <a:xfrm>
            <a:off x="453150" y="2005667"/>
            <a:ext cx="8237700" cy="2735666"/>
          </a:xfrm>
          <a:prstGeom prst="rect">
            <a:avLst/>
          </a:prstGeom>
        </p:spPr>
        <p:txBody>
          <a:bodyPr spcFirstLastPara="1" wrap="square" lIns="91425" tIns="91425" rIns="91425" bIns="91425" anchor="ctr" anchorCtr="0">
            <a:noAutofit/>
          </a:bodyPr>
          <a:lstStyle/>
          <a:p>
            <a:pPr algn="l">
              <a:lnSpc>
                <a:spcPct val="150000"/>
              </a:lnSpc>
            </a:pPr>
            <a:r>
              <a:rPr lang="en-US" sz="1800" b="1" dirty="0">
                <a:effectLst/>
                <a:latin typeface="Times New Roman" panose="02020603050405020304" pitchFamily="18" charset="0"/>
                <a:ea typeface="Times New Roman" panose="02020603050405020304" pitchFamily="18" charset="0"/>
              </a:rPr>
              <a:t>Technology Used</a:t>
            </a:r>
            <a:br>
              <a:rPr lang="en-IN" sz="1200" dirty="0">
                <a:effectLst/>
                <a:latin typeface="Calibri" panose="020F0502020204030204" pitchFamily="34" charset="0"/>
                <a:ea typeface="Calibri" panose="020F0502020204030204" pitchFamily="34" charset="0"/>
              </a:rPr>
            </a:br>
            <a:r>
              <a:rPr lang="en-US" sz="1200" dirty="0">
                <a:effectLst/>
                <a:latin typeface="Times New Roman" panose="02020603050405020304" pitchFamily="18" charset="0"/>
                <a:ea typeface="Times New Roman" panose="02020603050405020304" pitchFamily="18" charset="0"/>
              </a:rPr>
              <a:t>The project is build using Python programming language, It provides an easy understanding and imported some Machine Learning libraries like </a:t>
            </a:r>
            <a:r>
              <a:rPr lang="en-US" sz="1200" dirty="0" err="1">
                <a:effectLst/>
                <a:latin typeface="Times New Roman" panose="02020603050405020304" pitchFamily="18" charset="0"/>
                <a:ea typeface="Times New Roman" panose="02020603050405020304" pitchFamily="18" charset="0"/>
              </a:rPr>
              <a:t>sklearn</a:t>
            </a:r>
            <a:r>
              <a:rPr lang="en-US" sz="1200" dirty="0">
                <a:effectLst/>
                <a:latin typeface="Times New Roman" panose="02020603050405020304" pitchFamily="18" charset="0"/>
                <a:ea typeface="Times New Roman" panose="02020603050405020304" pitchFamily="18" charset="0"/>
              </a:rPr>
              <a:t> (scikit-learn). For testing and building we have used </a:t>
            </a:r>
            <a:r>
              <a:rPr lang="en-US" sz="1200" dirty="0" err="1">
                <a:effectLst/>
                <a:latin typeface="Times New Roman" panose="02020603050405020304" pitchFamily="18" charset="0"/>
                <a:ea typeface="Times New Roman" panose="02020603050405020304" pitchFamily="18" charset="0"/>
              </a:rPr>
              <a:t>jupyter</a:t>
            </a:r>
            <a:r>
              <a:rPr lang="en-US" sz="1200" dirty="0">
                <a:effectLst/>
                <a:latin typeface="Times New Roman" panose="02020603050405020304" pitchFamily="18" charset="0"/>
                <a:ea typeface="Times New Roman" panose="02020603050405020304" pitchFamily="18" charset="0"/>
              </a:rPr>
              <a:t> notebook.</a:t>
            </a:r>
            <a:br>
              <a:rPr lang="en-US" sz="12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Steps Involved</a:t>
            </a:r>
            <a:br>
              <a:rPr lang="en-US" sz="1800" b="1" dirty="0">
                <a:effectLst/>
                <a:latin typeface="Times New Roman" panose="02020603050405020304" pitchFamily="18" charset="0"/>
                <a:ea typeface="Times New Roman" panose="02020603050405020304" pitchFamily="18" charset="0"/>
              </a:rPr>
            </a:br>
            <a:r>
              <a:rPr lang="en-US" sz="1400" dirty="0">
                <a:effectLst/>
                <a:latin typeface="Times New Roman" panose="02020603050405020304" pitchFamily="18" charset="0"/>
                <a:ea typeface="Times New Roman" panose="02020603050405020304" pitchFamily="18" charset="0"/>
              </a:rPr>
              <a:t>1.</a:t>
            </a:r>
            <a:r>
              <a:rPr lang="en-US" sz="1400" b="1" dirty="0">
                <a:effectLst/>
                <a:latin typeface="Times New Roman" panose="02020603050405020304" pitchFamily="18" charset="0"/>
                <a:ea typeface="Times New Roman" panose="02020603050405020304" pitchFamily="18" charset="0"/>
              </a:rPr>
              <a:t> </a:t>
            </a:r>
            <a:r>
              <a:rPr lang="en-IN" sz="1400" dirty="0">
                <a:effectLst/>
                <a:latin typeface="Times New Roman" panose="02020603050405020304" pitchFamily="18" charset="0"/>
                <a:ea typeface="Times New Roman" panose="02020603050405020304" pitchFamily="18" charset="0"/>
              </a:rPr>
              <a:t>Collect Data – Obtain the dataset with feature (Age, Gender, Alcohol consumption, Smoking Habits, etc.</a:t>
            </a:r>
            <a:br>
              <a:rPr lang="en-IN" sz="1400" dirty="0">
                <a:effectLst/>
                <a:latin typeface="Times New Roman" panose="02020603050405020304" pitchFamily="18" charset="0"/>
                <a:ea typeface="Times New Roman" panose="02020603050405020304" pitchFamily="18" charset="0"/>
              </a:rPr>
            </a:br>
            <a:br>
              <a:rPr lang="en-IN" sz="1400" dirty="0">
                <a:effectLst/>
                <a:latin typeface="Times New Roman" panose="02020603050405020304" pitchFamily="18" charset="0"/>
                <a:ea typeface="Times New Roman" panose="02020603050405020304" pitchFamily="18" charset="0"/>
              </a:rPr>
            </a:br>
            <a:br>
              <a:rPr lang="en-IN" sz="1400" dirty="0">
                <a:effectLst/>
                <a:latin typeface="Times New Roman" panose="02020603050405020304" pitchFamily="18" charset="0"/>
                <a:ea typeface="Times New Roman" panose="02020603050405020304" pitchFamily="18" charset="0"/>
              </a:rPr>
            </a:br>
            <a:r>
              <a:rPr lang="en-IN" sz="1400" dirty="0">
                <a:effectLst/>
                <a:latin typeface="Times New Roman" panose="02020603050405020304" pitchFamily="18" charset="0"/>
                <a:ea typeface="Times New Roman" panose="02020603050405020304" pitchFamily="18" charset="0"/>
              </a:rPr>
              <a:t>2. Data processing - Split Data -Divide the dataset into </a:t>
            </a:r>
            <a:br>
              <a:rPr lang="en-IN" sz="1400" dirty="0">
                <a:effectLst/>
                <a:latin typeface="Times New Roman" panose="02020603050405020304" pitchFamily="18" charset="0"/>
                <a:ea typeface="Times New Roman" panose="02020603050405020304" pitchFamily="18" charset="0"/>
              </a:rPr>
            </a:br>
            <a:br>
              <a:rPr lang="en-IN" sz="1400" dirty="0">
                <a:effectLst/>
                <a:latin typeface="Times New Roman" panose="02020603050405020304" pitchFamily="18" charset="0"/>
                <a:ea typeface="Times New Roman" panose="02020603050405020304" pitchFamily="18" charset="0"/>
              </a:rPr>
            </a:br>
            <a:br>
              <a:rPr lang="en-IN" sz="1400" dirty="0">
                <a:effectLst/>
                <a:latin typeface="Times New Roman" panose="02020603050405020304" pitchFamily="18" charset="0"/>
                <a:ea typeface="Times New Roman" panose="02020603050405020304" pitchFamily="18" charset="0"/>
              </a:rPr>
            </a:br>
            <a:br>
              <a:rPr lang="en-IN" sz="1400" dirty="0">
                <a:effectLst/>
                <a:latin typeface="Times New Roman" panose="02020603050405020304" pitchFamily="18" charset="0"/>
                <a:ea typeface="Times New Roman" panose="02020603050405020304" pitchFamily="18" charset="0"/>
              </a:rPr>
            </a:br>
            <a:r>
              <a:rPr lang="en-IN" sz="1400" dirty="0">
                <a:effectLst/>
                <a:latin typeface="Times New Roman" panose="02020603050405020304" pitchFamily="18" charset="0"/>
                <a:ea typeface="Times New Roman" panose="02020603050405020304" pitchFamily="18" charset="0"/>
              </a:rPr>
              <a:t>3. Choose and Train a Machine Learning Model</a:t>
            </a:r>
            <a:br>
              <a:rPr lang="en-IN" sz="1400" dirty="0">
                <a:effectLst/>
                <a:latin typeface="Times New Roman" panose="02020603050405020304" pitchFamily="18" charset="0"/>
                <a:ea typeface="Times New Roman" panose="02020603050405020304" pitchFamily="18" charset="0"/>
              </a:rPr>
            </a:br>
            <a:br>
              <a:rPr lang="en-IN" sz="1400" dirty="0">
                <a:effectLst/>
                <a:latin typeface="Times New Roman" panose="02020603050405020304" pitchFamily="18" charset="0"/>
                <a:ea typeface="Times New Roman" panose="02020603050405020304" pitchFamily="18" charset="0"/>
              </a:rPr>
            </a:br>
            <a:br>
              <a:rPr lang="en-IN" sz="1400" dirty="0">
                <a:effectLst/>
                <a:latin typeface="Times New Roman" panose="02020603050405020304" pitchFamily="18" charset="0"/>
                <a:ea typeface="Times New Roman" panose="02020603050405020304" pitchFamily="18" charset="0"/>
              </a:rPr>
            </a:br>
            <a:br>
              <a:rPr lang="en-IN" sz="1400" dirty="0">
                <a:effectLst/>
                <a:latin typeface="Times New Roman" panose="02020603050405020304" pitchFamily="18" charset="0"/>
                <a:ea typeface="Times New Roman" panose="02020603050405020304" pitchFamily="18" charset="0"/>
              </a:rPr>
            </a:br>
            <a:br>
              <a:rPr lang="en-IN" sz="1800" dirty="0">
                <a:effectLst/>
                <a:latin typeface="Calibri" panose="020F0502020204030204" pitchFamily="34" charset="0"/>
                <a:ea typeface="Calibri" panose="020F0502020204030204" pitchFamily="34" charset="0"/>
              </a:rPr>
            </a:br>
            <a:br>
              <a:rPr lang="en-IN" sz="1800" dirty="0">
                <a:effectLst/>
                <a:latin typeface="Calibri" panose="020F0502020204030204" pitchFamily="34" charset="0"/>
                <a:ea typeface="Calibri" panose="020F0502020204030204" pitchFamily="34" charset="0"/>
              </a:rPr>
            </a:br>
            <a:br>
              <a:rPr lang="en-IN" sz="1800" dirty="0">
                <a:effectLst/>
                <a:latin typeface="Calibri" panose="020F0502020204030204" pitchFamily="34" charset="0"/>
                <a:ea typeface="Calibri" panose="020F0502020204030204" pitchFamily="34" charset="0"/>
              </a:rPr>
            </a:br>
            <a:endParaRPr lang="en-IN" sz="1200" dirty="0"/>
          </a:p>
        </p:txBody>
      </p:sp>
      <p:grpSp>
        <p:nvGrpSpPr>
          <p:cNvPr id="274" name="Google Shape;274;p21"/>
          <p:cNvGrpSpPr/>
          <p:nvPr/>
        </p:nvGrpSpPr>
        <p:grpSpPr>
          <a:xfrm>
            <a:off x="6073054" y="3357164"/>
            <a:ext cx="731405" cy="826269"/>
            <a:chOff x="6073054" y="3357164"/>
            <a:chExt cx="731405" cy="826269"/>
          </a:xfrm>
        </p:grpSpPr>
        <p:sp>
          <p:nvSpPr>
            <p:cNvPr id="275" name="Google Shape;275;p21"/>
            <p:cNvSpPr/>
            <p:nvPr/>
          </p:nvSpPr>
          <p:spPr>
            <a:xfrm>
              <a:off x="6073054" y="3357164"/>
              <a:ext cx="731405" cy="826269"/>
            </a:xfrm>
            <a:custGeom>
              <a:avLst/>
              <a:gdLst/>
              <a:ahLst/>
              <a:cxnLst/>
              <a:rect l="l" t="t" r="r" b="b"/>
              <a:pathLst>
                <a:path w="7286" h="8231" extrusionOk="0">
                  <a:moveTo>
                    <a:pt x="3269" y="273"/>
                  </a:moveTo>
                  <a:cubicBezTo>
                    <a:pt x="3664" y="273"/>
                    <a:pt x="3626" y="334"/>
                    <a:pt x="3593" y="844"/>
                  </a:cubicBezTo>
                  <a:cubicBezTo>
                    <a:pt x="3589" y="891"/>
                    <a:pt x="3529" y="941"/>
                    <a:pt x="3479" y="941"/>
                  </a:cubicBezTo>
                  <a:lnTo>
                    <a:pt x="3199" y="941"/>
                  </a:lnTo>
                  <a:lnTo>
                    <a:pt x="3199" y="954"/>
                  </a:lnTo>
                  <a:cubicBezTo>
                    <a:pt x="3106" y="944"/>
                    <a:pt x="3013" y="941"/>
                    <a:pt x="2930" y="941"/>
                  </a:cubicBezTo>
                  <a:cubicBezTo>
                    <a:pt x="2880" y="934"/>
                    <a:pt x="2826" y="884"/>
                    <a:pt x="2826" y="834"/>
                  </a:cubicBezTo>
                  <a:cubicBezTo>
                    <a:pt x="2823" y="691"/>
                    <a:pt x="2823" y="544"/>
                    <a:pt x="2823" y="398"/>
                  </a:cubicBezTo>
                  <a:cubicBezTo>
                    <a:pt x="2823" y="348"/>
                    <a:pt x="2873" y="295"/>
                    <a:pt x="2916" y="291"/>
                  </a:cubicBezTo>
                  <a:cubicBezTo>
                    <a:pt x="2983" y="288"/>
                    <a:pt x="3046" y="275"/>
                    <a:pt x="3113" y="275"/>
                  </a:cubicBezTo>
                  <a:cubicBezTo>
                    <a:pt x="3171" y="274"/>
                    <a:pt x="3223" y="273"/>
                    <a:pt x="3269" y="273"/>
                  </a:cubicBezTo>
                  <a:close/>
                  <a:moveTo>
                    <a:pt x="3373" y="1208"/>
                  </a:moveTo>
                  <a:cubicBezTo>
                    <a:pt x="3413" y="1208"/>
                    <a:pt x="3456" y="1268"/>
                    <a:pt x="3456" y="1324"/>
                  </a:cubicBezTo>
                  <a:cubicBezTo>
                    <a:pt x="3456" y="1364"/>
                    <a:pt x="3443" y="1408"/>
                    <a:pt x="3399" y="1414"/>
                  </a:cubicBezTo>
                  <a:cubicBezTo>
                    <a:pt x="3339" y="1428"/>
                    <a:pt x="3273" y="1431"/>
                    <a:pt x="3213" y="1434"/>
                  </a:cubicBezTo>
                  <a:cubicBezTo>
                    <a:pt x="3143" y="1431"/>
                    <a:pt x="3076" y="1428"/>
                    <a:pt x="3010" y="1414"/>
                  </a:cubicBezTo>
                  <a:cubicBezTo>
                    <a:pt x="2983" y="1411"/>
                    <a:pt x="2946" y="1361"/>
                    <a:pt x="2946" y="1328"/>
                  </a:cubicBezTo>
                  <a:cubicBezTo>
                    <a:pt x="2946" y="1268"/>
                    <a:pt x="2983" y="1208"/>
                    <a:pt x="3020" y="1208"/>
                  </a:cubicBezTo>
                  <a:close/>
                  <a:moveTo>
                    <a:pt x="1427" y="3094"/>
                  </a:moveTo>
                  <a:lnTo>
                    <a:pt x="1427" y="3107"/>
                  </a:lnTo>
                  <a:cubicBezTo>
                    <a:pt x="1480" y="3107"/>
                    <a:pt x="1532" y="3106"/>
                    <a:pt x="1585" y="3106"/>
                  </a:cubicBezTo>
                  <a:cubicBezTo>
                    <a:pt x="1612" y="3106"/>
                    <a:pt x="1639" y="3106"/>
                    <a:pt x="1667" y="3107"/>
                  </a:cubicBezTo>
                  <a:cubicBezTo>
                    <a:pt x="1740" y="3107"/>
                    <a:pt x="1790" y="3161"/>
                    <a:pt x="1790" y="3237"/>
                  </a:cubicBezTo>
                  <a:cubicBezTo>
                    <a:pt x="1790" y="3330"/>
                    <a:pt x="1793" y="3424"/>
                    <a:pt x="1780" y="3514"/>
                  </a:cubicBezTo>
                  <a:cubicBezTo>
                    <a:pt x="1776" y="3544"/>
                    <a:pt x="1740" y="3594"/>
                    <a:pt x="1710" y="3597"/>
                  </a:cubicBezTo>
                  <a:cubicBezTo>
                    <a:pt x="1610" y="3619"/>
                    <a:pt x="1511" y="3627"/>
                    <a:pt x="1412" y="3627"/>
                  </a:cubicBezTo>
                  <a:cubicBezTo>
                    <a:pt x="1312" y="3627"/>
                    <a:pt x="1213" y="3619"/>
                    <a:pt x="1113" y="3607"/>
                  </a:cubicBezTo>
                  <a:cubicBezTo>
                    <a:pt x="1067" y="3597"/>
                    <a:pt x="1010" y="3544"/>
                    <a:pt x="1010" y="3497"/>
                  </a:cubicBezTo>
                  <a:cubicBezTo>
                    <a:pt x="1007" y="3404"/>
                    <a:pt x="1007" y="3310"/>
                    <a:pt x="1010" y="3221"/>
                  </a:cubicBezTo>
                  <a:cubicBezTo>
                    <a:pt x="1013" y="3171"/>
                    <a:pt x="1063" y="3114"/>
                    <a:pt x="1110" y="3111"/>
                  </a:cubicBezTo>
                  <a:cubicBezTo>
                    <a:pt x="1213" y="3107"/>
                    <a:pt x="1323" y="3097"/>
                    <a:pt x="1427" y="3094"/>
                  </a:cubicBezTo>
                  <a:close/>
                  <a:moveTo>
                    <a:pt x="3234" y="1690"/>
                  </a:moveTo>
                  <a:cubicBezTo>
                    <a:pt x="3437" y="1690"/>
                    <a:pt x="3456" y="1727"/>
                    <a:pt x="3456" y="1977"/>
                  </a:cubicBezTo>
                  <a:lnTo>
                    <a:pt x="3456" y="2724"/>
                  </a:lnTo>
                  <a:cubicBezTo>
                    <a:pt x="3393" y="2811"/>
                    <a:pt x="3339" y="2884"/>
                    <a:pt x="3283" y="2961"/>
                  </a:cubicBezTo>
                  <a:cubicBezTo>
                    <a:pt x="3056" y="3277"/>
                    <a:pt x="2910" y="3627"/>
                    <a:pt x="2866" y="4017"/>
                  </a:cubicBezTo>
                  <a:cubicBezTo>
                    <a:pt x="2856" y="4124"/>
                    <a:pt x="2833" y="4224"/>
                    <a:pt x="2810" y="4327"/>
                  </a:cubicBezTo>
                  <a:cubicBezTo>
                    <a:pt x="2810" y="4340"/>
                    <a:pt x="2766" y="4344"/>
                    <a:pt x="2746" y="4344"/>
                  </a:cubicBezTo>
                  <a:cubicBezTo>
                    <a:pt x="2740" y="4344"/>
                    <a:pt x="2726" y="4327"/>
                    <a:pt x="2716" y="4317"/>
                  </a:cubicBezTo>
                  <a:cubicBezTo>
                    <a:pt x="2496" y="4074"/>
                    <a:pt x="2496" y="4074"/>
                    <a:pt x="2216" y="3937"/>
                  </a:cubicBezTo>
                  <a:cubicBezTo>
                    <a:pt x="2226" y="3904"/>
                    <a:pt x="2226" y="3860"/>
                    <a:pt x="2240" y="3827"/>
                  </a:cubicBezTo>
                  <a:cubicBezTo>
                    <a:pt x="2300" y="3724"/>
                    <a:pt x="2393" y="3644"/>
                    <a:pt x="2490" y="3574"/>
                  </a:cubicBezTo>
                  <a:lnTo>
                    <a:pt x="2650" y="3460"/>
                  </a:lnTo>
                  <a:cubicBezTo>
                    <a:pt x="2826" y="3340"/>
                    <a:pt x="2916" y="3167"/>
                    <a:pt x="2923" y="2957"/>
                  </a:cubicBezTo>
                  <a:cubicBezTo>
                    <a:pt x="2923" y="2851"/>
                    <a:pt x="2926" y="2744"/>
                    <a:pt x="2926" y="2641"/>
                  </a:cubicBezTo>
                  <a:cubicBezTo>
                    <a:pt x="2930" y="2401"/>
                    <a:pt x="2926" y="2161"/>
                    <a:pt x="2930" y="1924"/>
                  </a:cubicBezTo>
                  <a:cubicBezTo>
                    <a:pt x="2930" y="1874"/>
                    <a:pt x="2943" y="1818"/>
                    <a:pt x="2956" y="1768"/>
                  </a:cubicBezTo>
                  <a:cubicBezTo>
                    <a:pt x="2963" y="1748"/>
                    <a:pt x="2990" y="1718"/>
                    <a:pt x="3010" y="1714"/>
                  </a:cubicBezTo>
                  <a:cubicBezTo>
                    <a:pt x="3060" y="1701"/>
                    <a:pt x="3113" y="1691"/>
                    <a:pt x="3163" y="1691"/>
                  </a:cubicBezTo>
                  <a:cubicBezTo>
                    <a:pt x="3189" y="1690"/>
                    <a:pt x="3212" y="1690"/>
                    <a:pt x="3234" y="1690"/>
                  </a:cubicBezTo>
                  <a:close/>
                  <a:moveTo>
                    <a:pt x="1399" y="3903"/>
                  </a:moveTo>
                  <a:cubicBezTo>
                    <a:pt x="1423" y="3903"/>
                    <a:pt x="1448" y="3905"/>
                    <a:pt x="1473" y="3907"/>
                  </a:cubicBezTo>
                  <a:cubicBezTo>
                    <a:pt x="1540" y="3910"/>
                    <a:pt x="1600" y="3930"/>
                    <a:pt x="1640" y="3994"/>
                  </a:cubicBezTo>
                  <a:cubicBezTo>
                    <a:pt x="1647" y="4004"/>
                    <a:pt x="1657" y="4014"/>
                    <a:pt x="1663" y="4024"/>
                  </a:cubicBezTo>
                  <a:cubicBezTo>
                    <a:pt x="1763" y="4144"/>
                    <a:pt x="1890" y="4207"/>
                    <a:pt x="2043" y="4220"/>
                  </a:cubicBezTo>
                  <a:cubicBezTo>
                    <a:pt x="2066" y="4220"/>
                    <a:pt x="2096" y="4220"/>
                    <a:pt x="2123" y="4224"/>
                  </a:cubicBezTo>
                  <a:cubicBezTo>
                    <a:pt x="2346" y="4257"/>
                    <a:pt x="2483" y="4390"/>
                    <a:pt x="2523" y="4607"/>
                  </a:cubicBezTo>
                  <a:cubicBezTo>
                    <a:pt x="2543" y="4737"/>
                    <a:pt x="2546" y="4870"/>
                    <a:pt x="2526" y="5003"/>
                  </a:cubicBezTo>
                  <a:cubicBezTo>
                    <a:pt x="2523" y="5032"/>
                    <a:pt x="2482" y="5063"/>
                    <a:pt x="2453" y="5063"/>
                  </a:cubicBezTo>
                  <a:cubicBezTo>
                    <a:pt x="2448" y="5063"/>
                    <a:pt x="2444" y="5062"/>
                    <a:pt x="2440" y="5060"/>
                  </a:cubicBezTo>
                  <a:cubicBezTo>
                    <a:pt x="2256" y="4987"/>
                    <a:pt x="2076" y="4903"/>
                    <a:pt x="1880" y="4853"/>
                  </a:cubicBezTo>
                  <a:cubicBezTo>
                    <a:pt x="1720" y="4811"/>
                    <a:pt x="1561" y="4791"/>
                    <a:pt x="1404" y="4791"/>
                  </a:cubicBezTo>
                  <a:cubicBezTo>
                    <a:pt x="1169" y="4791"/>
                    <a:pt x="937" y="4836"/>
                    <a:pt x="707" y="4920"/>
                  </a:cubicBezTo>
                  <a:cubicBezTo>
                    <a:pt x="617" y="4947"/>
                    <a:pt x="533" y="4993"/>
                    <a:pt x="447" y="5027"/>
                  </a:cubicBezTo>
                  <a:cubicBezTo>
                    <a:pt x="397" y="5043"/>
                    <a:pt x="347" y="5057"/>
                    <a:pt x="294" y="5073"/>
                  </a:cubicBezTo>
                  <a:cubicBezTo>
                    <a:pt x="244" y="4930"/>
                    <a:pt x="260" y="4797"/>
                    <a:pt x="274" y="4677"/>
                  </a:cubicBezTo>
                  <a:cubicBezTo>
                    <a:pt x="294" y="4427"/>
                    <a:pt x="447" y="4264"/>
                    <a:pt x="700" y="4227"/>
                  </a:cubicBezTo>
                  <a:cubicBezTo>
                    <a:pt x="757" y="4220"/>
                    <a:pt x="810" y="4220"/>
                    <a:pt x="860" y="4207"/>
                  </a:cubicBezTo>
                  <a:cubicBezTo>
                    <a:pt x="963" y="4177"/>
                    <a:pt x="1067" y="4137"/>
                    <a:pt x="1127" y="4044"/>
                  </a:cubicBezTo>
                  <a:cubicBezTo>
                    <a:pt x="1195" y="3934"/>
                    <a:pt x="1289" y="3903"/>
                    <a:pt x="1399" y="3903"/>
                  </a:cubicBezTo>
                  <a:close/>
                  <a:moveTo>
                    <a:pt x="2873" y="4743"/>
                  </a:moveTo>
                  <a:cubicBezTo>
                    <a:pt x="2896" y="4813"/>
                    <a:pt x="2930" y="4880"/>
                    <a:pt x="2956" y="4953"/>
                  </a:cubicBezTo>
                  <a:cubicBezTo>
                    <a:pt x="3143" y="5553"/>
                    <a:pt x="3529" y="5993"/>
                    <a:pt x="4079" y="6290"/>
                  </a:cubicBezTo>
                  <a:cubicBezTo>
                    <a:pt x="4126" y="6313"/>
                    <a:pt x="4173" y="6340"/>
                    <a:pt x="4216" y="6370"/>
                  </a:cubicBezTo>
                  <a:cubicBezTo>
                    <a:pt x="4249" y="6386"/>
                    <a:pt x="4246" y="6443"/>
                    <a:pt x="4216" y="6463"/>
                  </a:cubicBezTo>
                  <a:cubicBezTo>
                    <a:pt x="3901" y="6677"/>
                    <a:pt x="3552" y="6765"/>
                    <a:pt x="3179" y="6765"/>
                  </a:cubicBezTo>
                  <a:cubicBezTo>
                    <a:pt x="3146" y="6765"/>
                    <a:pt x="3113" y="6764"/>
                    <a:pt x="3080" y="6763"/>
                  </a:cubicBezTo>
                  <a:cubicBezTo>
                    <a:pt x="3043" y="6763"/>
                    <a:pt x="3000" y="6756"/>
                    <a:pt x="2963" y="6746"/>
                  </a:cubicBezTo>
                  <a:cubicBezTo>
                    <a:pt x="2866" y="6730"/>
                    <a:pt x="2823" y="6680"/>
                    <a:pt x="2816" y="6590"/>
                  </a:cubicBezTo>
                  <a:cubicBezTo>
                    <a:pt x="2813" y="6563"/>
                    <a:pt x="2813" y="6536"/>
                    <a:pt x="2813" y="6510"/>
                  </a:cubicBezTo>
                  <a:lnTo>
                    <a:pt x="2813" y="4873"/>
                  </a:lnTo>
                  <a:cubicBezTo>
                    <a:pt x="2813" y="4837"/>
                    <a:pt x="2823" y="4793"/>
                    <a:pt x="2826" y="4757"/>
                  </a:cubicBezTo>
                  <a:cubicBezTo>
                    <a:pt x="2840" y="4753"/>
                    <a:pt x="2856" y="4747"/>
                    <a:pt x="2873" y="4743"/>
                  </a:cubicBezTo>
                  <a:close/>
                  <a:moveTo>
                    <a:pt x="1426" y="5054"/>
                  </a:moveTo>
                  <a:cubicBezTo>
                    <a:pt x="1773" y="5054"/>
                    <a:pt x="2105" y="5159"/>
                    <a:pt x="2423" y="5370"/>
                  </a:cubicBezTo>
                  <a:cubicBezTo>
                    <a:pt x="2486" y="5413"/>
                    <a:pt x="2540" y="5477"/>
                    <a:pt x="2540" y="5563"/>
                  </a:cubicBezTo>
                  <a:cubicBezTo>
                    <a:pt x="2533" y="6030"/>
                    <a:pt x="2533" y="6493"/>
                    <a:pt x="2530" y="6960"/>
                  </a:cubicBezTo>
                  <a:cubicBezTo>
                    <a:pt x="2530" y="6996"/>
                    <a:pt x="2506" y="7036"/>
                    <a:pt x="2486" y="7076"/>
                  </a:cubicBezTo>
                  <a:cubicBezTo>
                    <a:pt x="2433" y="7086"/>
                    <a:pt x="2380" y="7096"/>
                    <a:pt x="2330" y="7096"/>
                  </a:cubicBezTo>
                  <a:lnTo>
                    <a:pt x="497" y="7096"/>
                  </a:lnTo>
                  <a:cubicBezTo>
                    <a:pt x="443" y="7096"/>
                    <a:pt x="390" y="7090"/>
                    <a:pt x="340" y="7076"/>
                  </a:cubicBezTo>
                  <a:cubicBezTo>
                    <a:pt x="317" y="7073"/>
                    <a:pt x="294" y="7043"/>
                    <a:pt x="284" y="7023"/>
                  </a:cubicBezTo>
                  <a:cubicBezTo>
                    <a:pt x="267" y="6986"/>
                    <a:pt x="264" y="6943"/>
                    <a:pt x="264" y="6906"/>
                  </a:cubicBezTo>
                  <a:cubicBezTo>
                    <a:pt x="260" y="6456"/>
                    <a:pt x="264" y="6003"/>
                    <a:pt x="264" y="5553"/>
                  </a:cubicBezTo>
                  <a:cubicBezTo>
                    <a:pt x="264" y="5527"/>
                    <a:pt x="274" y="5497"/>
                    <a:pt x="280" y="5463"/>
                  </a:cubicBezTo>
                  <a:cubicBezTo>
                    <a:pt x="430" y="5310"/>
                    <a:pt x="617" y="5220"/>
                    <a:pt x="827" y="5153"/>
                  </a:cubicBezTo>
                  <a:cubicBezTo>
                    <a:pt x="1031" y="5087"/>
                    <a:pt x="1230" y="5054"/>
                    <a:pt x="1426" y="5054"/>
                  </a:cubicBezTo>
                  <a:close/>
                  <a:moveTo>
                    <a:pt x="757" y="7350"/>
                  </a:moveTo>
                  <a:cubicBezTo>
                    <a:pt x="979" y="7350"/>
                    <a:pt x="1201" y="7353"/>
                    <a:pt x="1423" y="7353"/>
                  </a:cubicBezTo>
                  <a:lnTo>
                    <a:pt x="2383" y="7353"/>
                  </a:lnTo>
                  <a:cubicBezTo>
                    <a:pt x="2496" y="7353"/>
                    <a:pt x="2540" y="7413"/>
                    <a:pt x="2526" y="7536"/>
                  </a:cubicBezTo>
                  <a:cubicBezTo>
                    <a:pt x="2506" y="7726"/>
                    <a:pt x="2416" y="7863"/>
                    <a:pt x="2243" y="7939"/>
                  </a:cubicBezTo>
                  <a:cubicBezTo>
                    <a:pt x="2183" y="7963"/>
                    <a:pt x="2113" y="7979"/>
                    <a:pt x="2050" y="7979"/>
                  </a:cubicBezTo>
                  <a:cubicBezTo>
                    <a:pt x="1838" y="7981"/>
                    <a:pt x="1625" y="7982"/>
                    <a:pt x="1412" y="7982"/>
                  </a:cubicBezTo>
                  <a:cubicBezTo>
                    <a:pt x="1198" y="7982"/>
                    <a:pt x="985" y="7981"/>
                    <a:pt x="773" y="7979"/>
                  </a:cubicBezTo>
                  <a:cubicBezTo>
                    <a:pt x="490" y="7976"/>
                    <a:pt x="327" y="7839"/>
                    <a:pt x="274" y="7559"/>
                  </a:cubicBezTo>
                  <a:cubicBezTo>
                    <a:pt x="237" y="7400"/>
                    <a:pt x="280" y="7353"/>
                    <a:pt x="423" y="7353"/>
                  </a:cubicBezTo>
                  <a:cubicBezTo>
                    <a:pt x="535" y="7351"/>
                    <a:pt x="646" y="7350"/>
                    <a:pt x="757" y="7350"/>
                  </a:cubicBezTo>
                  <a:close/>
                  <a:moveTo>
                    <a:pt x="3209" y="1"/>
                  </a:moveTo>
                  <a:cubicBezTo>
                    <a:pt x="3081" y="1"/>
                    <a:pt x="2953" y="4"/>
                    <a:pt x="2826" y="11"/>
                  </a:cubicBezTo>
                  <a:cubicBezTo>
                    <a:pt x="2703" y="15"/>
                    <a:pt x="2560" y="121"/>
                    <a:pt x="2543" y="305"/>
                  </a:cubicBezTo>
                  <a:cubicBezTo>
                    <a:pt x="2530" y="435"/>
                    <a:pt x="2533" y="571"/>
                    <a:pt x="2530" y="704"/>
                  </a:cubicBezTo>
                  <a:cubicBezTo>
                    <a:pt x="2526" y="841"/>
                    <a:pt x="2536" y="971"/>
                    <a:pt x="2610" y="1091"/>
                  </a:cubicBezTo>
                  <a:cubicBezTo>
                    <a:pt x="2660" y="1174"/>
                    <a:pt x="2650" y="1271"/>
                    <a:pt x="2650" y="1361"/>
                  </a:cubicBezTo>
                  <a:lnTo>
                    <a:pt x="2650" y="2841"/>
                  </a:lnTo>
                  <a:cubicBezTo>
                    <a:pt x="2650" y="2891"/>
                    <a:pt x="2650" y="2944"/>
                    <a:pt x="2646" y="2997"/>
                  </a:cubicBezTo>
                  <a:cubicBezTo>
                    <a:pt x="2643" y="3081"/>
                    <a:pt x="2600" y="3154"/>
                    <a:pt x="2536" y="3204"/>
                  </a:cubicBezTo>
                  <a:cubicBezTo>
                    <a:pt x="2413" y="3297"/>
                    <a:pt x="2283" y="3390"/>
                    <a:pt x="2150" y="3477"/>
                  </a:cubicBezTo>
                  <a:cubicBezTo>
                    <a:pt x="2141" y="3483"/>
                    <a:pt x="2132" y="3486"/>
                    <a:pt x="2124" y="3486"/>
                  </a:cubicBezTo>
                  <a:cubicBezTo>
                    <a:pt x="2105" y="3486"/>
                    <a:pt x="2091" y="3472"/>
                    <a:pt x="2086" y="3454"/>
                  </a:cubicBezTo>
                  <a:cubicBezTo>
                    <a:pt x="2070" y="3337"/>
                    <a:pt x="2066" y="3214"/>
                    <a:pt x="2043" y="3097"/>
                  </a:cubicBezTo>
                  <a:cubicBezTo>
                    <a:pt x="2020" y="2991"/>
                    <a:pt x="1960" y="2904"/>
                    <a:pt x="1846" y="2864"/>
                  </a:cubicBezTo>
                  <a:cubicBezTo>
                    <a:pt x="1756" y="2834"/>
                    <a:pt x="1570" y="2819"/>
                    <a:pt x="1385" y="2819"/>
                  </a:cubicBezTo>
                  <a:cubicBezTo>
                    <a:pt x="1201" y="2819"/>
                    <a:pt x="1018" y="2834"/>
                    <a:pt x="937" y="2864"/>
                  </a:cubicBezTo>
                  <a:cubicBezTo>
                    <a:pt x="833" y="2907"/>
                    <a:pt x="763" y="2987"/>
                    <a:pt x="743" y="3097"/>
                  </a:cubicBezTo>
                  <a:cubicBezTo>
                    <a:pt x="730" y="3191"/>
                    <a:pt x="737" y="3287"/>
                    <a:pt x="730" y="3377"/>
                  </a:cubicBezTo>
                  <a:cubicBezTo>
                    <a:pt x="717" y="3557"/>
                    <a:pt x="753" y="3720"/>
                    <a:pt x="883" y="3860"/>
                  </a:cubicBezTo>
                  <a:cubicBezTo>
                    <a:pt x="843" y="3887"/>
                    <a:pt x="813" y="3914"/>
                    <a:pt x="777" y="3924"/>
                  </a:cubicBezTo>
                  <a:cubicBezTo>
                    <a:pt x="700" y="3944"/>
                    <a:pt x="623" y="3957"/>
                    <a:pt x="543" y="3974"/>
                  </a:cubicBezTo>
                  <a:cubicBezTo>
                    <a:pt x="250" y="4030"/>
                    <a:pt x="4" y="4330"/>
                    <a:pt x="4" y="4637"/>
                  </a:cubicBezTo>
                  <a:cubicBezTo>
                    <a:pt x="4" y="4720"/>
                    <a:pt x="0" y="4797"/>
                    <a:pt x="0" y="4877"/>
                  </a:cubicBezTo>
                  <a:lnTo>
                    <a:pt x="0" y="7313"/>
                  </a:lnTo>
                  <a:cubicBezTo>
                    <a:pt x="0" y="7406"/>
                    <a:pt x="7" y="7503"/>
                    <a:pt x="10" y="7593"/>
                  </a:cubicBezTo>
                  <a:cubicBezTo>
                    <a:pt x="27" y="7916"/>
                    <a:pt x="350" y="8226"/>
                    <a:pt x="663" y="8226"/>
                  </a:cubicBezTo>
                  <a:cubicBezTo>
                    <a:pt x="667" y="8226"/>
                    <a:pt x="670" y="8226"/>
                    <a:pt x="673" y="8226"/>
                  </a:cubicBezTo>
                  <a:cubicBezTo>
                    <a:pt x="757" y="8226"/>
                    <a:pt x="833" y="8229"/>
                    <a:pt x="913" y="8229"/>
                  </a:cubicBezTo>
                  <a:lnTo>
                    <a:pt x="1950" y="8229"/>
                  </a:lnTo>
                  <a:cubicBezTo>
                    <a:pt x="2172" y="8229"/>
                    <a:pt x="2394" y="8231"/>
                    <a:pt x="2616" y="8231"/>
                  </a:cubicBezTo>
                  <a:cubicBezTo>
                    <a:pt x="2727" y="8231"/>
                    <a:pt x="2838" y="8230"/>
                    <a:pt x="2950" y="8229"/>
                  </a:cubicBezTo>
                  <a:cubicBezTo>
                    <a:pt x="3006" y="8229"/>
                    <a:pt x="3056" y="8219"/>
                    <a:pt x="3106" y="8203"/>
                  </a:cubicBezTo>
                  <a:cubicBezTo>
                    <a:pt x="3126" y="8193"/>
                    <a:pt x="3143" y="8163"/>
                    <a:pt x="3149" y="8139"/>
                  </a:cubicBezTo>
                  <a:cubicBezTo>
                    <a:pt x="3166" y="8073"/>
                    <a:pt x="3116" y="8006"/>
                    <a:pt x="3056" y="7993"/>
                  </a:cubicBezTo>
                  <a:cubicBezTo>
                    <a:pt x="3024" y="7987"/>
                    <a:pt x="2992" y="7986"/>
                    <a:pt x="2959" y="7986"/>
                  </a:cubicBezTo>
                  <a:cubicBezTo>
                    <a:pt x="2932" y="7986"/>
                    <a:pt x="2904" y="7987"/>
                    <a:pt x="2877" y="7987"/>
                  </a:cubicBezTo>
                  <a:cubicBezTo>
                    <a:pt x="2816" y="7987"/>
                    <a:pt x="2756" y="7983"/>
                    <a:pt x="2700" y="7956"/>
                  </a:cubicBezTo>
                  <a:cubicBezTo>
                    <a:pt x="2706" y="7929"/>
                    <a:pt x="2700" y="7903"/>
                    <a:pt x="2693" y="7883"/>
                  </a:cubicBezTo>
                  <a:cubicBezTo>
                    <a:pt x="2770" y="7709"/>
                    <a:pt x="2800" y="7529"/>
                    <a:pt x="2793" y="7340"/>
                  </a:cubicBezTo>
                  <a:cubicBezTo>
                    <a:pt x="2786" y="7260"/>
                    <a:pt x="2800" y="7180"/>
                    <a:pt x="2803" y="7103"/>
                  </a:cubicBezTo>
                  <a:cubicBezTo>
                    <a:pt x="2803" y="7073"/>
                    <a:pt x="2853" y="7030"/>
                    <a:pt x="2886" y="7030"/>
                  </a:cubicBezTo>
                  <a:cubicBezTo>
                    <a:pt x="2933" y="7027"/>
                    <a:pt x="2980" y="7025"/>
                    <a:pt x="3028" y="7025"/>
                  </a:cubicBezTo>
                  <a:cubicBezTo>
                    <a:pt x="3047" y="7025"/>
                    <a:pt x="3067" y="7025"/>
                    <a:pt x="3086" y="7026"/>
                  </a:cubicBezTo>
                  <a:cubicBezTo>
                    <a:pt x="3125" y="7028"/>
                    <a:pt x="3165" y="7029"/>
                    <a:pt x="3203" y="7029"/>
                  </a:cubicBezTo>
                  <a:cubicBezTo>
                    <a:pt x="3540" y="7029"/>
                    <a:pt x="3861" y="6952"/>
                    <a:pt x="4166" y="6796"/>
                  </a:cubicBezTo>
                  <a:cubicBezTo>
                    <a:pt x="4216" y="6773"/>
                    <a:pt x="4266" y="6756"/>
                    <a:pt x="4316" y="6743"/>
                  </a:cubicBezTo>
                  <a:cubicBezTo>
                    <a:pt x="4333" y="6743"/>
                    <a:pt x="4376" y="6770"/>
                    <a:pt x="4376" y="6780"/>
                  </a:cubicBezTo>
                  <a:cubicBezTo>
                    <a:pt x="4379" y="7103"/>
                    <a:pt x="4386" y="7420"/>
                    <a:pt x="4379" y="7739"/>
                  </a:cubicBezTo>
                  <a:cubicBezTo>
                    <a:pt x="4376" y="7859"/>
                    <a:pt x="4249" y="7979"/>
                    <a:pt x="4103" y="7986"/>
                  </a:cubicBezTo>
                  <a:cubicBezTo>
                    <a:pt x="3933" y="7989"/>
                    <a:pt x="3759" y="7996"/>
                    <a:pt x="3586" y="8003"/>
                  </a:cubicBezTo>
                  <a:cubicBezTo>
                    <a:pt x="3546" y="8003"/>
                    <a:pt x="3486" y="8063"/>
                    <a:pt x="3479" y="8106"/>
                  </a:cubicBezTo>
                  <a:cubicBezTo>
                    <a:pt x="3469" y="8143"/>
                    <a:pt x="3526" y="8223"/>
                    <a:pt x="3566" y="8223"/>
                  </a:cubicBezTo>
                  <a:cubicBezTo>
                    <a:pt x="3719" y="8223"/>
                    <a:pt x="3870" y="8224"/>
                    <a:pt x="4020" y="8224"/>
                  </a:cubicBezTo>
                  <a:cubicBezTo>
                    <a:pt x="4095" y="8224"/>
                    <a:pt x="4170" y="8224"/>
                    <a:pt x="4246" y="8223"/>
                  </a:cubicBezTo>
                  <a:cubicBezTo>
                    <a:pt x="4296" y="8219"/>
                    <a:pt x="4346" y="8189"/>
                    <a:pt x="4393" y="8163"/>
                  </a:cubicBezTo>
                  <a:cubicBezTo>
                    <a:pt x="4552" y="8069"/>
                    <a:pt x="4642" y="7926"/>
                    <a:pt x="4646" y="7739"/>
                  </a:cubicBezTo>
                  <a:cubicBezTo>
                    <a:pt x="4649" y="7490"/>
                    <a:pt x="4646" y="7236"/>
                    <a:pt x="4649" y="6980"/>
                  </a:cubicBezTo>
                  <a:cubicBezTo>
                    <a:pt x="4652" y="6860"/>
                    <a:pt x="4659" y="6743"/>
                    <a:pt x="4662" y="6623"/>
                  </a:cubicBezTo>
                  <a:cubicBezTo>
                    <a:pt x="4666" y="6596"/>
                    <a:pt x="4719" y="6543"/>
                    <a:pt x="4746" y="6543"/>
                  </a:cubicBezTo>
                  <a:cubicBezTo>
                    <a:pt x="4812" y="6543"/>
                    <a:pt x="4879" y="6540"/>
                    <a:pt x="4946" y="6540"/>
                  </a:cubicBezTo>
                  <a:cubicBezTo>
                    <a:pt x="4962" y="6540"/>
                    <a:pt x="4978" y="6540"/>
                    <a:pt x="4995" y="6540"/>
                  </a:cubicBezTo>
                  <a:cubicBezTo>
                    <a:pt x="5178" y="6540"/>
                    <a:pt x="5358" y="6523"/>
                    <a:pt x="5536" y="6480"/>
                  </a:cubicBezTo>
                  <a:cubicBezTo>
                    <a:pt x="6452" y="6260"/>
                    <a:pt x="7015" y="5687"/>
                    <a:pt x="7262" y="4787"/>
                  </a:cubicBezTo>
                  <a:cubicBezTo>
                    <a:pt x="7275" y="4737"/>
                    <a:pt x="7275" y="4680"/>
                    <a:pt x="7275" y="4627"/>
                  </a:cubicBezTo>
                  <a:cubicBezTo>
                    <a:pt x="7278" y="4580"/>
                    <a:pt x="7228" y="4524"/>
                    <a:pt x="7182" y="4510"/>
                  </a:cubicBezTo>
                  <a:cubicBezTo>
                    <a:pt x="7176" y="4508"/>
                    <a:pt x="7169" y="4507"/>
                    <a:pt x="7162" y="4507"/>
                  </a:cubicBezTo>
                  <a:cubicBezTo>
                    <a:pt x="7120" y="4507"/>
                    <a:pt x="7063" y="4537"/>
                    <a:pt x="7052" y="4577"/>
                  </a:cubicBezTo>
                  <a:cubicBezTo>
                    <a:pt x="7015" y="4690"/>
                    <a:pt x="6985" y="4807"/>
                    <a:pt x="6949" y="4920"/>
                  </a:cubicBezTo>
                  <a:cubicBezTo>
                    <a:pt x="6675" y="5707"/>
                    <a:pt x="5970" y="6269"/>
                    <a:pt x="5108" y="6269"/>
                  </a:cubicBezTo>
                  <a:cubicBezTo>
                    <a:pt x="4929" y="6269"/>
                    <a:pt x="4743" y="6245"/>
                    <a:pt x="4552" y="6193"/>
                  </a:cubicBezTo>
                  <a:cubicBezTo>
                    <a:pt x="3396" y="5880"/>
                    <a:pt x="2876" y="4707"/>
                    <a:pt x="3209" y="3677"/>
                  </a:cubicBezTo>
                  <a:cubicBezTo>
                    <a:pt x="3512" y="2745"/>
                    <a:pt x="4361" y="2305"/>
                    <a:pt x="5059" y="2305"/>
                  </a:cubicBezTo>
                  <a:cubicBezTo>
                    <a:pt x="5207" y="2305"/>
                    <a:pt x="5348" y="2325"/>
                    <a:pt x="5476" y="2364"/>
                  </a:cubicBezTo>
                  <a:cubicBezTo>
                    <a:pt x="6185" y="2484"/>
                    <a:pt x="6825" y="3074"/>
                    <a:pt x="6985" y="3790"/>
                  </a:cubicBezTo>
                  <a:cubicBezTo>
                    <a:pt x="7012" y="3894"/>
                    <a:pt x="7042" y="3994"/>
                    <a:pt x="7069" y="4097"/>
                  </a:cubicBezTo>
                  <a:cubicBezTo>
                    <a:pt x="7077" y="4126"/>
                    <a:pt x="7142" y="4155"/>
                    <a:pt x="7190" y="4155"/>
                  </a:cubicBezTo>
                  <a:cubicBezTo>
                    <a:pt x="7196" y="4155"/>
                    <a:pt x="7203" y="4155"/>
                    <a:pt x="7209" y="4154"/>
                  </a:cubicBezTo>
                  <a:cubicBezTo>
                    <a:pt x="7252" y="4140"/>
                    <a:pt x="7282" y="4107"/>
                    <a:pt x="7282" y="4070"/>
                  </a:cubicBezTo>
                  <a:cubicBezTo>
                    <a:pt x="7282" y="3977"/>
                    <a:pt x="7285" y="3880"/>
                    <a:pt x="7265" y="3794"/>
                  </a:cubicBezTo>
                  <a:cubicBezTo>
                    <a:pt x="7159" y="3344"/>
                    <a:pt x="6935" y="2954"/>
                    <a:pt x="6592" y="2641"/>
                  </a:cubicBezTo>
                  <a:cubicBezTo>
                    <a:pt x="6245" y="2327"/>
                    <a:pt x="5842" y="2131"/>
                    <a:pt x="5379" y="2077"/>
                  </a:cubicBezTo>
                  <a:cubicBezTo>
                    <a:pt x="5277" y="2065"/>
                    <a:pt x="5176" y="2059"/>
                    <a:pt x="5075" y="2059"/>
                  </a:cubicBezTo>
                  <a:cubicBezTo>
                    <a:pt x="4699" y="2059"/>
                    <a:pt x="4334" y="2145"/>
                    <a:pt x="3993" y="2337"/>
                  </a:cubicBezTo>
                  <a:cubicBezTo>
                    <a:pt x="3946" y="2361"/>
                    <a:pt x="3896" y="2387"/>
                    <a:pt x="3849" y="2411"/>
                  </a:cubicBezTo>
                  <a:cubicBezTo>
                    <a:pt x="3840" y="2414"/>
                    <a:pt x="3831" y="2416"/>
                    <a:pt x="3821" y="2416"/>
                  </a:cubicBezTo>
                  <a:cubicBezTo>
                    <a:pt x="3780" y="2416"/>
                    <a:pt x="3736" y="2384"/>
                    <a:pt x="3736" y="2341"/>
                  </a:cubicBezTo>
                  <a:cubicBezTo>
                    <a:pt x="3733" y="2021"/>
                    <a:pt x="3733" y="1704"/>
                    <a:pt x="3729" y="1381"/>
                  </a:cubicBezTo>
                  <a:cubicBezTo>
                    <a:pt x="3729" y="1261"/>
                    <a:pt x="3736" y="1144"/>
                    <a:pt x="3803" y="1038"/>
                  </a:cubicBezTo>
                  <a:cubicBezTo>
                    <a:pt x="3829" y="994"/>
                    <a:pt x="3846" y="938"/>
                    <a:pt x="3846" y="888"/>
                  </a:cubicBezTo>
                  <a:cubicBezTo>
                    <a:pt x="3849" y="688"/>
                    <a:pt x="3846" y="488"/>
                    <a:pt x="3843" y="288"/>
                  </a:cubicBezTo>
                  <a:cubicBezTo>
                    <a:pt x="3836" y="198"/>
                    <a:pt x="3786" y="131"/>
                    <a:pt x="3719" y="88"/>
                  </a:cubicBezTo>
                  <a:cubicBezTo>
                    <a:pt x="3666" y="48"/>
                    <a:pt x="3603" y="11"/>
                    <a:pt x="3543" y="8"/>
                  </a:cubicBezTo>
                  <a:cubicBezTo>
                    <a:pt x="3431" y="3"/>
                    <a:pt x="3320" y="1"/>
                    <a:pt x="3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a:off x="6406232" y="3685925"/>
              <a:ext cx="280777" cy="272445"/>
            </a:xfrm>
            <a:custGeom>
              <a:avLst/>
              <a:gdLst/>
              <a:ahLst/>
              <a:cxnLst/>
              <a:rect l="l" t="t" r="r" b="b"/>
              <a:pathLst>
                <a:path w="2797" h="2714" extrusionOk="0">
                  <a:moveTo>
                    <a:pt x="490" y="402"/>
                  </a:moveTo>
                  <a:cubicBezTo>
                    <a:pt x="534" y="412"/>
                    <a:pt x="580" y="405"/>
                    <a:pt x="607" y="429"/>
                  </a:cubicBezTo>
                  <a:cubicBezTo>
                    <a:pt x="697" y="505"/>
                    <a:pt x="777" y="599"/>
                    <a:pt x="864" y="679"/>
                  </a:cubicBezTo>
                  <a:cubicBezTo>
                    <a:pt x="1057" y="855"/>
                    <a:pt x="1107" y="1079"/>
                    <a:pt x="1074" y="1329"/>
                  </a:cubicBezTo>
                  <a:cubicBezTo>
                    <a:pt x="1070" y="1339"/>
                    <a:pt x="1057" y="1352"/>
                    <a:pt x="1047" y="1365"/>
                  </a:cubicBezTo>
                  <a:cubicBezTo>
                    <a:pt x="1010" y="1355"/>
                    <a:pt x="970" y="1355"/>
                    <a:pt x="940" y="1329"/>
                  </a:cubicBezTo>
                  <a:cubicBezTo>
                    <a:pt x="804" y="1272"/>
                    <a:pt x="667" y="1219"/>
                    <a:pt x="534" y="1162"/>
                  </a:cubicBezTo>
                  <a:cubicBezTo>
                    <a:pt x="374" y="1095"/>
                    <a:pt x="334" y="1082"/>
                    <a:pt x="360" y="862"/>
                  </a:cubicBezTo>
                  <a:cubicBezTo>
                    <a:pt x="367" y="785"/>
                    <a:pt x="377" y="702"/>
                    <a:pt x="397" y="629"/>
                  </a:cubicBezTo>
                  <a:cubicBezTo>
                    <a:pt x="424" y="552"/>
                    <a:pt x="457" y="482"/>
                    <a:pt x="490" y="402"/>
                  </a:cubicBezTo>
                  <a:close/>
                  <a:moveTo>
                    <a:pt x="512" y="1452"/>
                  </a:moveTo>
                  <a:cubicBezTo>
                    <a:pt x="519" y="1452"/>
                    <a:pt x="526" y="1453"/>
                    <a:pt x="534" y="1455"/>
                  </a:cubicBezTo>
                  <a:cubicBezTo>
                    <a:pt x="697" y="1505"/>
                    <a:pt x="844" y="1588"/>
                    <a:pt x="984" y="1685"/>
                  </a:cubicBezTo>
                  <a:cubicBezTo>
                    <a:pt x="997" y="1688"/>
                    <a:pt x="1007" y="1702"/>
                    <a:pt x="1014" y="1712"/>
                  </a:cubicBezTo>
                  <a:cubicBezTo>
                    <a:pt x="1054" y="1748"/>
                    <a:pt x="1084" y="1788"/>
                    <a:pt x="1084" y="1845"/>
                  </a:cubicBezTo>
                  <a:cubicBezTo>
                    <a:pt x="1084" y="1958"/>
                    <a:pt x="1080" y="2078"/>
                    <a:pt x="1080" y="2202"/>
                  </a:cubicBezTo>
                  <a:cubicBezTo>
                    <a:pt x="1027" y="2198"/>
                    <a:pt x="980" y="2205"/>
                    <a:pt x="960" y="2185"/>
                  </a:cubicBezTo>
                  <a:cubicBezTo>
                    <a:pt x="727" y="2032"/>
                    <a:pt x="557" y="1818"/>
                    <a:pt x="460" y="1552"/>
                  </a:cubicBezTo>
                  <a:cubicBezTo>
                    <a:pt x="450" y="1535"/>
                    <a:pt x="460" y="1502"/>
                    <a:pt x="470" y="1482"/>
                  </a:cubicBezTo>
                  <a:cubicBezTo>
                    <a:pt x="478" y="1460"/>
                    <a:pt x="494" y="1452"/>
                    <a:pt x="512" y="1452"/>
                  </a:cubicBezTo>
                  <a:close/>
                  <a:moveTo>
                    <a:pt x="1393" y="1280"/>
                  </a:moveTo>
                  <a:cubicBezTo>
                    <a:pt x="1397" y="1280"/>
                    <a:pt x="1402" y="1281"/>
                    <a:pt x="1407" y="1282"/>
                  </a:cubicBezTo>
                  <a:cubicBezTo>
                    <a:pt x="1412" y="1282"/>
                    <a:pt x="1418" y="1281"/>
                    <a:pt x="1425" y="1281"/>
                  </a:cubicBezTo>
                  <a:cubicBezTo>
                    <a:pt x="1432" y="1281"/>
                    <a:pt x="1438" y="1282"/>
                    <a:pt x="1443" y="1285"/>
                  </a:cubicBezTo>
                  <a:cubicBezTo>
                    <a:pt x="1607" y="1438"/>
                    <a:pt x="1773" y="1588"/>
                    <a:pt x="1930" y="1748"/>
                  </a:cubicBezTo>
                  <a:cubicBezTo>
                    <a:pt x="2063" y="1875"/>
                    <a:pt x="2190" y="2012"/>
                    <a:pt x="2323" y="2138"/>
                  </a:cubicBezTo>
                  <a:cubicBezTo>
                    <a:pt x="2360" y="2178"/>
                    <a:pt x="2390" y="2218"/>
                    <a:pt x="2393" y="2282"/>
                  </a:cubicBezTo>
                  <a:cubicBezTo>
                    <a:pt x="2230" y="2415"/>
                    <a:pt x="2030" y="2422"/>
                    <a:pt x="1833" y="2448"/>
                  </a:cubicBezTo>
                  <a:cubicBezTo>
                    <a:pt x="1798" y="2454"/>
                    <a:pt x="1767" y="2457"/>
                    <a:pt x="1738" y="2457"/>
                  </a:cubicBezTo>
                  <a:cubicBezTo>
                    <a:pt x="1646" y="2457"/>
                    <a:pt x="1562" y="2428"/>
                    <a:pt x="1373" y="2355"/>
                  </a:cubicBezTo>
                  <a:cubicBezTo>
                    <a:pt x="1367" y="2318"/>
                    <a:pt x="1357" y="2282"/>
                    <a:pt x="1350" y="2245"/>
                  </a:cubicBezTo>
                  <a:cubicBezTo>
                    <a:pt x="1347" y="2165"/>
                    <a:pt x="1347" y="2085"/>
                    <a:pt x="1347" y="2005"/>
                  </a:cubicBezTo>
                  <a:cubicBezTo>
                    <a:pt x="1347" y="1369"/>
                    <a:pt x="1347" y="1280"/>
                    <a:pt x="1393" y="1280"/>
                  </a:cubicBezTo>
                  <a:close/>
                  <a:moveTo>
                    <a:pt x="495" y="1"/>
                  </a:moveTo>
                  <a:cubicBezTo>
                    <a:pt x="461" y="1"/>
                    <a:pt x="425" y="13"/>
                    <a:pt x="407" y="32"/>
                  </a:cubicBezTo>
                  <a:cubicBezTo>
                    <a:pt x="374" y="72"/>
                    <a:pt x="330" y="112"/>
                    <a:pt x="307" y="155"/>
                  </a:cubicBezTo>
                  <a:cubicBezTo>
                    <a:pt x="74" y="569"/>
                    <a:pt x="0" y="1002"/>
                    <a:pt x="137" y="1465"/>
                  </a:cubicBezTo>
                  <a:cubicBezTo>
                    <a:pt x="384" y="2323"/>
                    <a:pt x="1139" y="2712"/>
                    <a:pt x="1714" y="2712"/>
                  </a:cubicBezTo>
                  <a:cubicBezTo>
                    <a:pt x="1728" y="2712"/>
                    <a:pt x="1742" y="2712"/>
                    <a:pt x="1757" y="2712"/>
                  </a:cubicBezTo>
                  <a:cubicBezTo>
                    <a:pt x="1777" y="2713"/>
                    <a:pt x="1797" y="2713"/>
                    <a:pt x="1818" y="2713"/>
                  </a:cubicBezTo>
                  <a:cubicBezTo>
                    <a:pt x="2144" y="2713"/>
                    <a:pt x="2508" y="2569"/>
                    <a:pt x="2696" y="2432"/>
                  </a:cubicBezTo>
                  <a:cubicBezTo>
                    <a:pt x="2776" y="2368"/>
                    <a:pt x="2796" y="2262"/>
                    <a:pt x="2736" y="2185"/>
                  </a:cubicBezTo>
                  <a:cubicBezTo>
                    <a:pt x="2710" y="2155"/>
                    <a:pt x="2686" y="2125"/>
                    <a:pt x="2656" y="2098"/>
                  </a:cubicBezTo>
                  <a:lnTo>
                    <a:pt x="677" y="119"/>
                  </a:lnTo>
                  <a:cubicBezTo>
                    <a:pt x="640" y="82"/>
                    <a:pt x="597" y="52"/>
                    <a:pt x="557" y="19"/>
                  </a:cubicBezTo>
                  <a:cubicBezTo>
                    <a:pt x="542" y="7"/>
                    <a:pt x="519" y="1"/>
                    <a:pt x="4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1"/>
            <p:cNvSpPr/>
            <p:nvPr/>
          </p:nvSpPr>
          <p:spPr>
            <a:xfrm>
              <a:off x="6482123" y="3618165"/>
              <a:ext cx="276460" cy="271843"/>
            </a:xfrm>
            <a:custGeom>
              <a:avLst/>
              <a:gdLst/>
              <a:ahLst/>
              <a:cxnLst/>
              <a:rect l="l" t="t" r="r" b="b"/>
              <a:pathLst>
                <a:path w="2754" h="2708" extrusionOk="0">
                  <a:moveTo>
                    <a:pt x="1015" y="262"/>
                  </a:moveTo>
                  <a:cubicBezTo>
                    <a:pt x="1709" y="262"/>
                    <a:pt x="2215" y="743"/>
                    <a:pt x="2370" y="1247"/>
                  </a:cubicBezTo>
                  <a:cubicBezTo>
                    <a:pt x="2417" y="1390"/>
                    <a:pt x="2430" y="1530"/>
                    <a:pt x="2434" y="1640"/>
                  </a:cubicBezTo>
                  <a:cubicBezTo>
                    <a:pt x="2437" y="1880"/>
                    <a:pt x="2414" y="2074"/>
                    <a:pt x="2320" y="2257"/>
                  </a:cubicBezTo>
                  <a:cubicBezTo>
                    <a:pt x="2307" y="2283"/>
                    <a:pt x="2270" y="2302"/>
                    <a:pt x="2236" y="2302"/>
                  </a:cubicBezTo>
                  <a:cubicBezTo>
                    <a:pt x="2218" y="2302"/>
                    <a:pt x="2200" y="2296"/>
                    <a:pt x="2187" y="2283"/>
                  </a:cubicBezTo>
                  <a:cubicBezTo>
                    <a:pt x="2157" y="2260"/>
                    <a:pt x="2130" y="2233"/>
                    <a:pt x="2100" y="2207"/>
                  </a:cubicBezTo>
                  <a:lnTo>
                    <a:pt x="501" y="607"/>
                  </a:lnTo>
                  <a:cubicBezTo>
                    <a:pt x="471" y="577"/>
                    <a:pt x="447" y="547"/>
                    <a:pt x="421" y="517"/>
                  </a:cubicBezTo>
                  <a:cubicBezTo>
                    <a:pt x="384" y="477"/>
                    <a:pt x="397" y="404"/>
                    <a:pt x="447" y="384"/>
                  </a:cubicBezTo>
                  <a:cubicBezTo>
                    <a:pt x="567" y="344"/>
                    <a:pt x="691" y="291"/>
                    <a:pt x="821" y="274"/>
                  </a:cubicBezTo>
                  <a:cubicBezTo>
                    <a:pt x="887" y="266"/>
                    <a:pt x="952" y="262"/>
                    <a:pt x="1015" y="262"/>
                  </a:cubicBezTo>
                  <a:close/>
                  <a:moveTo>
                    <a:pt x="1017" y="1"/>
                  </a:moveTo>
                  <a:cubicBezTo>
                    <a:pt x="1012" y="1"/>
                    <a:pt x="1008" y="1"/>
                    <a:pt x="1004" y="1"/>
                  </a:cubicBezTo>
                  <a:cubicBezTo>
                    <a:pt x="671" y="7"/>
                    <a:pt x="421" y="74"/>
                    <a:pt x="138" y="244"/>
                  </a:cubicBezTo>
                  <a:cubicBezTo>
                    <a:pt x="104" y="264"/>
                    <a:pt x="74" y="294"/>
                    <a:pt x="48" y="321"/>
                  </a:cubicBezTo>
                  <a:cubicBezTo>
                    <a:pt x="14" y="347"/>
                    <a:pt x="1" y="437"/>
                    <a:pt x="24" y="471"/>
                  </a:cubicBezTo>
                  <a:cubicBezTo>
                    <a:pt x="68" y="524"/>
                    <a:pt x="104" y="577"/>
                    <a:pt x="151" y="624"/>
                  </a:cubicBezTo>
                  <a:cubicBezTo>
                    <a:pt x="497" y="974"/>
                    <a:pt x="841" y="1320"/>
                    <a:pt x="1191" y="1670"/>
                  </a:cubicBezTo>
                  <a:lnTo>
                    <a:pt x="2067" y="2543"/>
                  </a:lnTo>
                  <a:cubicBezTo>
                    <a:pt x="2120" y="2603"/>
                    <a:pt x="2187" y="2647"/>
                    <a:pt x="2250" y="2693"/>
                  </a:cubicBezTo>
                  <a:cubicBezTo>
                    <a:pt x="2263" y="2704"/>
                    <a:pt x="2278" y="2708"/>
                    <a:pt x="2293" y="2708"/>
                  </a:cubicBezTo>
                  <a:cubicBezTo>
                    <a:pt x="2316" y="2708"/>
                    <a:pt x="2341" y="2697"/>
                    <a:pt x="2357" y="2680"/>
                  </a:cubicBezTo>
                  <a:cubicBezTo>
                    <a:pt x="2400" y="2643"/>
                    <a:pt x="2440" y="2610"/>
                    <a:pt x="2467" y="2563"/>
                  </a:cubicBezTo>
                  <a:cubicBezTo>
                    <a:pt x="2674" y="2193"/>
                    <a:pt x="2754" y="1807"/>
                    <a:pt x="2680" y="1377"/>
                  </a:cubicBezTo>
                  <a:cubicBezTo>
                    <a:pt x="2574" y="760"/>
                    <a:pt x="1979" y="1"/>
                    <a:pt x="10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a:off x="6148343" y="3930764"/>
              <a:ext cx="129898" cy="26702"/>
            </a:xfrm>
            <a:custGeom>
              <a:avLst/>
              <a:gdLst/>
              <a:ahLst/>
              <a:cxnLst/>
              <a:rect l="l" t="t" r="r" b="b"/>
              <a:pathLst>
                <a:path w="1294" h="266" extrusionOk="0">
                  <a:moveTo>
                    <a:pt x="647" y="1"/>
                  </a:moveTo>
                  <a:cubicBezTo>
                    <a:pt x="494" y="1"/>
                    <a:pt x="342" y="3"/>
                    <a:pt x="190" y="6"/>
                  </a:cubicBezTo>
                  <a:cubicBezTo>
                    <a:pt x="147" y="6"/>
                    <a:pt x="110" y="19"/>
                    <a:pt x="73" y="33"/>
                  </a:cubicBezTo>
                  <a:cubicBezTo>
                    <a:pt x="33" y="46"/>
                    <a:pt x="0" y="79"/>
                    <a:pt x="10" y="123"/>
                  </a:cubicBezTo>
                  <a:cubicBezTo>
                    <a:pt x="17" y="159"/>
                    <a:pt x="40" y="199"/>
                    <a:pt x="63" y="223"/>
                  </a:cubicBezTo>
                  <a:cubicBezTo>
                    <a:pt x="93" y="246"/>
                    <a:pt x="133" y="263"/>
                    <a:pt x="173" y="263"/>
                  </a:cubicBezTo>
                  <a:cubicBezTo>
                    <a:pt x="226" y="264"/>
                    <a:pt x="279" y="264"/>
                    <a:pt x="332" y="264"/>
                  </a:cubicBezTo>
                  <a:cubicBezTo>
                    <a:pt x="438" y="264"/>
                    <a:pt x="545" y="263"/>
                    <a:pt x="650" y="263"/>
                  </a:cubicBezTo>
                  <a:cubicBezTo>
                    <a:pt x="797" y="263"/>
                    <a:pt x="943" y="266"/>
                    <a:pt x="1083" y="266"/>
                  </a:cubicBezTo>
                  <a:cubicBezTo>
                    <a:pt x="1123" y="266"/>
                    <a:pt x="1163" y="259"/>
                    <a:pt x="1200" y="249"/>
                  </a:cubicBezTo>
                  <a:cubicBezTo>
                    <a:pt x="1240" y="243"/>
                    <a:pt x="1293" y="169"/>
                    <a:pt x="1280" y="126"/>
                  </a:cubicBezTo>
                  <a:cubicBezTo>
                    <a:pt x="1273" y="93"/>
                    <a:pt x="1246" y="56"/>
                    <a:pt x="1216" y="33"/>
                  </a:cubicBezTo>
                  <a:cubicBezTo>
                    <a:pt x="1190" y="13"/>
                    <a:pt x="1143" y="6"/>
                    <a:pt x="1106" y="6"/>
                  </a:cubicBezTo>
                  <a:cubicBezTo>
                    <a:pt x="953" y="3"/>
                    <a:pt x="800"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21"/>
          <p:cNvGrpSpPr/>
          <p:nvPr/>
        </p:nvGrpSpPr>
        <p:grpSpPr>
          <a:xfrm>
            <a:off x="6941587" y="1612369"/>
            <a:ext cx="1719900" cy="907340"/>
            <a:chOff x="6956675" y="1468409"/>
            <a:chExt cx="1719900" cy="907340"/>
          </a:xfrm>
        </p:grpSpPr>
        <p:sp>
          <p:nvSpPr>
            <p:cNvPr id="348" name="Google Shape;348;p21"/>
            <p:cNvSpPr txBox="1"/>
            <p:nvPr/>
          </p:nvSpPr>
          <p:spPr>
            <a:xfrm>
              <a:off x="6956675" y="1468409"/>
              <a:ext cx="1219200" cy="27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b="1" dirty="0">
                <a:solidFill>
                  <a:schemeClr val="lt1"/>
                </a:solidFill>
                <a:latin typeface="Fira Sans Extra Condensed"/>
                <a:ea typeface="Fira Sans Extra Condensed"/>
                <a:cs typeface="Fira Sans Extra Condensed"/>
                <a:sym typeface="Fira Sans Extra Condensed"/>
              </a:endParaRPr>
            </a:p>
          </p:txBody>
        </p:sp>
        <p:sp>
          <p:nvSpPr>
            <p:cNvPr id="349" name="Google Shape;349;p21"/>
            <p:cNvSpPr txBox="1"/>
            <p:nvPr/>
          </p:nvSpPr>
          <p:spPr>
            <a:xfrm>
              <a:off x="6956675" y="1763749"/>
              <a:ext cx="1719900" cy="61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Saturne possède plusieurs anneaux</a:t>
              </a:r>
              <a:endParaRPr sz="1200">
                <a:solidFill>
                  <a:schemeClr val="lt1"/>
                </a:solidFill>
                <a:latin typeface="Roboto"/>
                <a:ea typeface="Roboto"/>
                <a:cs typeface="Roboto"/>
                <a:sym typeface="Roboto"/>
              </a:endParaRPr>
            </a:p>
          </p:txBody>
        </p:sp>
      </p:grpSp>
      <p:pic>
        <p:nvPicPr>
          <p:cNvPr id="3" name="Picture 2">
            <a:extLst>
              <a:ext uri="{FF2B5EF4-FFF2-40B4-BE49-F238E27FC236}">
                <a16:creationId xmlns:a16="http://schemas.microsoft.com/office/drawing/2014/main" id="{FEE06287-0170-63F3-E2D1-417DA361329D}"/>
              </a:ext>
            </a:extLst>
          </p:cNvPr>
          <p:cNvPicPr>
            <a:picLocks noChangeAspect="1"/>
          </p:cNvPicPr>
          <p:nvPr/>
        </p:nvPicPr>
        <p:blipFill>
          <a:blip r:embed="rId3"/>
          <a:stretch>
            <a:fillRect/>
          </a:stretch>
        </p:blipFill>
        <p:spPr>
          <a:xfrm>
            <a:off x="706362" y="1867790"/>
            <a:ext cx="4445662" cy="419111"/>
          </a:xfrm>
          <a:prstGeom prst="rect">
            <a:avLst/>
          </a:prstGeom>
        </p:spPr>
      </p:pic>
      <p:pic>
        <p:nvPicPr>
          <p:cNvPr id="5" name="Picture 4">
            <a:extLst>
              <a:ext uri="{FF2B5EF4-FFF2-40B4-BE49-F238E27FC236}">
                <a16:creationId xmlns:a16="http://schemas.microsoft.com/office/drawing/2014/main" id="{496C45FF-50DD-D520-9A0A-A6B91A819340}"/>
              </a:ext>
            </a:extLst>
          </p:cNvPr>
          <p:cNvPicPr>
            <a:picLocks noChangeAspect="1"/>
          </p:cNvPicPr>
          <p:nvPr/>
        </p:nvPicPr>
        <p:blipFill>
          <a:blip r:embed="rId4"/>
          <a:stretch>
            <a:fillRect/>
          </a:stretch>
        </p:blipFill>
        <p:spPr>
          <a:xfrm>
            <a:off x="575736" y="2856599"/>
            <a:ext cx="6775858" cy="805564"/>
          </a:xfrm>
          <a:prstGeom prst="rect">
            <a:avLst/>
          </a:prstGeom>
        </p:spPr>
      </p:pic>
      <p:pic>
        <p:nvPicPr>
          <p:cNvPr id="9" name="Picture 8">
            <a:extLst>
              <a:ext uri="{FF2B5EF4-FFF2-40B4-BE49-F238E27FC236}">
                <a16:creationId xmlns:a16="http://schemas.microsoft.com/office/drawing/2014/main" id="{85B6085B-06D8-26CF-3ADC-D2B9E8C649A5}"/>
              </a:ext>
            </a:extLst>
          </p:cNvPr>
          <p:cNvPicPr>
            <a:picLocks noChangeAspect="1"/>
          </p:cNvPicPr>
          <p:nvPr/>
        </p:nvPicPr>
        <p:blipFill>
          <a:blip r:embed="rId5"/>
          <a:stretch>
            <a:fillRect/>
          </a:stretch>
        </p:blipFill>
        <p:spPr>
          <a:xfrm>
            <a:off x="639433" y="4327649"/>
            <a:ext cx="7865134" cy="51164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81EC-C6E0-E442-1432-333818C8BBE0}"/>
              </a:ext>
            </a:extLst>
          </p:cNvPr>
          <p:cNvSpPr>
            <a:spLocks noGrp="1"/>
          </p:cNvSpPr>
          <p:nvPr>
            <p:ph type="title"/>
          </p:nvPr>
        </p:nvSpPr>
        <p:spPr>
          <a:xfrm>
            <a:off x="448975" y="410349"/>
            <a:ext cx="8237700" cy="4195517"/>
          </a:xfrm>
        </p:spPr>
        <p:txBody>
          <a:bodyPr/>
          <a:lstStyle/>
          <a:p>
            <a:pPr algn="l"/>
            <a:r>
              <a:rPr lang="en-IN" sz="1600" dirty="0">
                <a:effectLst/>
                <a:latin typeface="Times New Roman" panose="02020603050405020304" pitchFamily="18" charset="0"/>
                <a:ea typeface="Times New Roman" panose="02020603050405020304" pitchFamily="18" charset="0"/>
              </a:rPr>
              <a:t>4. Evaluate the Model</a:t>
            </a:r>
            <a:br>
              <a:rPr lang="en-IN" sz="1600" dirty="0">
                <a:effectLst/>
                <a:latin typeface="Times New Roman" panose="02020603050405020304" pitchFamily="18" charset="0"/>
                <a:ea typeface="Times New Roman" panose="02020603050405020304" pitchFamily="18" charset="0"/>
              </a:rPr>
            </a:br>
            <a:br>
              <a:rPr lang="en-IN" sz="1600" dirty="0">
                <a:effectLst/>
                <a:latin typeface="Times New Roman" panose="02020603050405020304" pitchFamily="18" charset="0"/>
                <a:ea typeface="Times New Roman" panose="02020603050405020304" pitchFamily="18" charset="0"/>
              </a:rPr>
            </a:br>
            <a:br>
              <a:rPr lang="en-IN" sz="1600" dirty="0">
                <a:effectLst/>
                <a:latin typeface="Times New Roman" panose="02020603050405020304" pitchFamily="18" charset="0"/>
                <a:ea typeface="Times New Roman" panose="02020603050405020304" pitchFamily="18" charset="0"/>
              </a:rPr>
            </a:br>
            <a:br>
              <a:rPr lang="en-IN" sz="1600" dirty="0">
                <a:effectLst/>
                <a:latin typeface="Times New Roman" panose="02020603050405020304" pitchFamily="18" charset="0"/>
                <a:ea typeface="Times New Roman" panose="02020603050405020304" pitchFamily="18" charset="0"/>
              </a:rPr>
            </a:br>
            <a:endParaRPr lang="en-IN" sz="1600" dirty="0"/>
          </a:p>
        </p:txBody>
      </p:sp>
      <p:pic>
        <p:nvPicPr>
          <p:cNvPr id="4" name="Picture 3">
            <a:extLst>
              <a:ext uri="{FF2B5EF4-FFF2-40B4-BE49-F238E27FC236}">
                <a16:creationId xmlns:a16="http://schemas.microsoft.com/office/drawing/2014/main" id="{D28E3813-EBAD-19E2-3D4F-144461941354}"/>
              </a:ext>
            </a:extLst>
          </p:cNvPr>
          <p:cNvPicPr>
            <a:picLocks noChangeAspect="1"/>
          </p:cNvPicPr>
          <p:nvPr/>
        </p:nvPicPr>
        <p:blipFill>
          <a:blip r:embed="rId2"/>
          <a:stretch>
            <a:fillRect/>
          </a:stretch>
        </p:blipFill>
        <p:spPr>
          <a:xfrm>
            <a:off x="128700" y="960656"/>
            <a:ext cx="8741457" cy="609616"/>
          </a:xfrm>
          <a:prstGeom prst="rect">
            <a:avLst/>
          </a:prstGeom>
        </p:spPr>
      </p:pic>
      <p:pic>
        <p:nvPicPr>
          <p:cNvPr id="6" name="Picture 5">
            <a:extLst>
              <a:ext uri="{FF2B5EF4-FFF2-40B4-BE49-F238E27FC236}">
                <a16:creationId xmlns:a16="http://schemas.microsoft.com/office/drawing/2014/main" id="{4E23E834-68A6-2B1A-3BB9-EA87052AC400}"/>
              </a:ext>
            </a:extLst>
          </p:cNvPr>
          <p:cNvPicPr>
            <a:picLocks noChangeAspect="1"/>
          </p:cNvPicPr>
          <p:nvPr/>
        </p:nvPicPr>
        <p:blipFill>
          <a:blip r:embed="rId3"/>
          <a:stretch>
            <a:fillRect/>
          </a:stretch>
        </p:blipFill>
        <p:spPr>
          <a:xfrm>
            <a:off x="128699" y="1634525"/>
            <a:ext cx="8671795" cy="539138"/>
          </a:xfrm>
          <a:prstGeom prst="rect">
            <a:avLst/>
          </a:prstGeom>
        </p:spPr>
      </p:pic>
      <p:pic>
        <p:nvPicPr>
          <p:cNvPr id="8" name="Picture 7">
            <a:extLst>
              <a:ext uri="{FF2B5EF4-FFF2-40B4-BE49-F238E27FC236}">
                <a16:creationId xmlns:a16="http://schemas.microsoft.com/office/drawing/2014/main" id="{E0047CF9-E375-E6F6-0852-1DA75515A2CE}"/>
              </a:ext>
            </a:extLst>
          </p:cNvPr>
          <p:cNvPicPr>
            <a:picLocks noChangeAspect="1"/>
          </p:cNvPicPr>
          <p:nvPr/>
        </p:nvPicPr>
        <p:blipFill>
          <a:blip r:embed="rId4"/>
          <a:stretch>
            <a:fillRect/>
          </a:stretch>
        </p:blipFill>
        <p:spPr>
          <a:xfrm>
            <a:off x="128699" y="2281559"/>
            <a:ext cx="8741458" cy="1108205"/>
          </a:xfrm>
          <a:prstGeom prst="rect">
            <a:avLst/>
          </a:prstGeom>
        </p:spPr>
      </p:pic>
    </p:spTree>
    <p:extLst>
      <p:ext uri="{BB962C8B-B14F-4D97-AF65-F5344CB8AC3E}">
        <p14:creationId xmlns:p14="http://schemas.microsoft.com/office/powerpoint/2010/main" val="3140601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2"/>
          <p:cNvSpPr txBox="1">
            <a:spLocks noGrp="1"/>
          </p:cNvSpPr>
          <p:nvPr>
            <p:ph type="title"/>
          </p:nvPr>
        </p:nvSpPr>
        <p:spPr>
          <a:xfrm>
            <a:off x="448975" y="52625"/>
            <a:ext cx="8237700" cy="119133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Result and Discussion</a:t>
            </a:r>
            <a:br>
              <a:rPr lang="en-IN" dirty="0"/>
            </a:br>
            <a:endParaRPr dirty="0"/>
          </a:p>
        </p:txBody>
      </p:sp>
      <p:sp>
        <p:nvSpPr>
          <p:cNvPr id="386" name="Google Shape;386;p22"/>
          <p:cNvSpPr/>
          <p:nvPr/>
        </p:nvSpPr>
        <p:spPr>
          <a:xfrm>
            <a:off x="1448076" y="1483113"/>
            <a:ext cx="68150" cy="2000"/>
          </a:xfrm>
          <a:custGeom>
            <a:avLst/>
            <a:gdLst/>
            <a:ahLst/>
            <a:cxnLst/>
            <a:rect l="l" t="t" r="r" b="b"/>
            <a:pathLst>
              <a:path w="2726" h="80" extrusionOk="0">
                <a:moveTo>
                  <a:pt x="0" y="0"/>
                </a:moveTo>
                <a:lnTo>
                  <a:pt x="0" y="80"/>
                </a:lnTo>
                <a:lnTo>
                  <a:pt x="2725" y="80"/>
                </a:lnTo>
                <a:lnTo>
                  <a:pt x="2725" y="0"/>
                </a:lnTo>
                <a:close/>
              </a:path>
            </a:pathLst>
          </a:custGeom>
          <a:solidFill>
            <a:srgbClr val="D3D9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7600171" y="2830900"/>
            <a:ext cx="67650" cy="2000"/>
          </a:xfrm>
          <a:custGeom>
            <a:avLst/>
            <a:gdLst/>
            <a:ahLst/>
            <a:cxnLst/>
            <a:rect l="l" t="t" r="r" b="b"/>
            <a:pathLst>
              <a:path w="2706" h="80" extrusionOk="0">
                <a:moveTo>
                  <a:pt x="0" y="0"/>
                </a:moveTo>
                <a:lnTo>
                  <a:pt x="0" y="80"/>
                </a:lnTo>
                <a:lnTo>
                  <a:pt x="2706" y="80"/>
                </a:lnTo>
                <a:cubicBezTo>
                  <a:pt x="2626" y="0"/>
                  <a:pt x="2526" y="0"/>
                  <a:pt x="2427"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7606133" y="1441000"/>
            <a:ext cx="55725" cy="1525"/>
          </a:xfrm>
          <a:custGeom>
            <a:avLst/>
            <a:gdLst/>
            <a:ahLst/>
            <a:cxnLst/>
            <a:rect l="l" t="t" r="r" b="b"/>
            <a:pathLst>
              <a:path w="2229" h="61" extrusionOk="0">
                <a:moveTo>
                  <a:pt x="1" y="1"/>
                </a:moveTo>
                <a:lnTo>
                  <a:pt x="1" y="60"/>
                </a:lnTo>
                <a:lnTo>
                  <a:pt x="2229" y="60"/>
                </a:lnTo>
                <a:lnTo>
                  <a:pt x="2229" y="1"/>
                </a:lnTo>
                <a:close/>
              </a:path>
            </a:pathLst>
          </a:custGeom>
          <a:solidFill>
            <a:srgbClr val="83A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22"/>
          <p:cNvGrpSpPr/>
          <p:nvPr/>
        </p:nvGrpSpPr>
        <p:grpSpPr>
          <a:xfrm>
            <a:off x="224325" y="3041672"/>
            <a:ext cx="2285176" cy="1596578"/>
            <a:chOff x="224325" y="3194072"/>
            <a:chExt cx="2285176" cy="1596578"/>
          </a:xfrm>
        </p:grpSpPr>
        <p:grpSp>
          <p:nvGrpSpPr>
            <p:cNvPr id="417" name="Google Shape;417;p22"/>
            <p:cNvGrpSpPr/>
            <p:nvPr/>
          </p:nvGrpSpPr>
          <p:grpSpPr>
            <a:xfrm>
              <a:off x="454801" y="3194072"/>
              <a:ext cx="2054700" cy="793853"/>
              <a:chOff x="385563" y="3422556"/>
              <a:chExt cx="2054700" cy="935706"/>
            </a:xfrm>
          </p:grpSpPr>
          <p:sp>
            <p:nvSpPr>
              <p:cNvPr id="418" name="Google Shape;418;p22"/>
              <p:cNvSpPr txBox="1"/>
              <p:nvPr/>
            </p:nvSpPr>
            <p:spPr>
              <a:xfrm>
                <a:off x="669963" y="3422556"/>
                <a:ext cx="14859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419" name="Google Shape;419;p22"/>
              <p:cNvSpPr txBox="1"/>
              <p:nvPr/>
            </p:nvSpPr>
            <p:spPr>
              <a:xfrm>
                <a:off x="385563" y="3754363"/>
                <a:ext cx="2054700" cy="60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Roboto"/>
                    <a:ea typeface="Roboto"/>
                    <a:cs typeface="Roboto"/>
                    <a:sym typeface="Roboto"/>
                  </a:rPr>
                  <a:t> </a:t>
                </a:r>
                <a:endParaRPr dirty="0">
                  <a:solidFill>
                    <a:schemeClr val="dk1"/>
                  </a:solidFill>
                  <a:latin typeface="Roboto"/>
                  <a:ea typeface="Roboto"/>
                  <a:cs typeface="Roboto"/>
                  <a:sym typeface="Roboto"/>
                </a:endParaRPr>
              </a:p>
            </p:txBody>
          </p:sp>
        </p:grpSp>
        <p:sp>
          <p:nvSpPr>
            <p:cNvPr id="420" name="Google Shape;420;p22"/>
            <p:cNvSpPr/>
            <p:nvPr/>
          </p:nvSpPr>
          <p:spPr>
            <a:xfrm>
              <a:off x="224325" y="4723000"/>
              <a:ext cx="2025" cy="67650"/>
            </a:xfrm>
            <a:custGeom>
              <a:avLst/>
              <a:gdLst/>
              <a:ahLst/>
              <a:cxnLst/>
              <a:rect l="l" t="t" r="r" b="b"/>
              <a:pathLst>
                <a:path w="81" h="2706" extrusionOk="0">
                  <a:moveTo>
                    <a:pt x="1" y="0"/>
                  </a:moveTo>
                  <a:lnTo>
                    <a:pt x="1" y="2706"/>
                  </a:lnTo>
                  <a:lnTo>
                    <a:pt x="60" y="2706"/>
                  </a:lnTo>
                  <a:cubicBezTo>
                    <a:pt x="60" y="1811"/>
                    <a:pt x="60" y="915"/>
                    <a:pt x="80" y="0"/>
                  </a:cubicBezTo>
                  <a:close/>
                </a:path>
              </a:pathLst>
            </a:custGeom>
            <a:solidFill>
              <a:srgbClr val="9EB6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22"/>
          <p:cNvSpPr txBox="1"/>
          <p:nvPr/>
        </p:nvSpPr>
        <p:spPr>
          <a:xfrm>
            <a:off x="3829050" y="3041659"/>
            <a:ext cx="1485900" cy="2814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solidFill>
                <a:schemeClr val="lt2"/>
              </a:solidFill>
              <a:latin typeface="Fira Sans Extra Condensed Medium"/>
              <a:ea typeface="Fira Sans Extra Condensed Medium"/>
              <a:cs typeface="Fira Sans Extra Condensed Medium"/>
              <a:sym typeface="Fira Sans Extra Condensed Medium"/>
            </a:endParaRPr>
          </a:p>
        </p:txBody>
      </p:sp>
      <p:pic>
        <p:nvPicPr>
          <p:cNvPr id="2" name="Picture 1">
            <a:extLst>
              <a:ext uri="{FF2B5EF4-FFF2-40B4-BE49-F238E27FC236}">
                <a16:creationId xmlns:a16="http://schemas.microsoft.com/office/drawing/2014/main" id="{D5594AB2-A08F-AD20-E352-5BF7A9BAE63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2070" y="1243960"/>
            <a:ext cx="5731510" cy="356649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23"/>
          <p:cNvSpPr txBox="1">
            <a:spLocks noGrp="1"/>
          </p:cNvSpPr>
          <p:nvPr>
            <p:ph type="title"/>
          </p:nvPr>
        </p:nvSpPr>
        <p:spPr>
          <a:xfrm>
            <a:off x="448975" y="56500"/>
            <a:ext cx="8237700" cy="6843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Linear Regression Graph</a:t>
            </a:r>
            <a:endParaRPr dirty="0"/>
          </a:p>
        </p:txBody>
      </p:sp>
      <p:sp>
        <p:nvSpPr>
          <p:cNvPr id="481" name="Google Shape;481;p23"/>
          <p:cNvSpPr/>
          <p:nvPr/>
        </p:nvSpPr>
        <p:spPr>
          <a:xfrm>
            <a:off x="3636516" y="1237869"/>
            <a:ext cx="414893" cy="475386"/>
          </a:xfrm>
          <a:custGeom>
            <a:avLst/>
            <a:gdLst/>
            <a:ahLst/>
            <a:cxnLst/>
            <a:rect l="l" t="t" r="r" b="b"/>
            <a:pathLst>
              <a:path w="4993" h="5721" extrusionOk="0">
                <a:moveTo>
                  <a:pt x="2577" y="210"/>
                </a:moveTo>
                <a:cubicBezTo>
                  <a:pt x="2730" y="210"/>
                  <a:pt x="2884" y="212"/>
                  <a:pt x="3037" y="216"/>
                </a:cubicBezTo>
                <a:cubicBezTo>
                  <a:pt x="3243" y="219"/>
                  <a:pt x="3426" y="303"/>
                  <a:pt x="3596" y="406"/>
                </a:cubicBezTo>
                <a:cubicBezTo>
                  <a:pt x="3650" y="439"/>
                  <a:pt x="3703" y="489"/>
                  <a:pt x="3713" y="563"/>
                </a:cubicBezTo>
                <a:cubicBezTo>
                  <a:pt x="3746" y="836"/>
                  <a:pt x="3756" y="1112"/>
                  <a:pt x="3630" y="1369"/>
                </a:cubicBezTo>
                <a:cubicBezTo>
                  <a:pt x="3540" y="1362"/>
                  <a:pt x="3526" y="1289"/>
                  <a:pt x="3486" y="1236"/>
                </a:cubicBezTo>
                <a:cubicBezTo>
                  <a:pt x="3380" y="1079"/>
                  <a:pt x="3236" y="966"/>
                  <a:pt x="3050" y="916"/>
                </a:cubicBezTo>
                <a:cubicBezTo>
                  <a:pt x="2977" y="896"/>
                  <a:pt x="2897" y="882"/>
                  <a:pt x="2817" y="879"/>
                </a:cubicBezTo>
                <a:cubicBezTo>
                  <a:pt x="2697" y="873"/>
                  <a:pt x="2578" y="872"/>
                  <a:pt x="2459" y="872"/>
                </a:cubicBezTo>
                <a:cubicBezTo>
                  <a:pt x="2379" y="872"/>
                  <a:pt x="2300" y="872"/>
                  <a:pt x="2220" y="872"/>
                </a:cubicBezTo>
                <a:cubicBezTo>
                  <a:pt x="1910" y="872"/>
                  <a:pt x="1654" y="989"/>
                  <a:pt x="1484" y="1262"/>
                </a:cubicBezTo>
                <a:cubicBezTo>
                  <a:pt x="1460" y="1302"/>
                  <a:pt x="1444" y="1356"/>
                  <a:pt x="1360" y="1372"/>
                </a:cubicBezTo>
                <a:cubicBezTo>
                  <a:pt x="1260" y="1189"/>
                  <a:pt x="1250" y="1002"/>
                  <a:pt x="1254" y="816"/>
                </a:cubicBezTo>
                <a:cubicBezTo>
                  <a:pt x="1264" y="483"/>
                  <a:pt x="1247" y="449"/>
                  <a:pt x="1620" y="289"/>
                </a:cubicBezTo>
                <a:cubicBezTo>
                  <a:pt x="1734" y="246"/>
                  <a:pt x="1847" y="213"/>
                  <a:pt x="1967" y="213"/>
                </a:cubicBezTo>
                <a:cubicBezTo>
                  <a:pt x="2169" y="213"/>
                  <a:pt x="2373" y="210"/>
                  <a:pt x="2577" y="210"/>
                </a:cubicBezTo>
                <a:close/>
                <a:moveTo>
                  <a:pt x="2253" y="1062"/>
                </a:moveTo>
                <a:cubicBezTo>
                  <a:pt x="2480" y="1062"/>
                  <a:pt x="2703" y="1062"/>
                  <a:pt x="2930" y="1079"/>
                </a:cubicBezTo>
                <a:cubicBezTo>
                  <a:pt x="3113" y="1089"/>
                  <a:pt x="3250" y="1189"/>
                  <a:pt x="3343" y="1352"/>
                </a:cubicBezTo>
                <a:cubicBezTo>
                  <a:pt x="3460" y="1556"/>
                  <a:pt x="3443" y="1806"/>
                  <a:pt x="3300" y="1989"/>
                </a:cubicBezTo>
                <a:cubicBezTo>
                  <a:pt x="3283" y="2012"/>
                  <a:pt x="3266" y="2032"/>
                  <a:pt x="3246" y="2049"/>
                </a:cubicBezTo>
                <a:cubicBezTo>
                  <a:pt x="3003" y="2272"/>
                  <a:pt x="2767" y="2502"/>
                  <a:pt x="2497" y="2702"/>
                </a:cubicBezTo>
                <a:cubicBezTo>
                  <a:pt x="2320" y="2595"/>
                  <a:pt x="2180" y="2449"/>
                  <a:pt x="2033" y="2319"/>
                </a:cubicBezTo>
                <a:cubicBezTo>
                  <a:pt x="1920" y="2222"/>
                  <a:pt x="1814" y="2122"/>
                  <a:pt x="1714" y="2019"/>
                </a:cubicBezTo>
                <a:cubicBezTo>
                  <a:pt x="1517" y="1819"/>
                  <a:pt x="1527" y="1486"/>
                  <a:pt x="1684" y="1286"/>
                </a:cubicBezTo>
                <a:cubicBezTo>
                  <a:pt x="1770" y="1179"/>
                  <a:pt x="1880" y="1102"/>
                  <a:pt x="2017" y="1082"/>
                </a:cubicBezTo>
                <a:cubicBezTo>
                  <a:pt x="2097" y="1072"/>
                  <a:pt x="2173" y="1062"/>
                  <a:pt x="2253" y="1062"/>
                </a:cubicBezTo>
                <a:close/>
                <a:moveTo>
                  <a:pt x="3965" y="799"/>
                </a:moveTo>
                <a:cubicBezTo>
                  <a:pt x="3985" y="799"/>
                  <a:pt x="4007" y="801"/>
                  <a:pt x="4016" y="812"/>
                </a:cubicBezTo>
                <a:cubicBezTo>
                  <a:pt x="4203" y="1049"/>
                  <a:pt x="4286" y="1329"/>
                  <a:pt x="4296" y="1646"/>
                </a:cubicBezTo>
                <a:cubicBezTo>
                  <a:pt x="4283" y="2032"/>
                  <a:pt x="4150" y="2385"/>
                  <a:pt x="3860" y="2669"/>
                </a:cubicBezTo>
                <a:cubicBezTo>
                  <a:pt x="3660" y="2865"/>
                  <a:pt x="3443" y="3045"/>
                  <a:pt x="3233" y="3229"/>
                </a:cubicBezTo>
                <a:cubicBezTo>
                  <a:pt x="3206" y="3249"/>
                  <a:pt x="3179" y="3260"/>
                  <a:pt x="3150" y="3260"/>
                </a:cubicBezTo>
                <a:cubicBezTo>
                  <a:pt x="3119" y="3260"/>
                  <a:pt x="3087" y="3247"/>
                  <a:pt x="3053" y="3219"/>
                </a:cubicBezTo>
                <a:cubicBezTo>
                  <a:pt x="2943" y="3122"/>
                  <a:pt x="2833" y="3029"/>
                  <a:pt x="2727" y="2929"/>
                </a:cubicBezTo>
                <a:cubicBezTo>
                  <a:pt x="2677" y="2882"/>
                  <a:pt x="2680" y="2812"/>
                  <a:pt x="2737" y="2755"/>
                </a:cubicBezTo>
                <a:cubicBezTo>
                  <a:pt x="2913" y="2599"/>
                  <a:pt x="3093" y="2435"/>
                  <a:pt x="3270" y="2279"/>
                </a:cubicBezTo>
                <a:cubicBezTo>
                  <a:pt x="3566" y="2012"/>
                  <a:pt x="3763" y="1682"/>
                  <a:pt x="3860" y="1299"/>
                </a:cubicBezTo>
                <a:cubicBezTo>
                  <a:pt x="3896" y="1146"/>
                  <a:pt x="3900" y="982"/>
                  <a:pt x="3920" y="822"/>
                </a:cubicBezTo>
                <a:cubicBezTo>
                  <a:pt x="3920" y="816"/>
                  <a:pt x="3933" y="799"/>
                  <a:pt x="3943" y="799"/>
                </a:cubicBezTo>
                <a:cubicBezTo>
                  <a:pt x="3950" y="799"/>
                  <a:pt x="3957" y="799"/>
                  <a:pt x="3965" y="799"/>
                </a:cubicBezTo>
                <a:close/>
                <a:moveTo>
                  <a:pt x="1843" y="3565"/>
                </a:moveTo>
                <a:cubicBezTo>
                  <a:pt x="2013" y="3698"/>
                  <a:pt x="2153" y="3812"/>
                  <a:pt x="2277" y="3948"/>
                </a:cubicBezTo>
                <a:cubicBezTo>
                  <a:pt x="2293" y="3968"/>
                  <a:pt x="2293" y="3998"/>
                  <a:pt x="2300" y="4032"/>
                </a:cubicBezTo>
                <a:cubicBezTo>
                  <a:pt x="2267" y="4068"/>
                  <a:pt x="2233" y="4112"/>
                  <a:pt x="2197" y="4145"/>
                </a:cubicBezTo>
                <a:cubicBezTo>
                  <a:pt x="1800" y="4495"/>
                  <a:pt x="1404" y="4848"/>
                  <a:pt x="1010" y="5198"/>
                </a:cubicBezTo>
                <a:cubicBezTo>
                  <a:pt x="970" y="5231"/>
                  <a:pt x="930" y="5265"/>
                  <a:pt x="884" y="5295"/>
                </a:cubicBezTo>
                <a:cubicBezTo>
                  <a:pt x="875" y="5300"/>
                  <a:pt x="859" y="5303"/>
                  <a:pt x="845" y="5303"/>
                </a:cubicBezTo>
                <a:cubicBezTo>
                  <a:pt x="833" y="5303"/>
                  <a:pt x="821" y="5301"/>
                  <a:pt x="814" y="5298"/>
                </a:cubicBezTo>
                <a:cubicBezTo>
                  <a:pt x="797" y="5288"/>
                  <a:pt x="787" y="5255"/>
                  <a:pt x="784" y="5235"/>
                </a:cubicBezTo>
                <a:cubicBezTo>
                  <a:pt x="777" y="5148"/>
                  <a:pt x="834" y="5045"/>
                  <a:pt x="750" y="4971"/>
                </a:cubicBezTo>
                <a:cubicBezTo>
                  <a:pt x="712" y="4937"/>
                  <a:pt x="666" y="4931"/>
                  <a:pt x="617" y="4931"/>
                </a:cubicBezTo>
                <a:cubicBezTo>
                  <a:pt x="592" y="4931"/>
                  <a:pt x="566" y="4933"/>
                  <a:pt x="541" y="4933"/>
                </a:cubicBezTo>
                <a:cubicBezTo>
                  <a:pt x="521" y="4933"/>
                  <a:pt x="502" y="4932"/>
                  <a:pt x="484" y="4928"/>
                </a:cubicBezTo>
                <a:cubicBezTo>
                  <a:pt x="460" y="4922"/>
                  <a:pt x="437" y="4905"/>
                  <a:pt x="417" y="4895"/>
                </a:cubicBezTo>
                <a:cubicBezTo>
                  <a:pt x="394" y="4882"/>
                  <a:pt x="411" y="4822"/>
                  <a:pt x="444" y="4788"/>
                </a:cubicBezTo>
                <a:cubicBezTo>
                  <a:pt x="470" y="4762"/>
                  <a:pt x="500" y="4732"/>
                  <a:pt x="530" y="4705"/>
                </a:cubicBezTo>
                <a:cubicBezTo>
                  <a:pt x="747" y="4515"/>
                  <a:pt x="967" y="4318"/>
                  <a:pt x="1184" y="4128"/>
                </a:cubicBezTo>
                <a:cubicBezTo>
                  <a:pt x="1350" y="3978"/>
                  <a:pt x="1517" y="3828"/>
                  <a:pt x="1687" y="3678"/>
                </a:cubicBezTo>
                <a:cubicBezTo>
                  <a:pt x="1730" y="3645"/>
                  <a:pt x="1770" y="3615"/>
                  <a:pt x="1843" y="3565"/>
                </a:cubicBezTo>
                <a:close/>
                <a:moveTo>
                  <a:pt x="1003" y="802"/>
                </a:moveTo>
                <a:cubicBezTo>
                  <a:pt x="1004" y="802"/>
                  <a:pt x="1006" y="802"/>
                  <a:pt x="1007" y="802"/>
                </a:cubicBezTo>
                <a:cubicBezTo>
                  <a:pt x="1030" y="812"/>
                  <a:pt x="1060" y="829"/>
                  <a:pt x="1064" y="846"/>
                </a:cubicBezTo>
                <a:cubicBezTo>
                  <a:pt x="1074" y="906"/>
                  <a:pt x="1084" y="972"/>
                  <a:pt x="1087" y="1039"/>
                </a:cubicBezTo>
                <a:cubicBezTo>
                  <a:pt x="1114" y="1406"/>
                  <a:pt x="1257" y="1729"/>
                  <a:pt x="1480" y="2022"/>
                </a:cubicBezTo>
                <a:cubicBezTo>
                  <a:pt x="1574" y="2152"/>
                  <a:pt x="1690" y="2262"/>
                  <a:pt x="1814" y="2365"/>
                </a:cubicBezTo>
                <a:cubicBezTo>
                  <a:pt x="2657" y="3115"/>
                  <a:pt x="3500" y="3865"/>
                  <a:pt x="4346" y="4615"/>
                </a:cubicBezTo>
                <a:cubicBezTo>
                  <a:pt x="4416" y="4672"/>
                  <a:pt x="4486" y="4735"/>
                  <a:pt x="4550" y="4802"/>
                </a:cubicBezTo>
                <a:cubicBezTo>
                  <a:pt x="4576" y="4828"/>
                  <a:pt x="4576" y="4872"/>
                  <a:pt x="4586" y="4918"/>
                </a:cubicBezTo>
                <a:cubicBezTo>
                  <a:pt x="4513" y="4928"/>
                  <a:pt x="4446" y="4932"/>
                  <a:pt x="4393" y="4945"/>
                </a:cubicBezTo>
                <a:cubicBezTo>
                  <a:pt x="4203" y="4955"/>
                  <a:pt x="4196" y="4968"/>
                  <a:pt x="4203" y="5161"/>
                </a:cubicBezTo>
                <a:cubicBezTo>
                  <a:pt x="4203" y="5201"/>
                  <a:pt x="4206" y="5238"/>
                  <a:pt x="4206" y="5281"/>
                </a:cubicBezTo>
                <a:cubicBezTo>
                  <a:pt x="4203" y="5295"/>
                  <a:pt x="4196" y="5315"/>
                  <a:pt x="4186" y="5315"/>
                </a:cubicBezTo>
                <a:cubicBezTo>
                  <a:pt x="4174" y="5317"/>
                  <a:pt x="4158" y="5320"/>
                  <a:pt x="4144" y="5320"/>
                </a:cubicBezTo>
                <a:cubicBezTo>
                  <a:pt x="4135" y="5320"/>
                  <a:pt x="4126" y="5319"/>
                  <a:pt x="4120" y="5315"/>
                </a:cubicBezTo>
                <a:cubicBezTo>
                  <a:pt x="4066" y="5278"/>
                  <a:pt x="4016" y="5235"/>
                  <a:pt x="3966" y="5188"/>
                </a:cubicBezTo>
                <a:lnTo>
                  <a:pt x="3193" y="4502"/>
                </a:lnTo>
                <a:cubicBezTo>
                  <a:pt x="2573" y="3955"/>
                  <a:pt x="1957" y="3405"/>
                  <a:pt x="1340" y="2862"/>
                </a:cubicBezTo>
                <a:cubicBezTo>
                  <a:pt x="1250" y="2782"/>
                  <a:pt x="1160" y="2702"/>
                  <a:pt x="1080" y="2615"/>
                </a:cubicBezTo>
                <a:cubicBezTo>
                  <a:pt x="624" y="2116"/>
                  <a:pt x="567" y="1352"/>
                  <a:pt x="977" y="819"/>
                </a:cubicBezTo>
                <a:cubicBezTo>
                  <a:pt x="980" y="808"/>
                  <a:pt x="994" y="802"/>
                  <a:pt x="1003" y="802"/>
                </a:cubicBezTo>
                <a:close/>
                <a:moveTo>
                  <a:pt x="2513" y="0"/>
                </a:moveTo>
                <a:cubicBezTo>
                  <a:pt x="2386" y="0"/>
                  <a:pt x="2258" y="4"/>
                  <a:pt x="2133" y="13"/>
                </a:cubicBezTo>
                <a:cubicBezTo>
                  <a:pt x="1963" y="23"/>
                  <a:pt x="1787" y="49"/>
                  <a:pt x="1627" y="106"/>
                </a:cubicBezTo>
                <a:cubicBezTo>
                  <a:pt x="431" y="523"/>
                  <a:pt x="187" y="1966"/>
                  <a:pt x="980" y="2772"/>
                </a:cubicBezTo>
                <a:cubicBezTo>
                  <a:pt x="1064" y="2855"/>
                  <a:pt x="1154" y="2935"/>
                  <a:pt x="1244" y="3015"/>
                </a:cubicBezTo>
                <a:cubicBezTo>
                  <a:pt x="1364" y="3122"/>
                  <a:pt x="1484" y="3229"/>
                  <a:pt x="1600" y="3335"/>
                </a:cubicBezTo>
                <a:cubicBezTo>
                  <a:pt x="1664" y="3389"/>
                  <a:pt x="1667" y="3455"/>
                  <a:pt x="1614" y="3505"/>
                </a:cubicBezTo>
                <a:cubicBezTo>
                  <a:pt x="1527" y="3588"/>
                  <a:pt x="1437" y="3668"/>
                  <a:pt x="1347" y="3748"/>
                </a:cubicBezTo>
                <a:cubicBezTo>
                  <a:pt x="954" y="4095"/>
                  <a:pt x="567" y="4435"/>
                  <a:pt x="181" y="4782"/>
                </a:cubicBezTo>
                <a:cubicBezTo>
                  <a:pt x="117" y="4832"/>
                  <a:pt x="64" y="4888"/>
                  <a:pt x="14" y="4952"/>
                </a:cubicBezTo>
                <a:cubicBezTo>
                  <a:pt x="1" y="4968"/>
                  <a:pt x="4" y="5005"/>
                  <a:pt x="14" y="5028"/>
                </a:cubicBezTo>
                <a:cubicBezTo>
                  <a:pt x="21" y="5048"/>
                  <a:pt x="47" y="5068"/>
                  <a:pt x="67" y="5078"/>
                </a:cubicBezTo>
                <a:cubicBezTo>
                  <a:pt x="104" y="5088"/>
                  <a:pt x="147" y="5095"/>
                  <a:pt x="184" y="5095"/>
                </a:cubicBezTo>
                <a:cubicBezTo>
                  <a:pt x="277" y="5098"/>
                  <a:pt x="371" y="5098"/>
                  <a:pt x="464" y="5101"/>
                </a:cubicBezTo>
                <a:cubicBezTo>
                  <a:pt x="584" y="5105"/>
                  <a:pt x="620" y="5155"/>
                  <a:pt x="600" y="5285"/>
                </a:cubicBezTo>
                <a:cubicBezTo>
                  <a:pt x="587" y="5365"/>
                  <a:pt x="570" y="5445"/>
                  <a:pt x="560" y="5521"/>
                </a:cubicBezTo>
                <a:cubicBezTo>
                  <a:pt x="554" y="5565"/>
                  <a:pt x="554" y="5605"/>
                  <a:pt x="564" y="5645"/>
                </a:cubicBezTo>
                <a:cubicBezTo>
                  <a:pt x="570" y="5668"/>
                  <a:pt x="587" y="5695"/>
                  <a:pt x="610" y="5705"/>
                </a:cubicBezTo>
                <a:cubicBezTo>
                  <a:pt x="622" y="5714"/>
                  <a:pt x="642" y="5721"/>
                  <a:pt x="659" y="5721"/>
                </a:cubicBezTo>
                <a:cubicBezTo>
                  <a:pt x="667" y="5721"/>
                  <a:pt x="675" y="5719"/>
                  <a:pt x="680" y="5715"/>
                </a:cubicBezTo>
                <a:cubicBezTo>
                  <a:pt x="764" y="5651"/>
                  <a:pt x="850" y="5588"/>
                  <a:pt x="930" y="5518"/>
                </a:cubicBezTo>
                <a:cubicBezTo>
                  <a:pt x="1370" y="5131"/>
                  <a:pt x="1810" y="4738"/>
                  <a:pt x="2247" y="4352"/>
                </a:cubicBezTo>
                <a:cubicBezTo>
                  <a:pt x="2327" y="4282"/>
                  <a:pt x="2410" y="4218"/>
                  <a:pt x="2493" y="4152"/>
                </a:cubicBezTo>
                <a:cubicBezTo>
                  <a:pt x="2667" y="4268"/>
                  <a:pt x="2810" y="4412"/>
                  <a:pt x="2960" y="4545"/>
                </a:cubicBezTo>
                <a:cubicBezTo>
                  <a:pt x="3350" y="4885"/>
                  <a:pt x="3733" y="5235"/>
                  <a:pt x="4126" y="5578"/>
                </a:cubicBezTo>
                <a:cubicBezTo>
                  <a:pt x="4183" y="5628"/>
                  <a:pt x="4250" y="5668"/>
                  <a:pt x="4316" y="5715"/>
                </a:cubicBezTo>
                <a:cubicBezTo>
                  <a:pt x="4322" y="5718"/>
                  <a:pt x="4328" y="5719"/>
                  <a:pt x="4335" y="5719"/>
                </a:cubicBezTo>
                <a:cubicBezTo>
                  <a:pt x="4365" y="5719"/>
                  <a:pt x="4405" y="5692"/>
                  <a:pt x="4413" y="5665"/>
                </a:cubicBezTo>
                <a:cubicBezTo>
                  <a:pt x="4416" y="5628"/>
                  <a:pt x="4430" y="5585"/>
                  <a:pt x="4426" y="5548"/>
                </a:cubicBezTo>
                <a:cubicBezTo>
                  <a:pt x="4410" y="5418"/>
                  <a:pt x="4363" y="5288"/>
                  <a:pt x="4396" y="5128"/>
                </a:cubicBezTo>
                <a:cubicBezTo>
                  <a:pt x="4444" y="5121"/>
                  <a:pt x="4476" y="5111"/>
                  <a:pt x="4509" y="5111"/>
                </a:cubicBezTo>
                <a:cubicBezTo>
                  <a:pt x="4520" y="5111"/>
                  <a:pt x="4531" y="5112"/>
                  <a:pt x="4543" y="5115"/>
                </a:cubicBezTo>
                <a:cubicBezTo>
                  <a:pt x="4633" y="5111"/>
                  <a:pt x="4729" y="5111"/>
                  <a:pt x="4819" y="5105"/>
                </a:cubicBezTo>
                <a:cubicBezTo>
                  <a:pt x="4909" y="5101"/>
                  <a:pt x="4983" y="5065"/>
                  <a:pt x="4986" y="5021"/>
                </a:cubicBezTo>
                <a:cubicBezTo>
                  <a:pt x="4993" y="4965"/>
                  <a:pt x="4963" y="4922"/>
                  <a:pt x="4919" y="4885"/>
                </a:cubicBezTo>
                <a:cubicBezTo>
                  <a:pt x="4793" y="4768"/>
                  <a:pt x="4663" y="4655"/>
                  <a:pt x="4533" y="4538"/>
                </a:cubicBezTo>
                <a:cubicBezTo>
                  <a:pt x="4183" y="4228"/>
                  <a:pt x="3833" y="3918"/>
                  <a:pt x="3486" y="3612"/>
                </a:cubicBezTo>
                <a:cubicBezTo>
                  <a:pt x="3436" y="3565"/>
                  <a:pt x="3393" y="3515"/>
                  <a:pt x="3350" y="3465"/>
                </a:cubicBezTo>
                <a:cubicBezTo>
                  <a:pt x="3336" y="3449"/>
                  <a:pt x="3343" y="3405"/>
                  <a:pt x="3353" y="3389"/>
                </a:cubicBezTo>
                <a:cubicBezTo>
                  <a:pt x="3403" y="3329"/>
                  <a:pt x="3463" y="3272"/>
                  <a:pt x="3520" y="3219"/>
                </a:cubicBezTo>
                <a:cubicBezTo>
                  <a:pt x="3693" y="3065"/>
                  <a:pt x="3866" y="2922"/>
                  <a:pt x="4026" y="2762"/>
                </a:cubicBezTo>
                <a:cubicBezTo>
                  <a:pt x="4683" y="2086"/>
                  <a:pt x="4616" y="956"/>
                  <a:pt x="3850" y="363"/>
                </a:cubicBezTo>
                <a:cubicBezTo>
                  <a:pt x="3566" y="139"/>
                  <a:pt x="3243" y="33"/>
                  <a:pt x="2893" y="13"/>
                </a:cubicBezTo>
                <a:cubicBezTo>
                  <a:pt x="2768" y="4"/>
                  <a:pt x="2641" y="0"/>
                  <a:pt x="2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3603735" y="3105994"/>
            <a:ext cx="480455" cy="475137"/>
          </a:xfrm>
          <a:custGeom>
            <a:avLst/>
            <a:gdLst/>
            <a:ahLst/>
            <a:cxnLst/>
            <a:rect l="l" t="t" r="r" b="b"/>
            <a:pathLst>
              <a:path w="5782" h="5718" extrusionOk="0">
                <a:moveTo>
                  <a:pt x="2886" y="184"/>
                </a:moveTo>
                <a:cubicBezTo>
                  <a:pt x="3000" y="184"/>
                  <a:pt x="3114" y="241"/>
                  <a:pt x="3182" y="343"/>
                </a:cubicBezTo>
                <a:cubicBezTo>
                  <a:pt x="3246" y="437"/>
                  <a:pt x="3279" y="537"/>
                  <a:pt x="3239" y="647"/>
                </a:cubicBezTo>
                <a:cubicBezTo>
                  <a:pt x="3219" y="710"/>
                  <a:pt x="3196" y="773"/>
                  <a:pt x="3172" y="836"/>
                </a:cubicBezTo>
                <a:cubicBezTo>
                  <a:pt x="3136" y="946"/>
                  <a:pt x="3096" y="1060"/>
                  <a:pt x="3066" y="1176"/>
                </a:cubicBezTo>
                <a:cubicBezTo>
                  <a:pt x="3012" y="1376"/>
                  <a:pt x="3079" y="1496"/>
                  <a:pt x="3279" y="1586"/>
                </a:cubicBezTo>
                <a:cubicBezTo>
                  <a:pt x="3386" y="1630"/>
                  <a:pt x="3496" y="1676"/>
                  <a:pt x="3606" y="1723"/>
                </a:cubicBezTo>
                <a:cubicBezTo>
                  <a:pt x="3634" y="1733"/>
                  <a:pt x="3661" y="1738"/>
                  <a:pt x="3687" y="1738"/>
                </a:cubicBezTo>
                <a:cubicBezTo>
                  <a:pt x="3753" y="1738"/>
                  <a:pt x="3811" y="1708"/>
                  <a:pt x="3866" y="1663"/>
                </a:cubicBezTo>
                <a:cubicBezTo>
                  <a:pt x="3905" y="1630"/>
                  <a:pt x="3939" y="1586"/>
                  <a:pt x="3969" y="1543"/>
                </a:cubicBezTo>
                <a:cubicBezTo>
                  <a:pt x="4145" y="1303"/>
                  <a:pt x="4279" y="1043"/>
                  <a:pt x="4382" y="770"/>
                </a:cubicBezTo>
                <a:cubicBezTo>
                  <a:pt x="4415" y="680"/>
                  <a:pt x="4445" y="593"/>
                  <a:pt x="4485" y="510"/>
                </a:cubicBezTo>
                <a:cubicBezTo>
                  <a:pt x="4580" y="329"/>
                  <a:pt x="4767" y="228"/>
                  <a:pt x="4971" y="228"/>
                </a:cubicBezTo>
                <a:cubicBezTo>
                  <a:pt x="5012" y="228"/>
                  <a:pt x="5054" y="232"/>
                  <a:pt x="5095" y="240"/>
                </a:cubicBezTo>
                <a:cubicBezTo>
                  <a:pt x="5285" y="277"/>
                  <a:pt x="5468" y="473"/>
                  <a:pt x="5505" y="680"/>
                </a:cubicBezTo>
                <a:cubicBezTo>
                  <a:pt x="5545" y="903"/>
                  <a:pt x="5432" y="1153"/>
                  <a:pt x="5232" y="1256"/>
                </a:cubicBezTo>
                <a:cubicBezTo>
                  <a:pt x="5149" y="1296"/>
                  <a:pt x="5062" y="1326"/>
                  <a:pt x="4972" y="1360"/>
                </a:cubicBezTo>
                <a:cubicBezTo>
                  <a:pt x="4712" y="1463"/>
                  <a:pt x="4462" y="1590"/>
                  <a:pt x="4232" y="1746"/>
                </a:cubicBezTo>
                <a:cubicBezTo>
                  <a:pt x="4179" y="1786"/>
                  <a:pt x="4122" y="1826"/>
                  <a:pt x="4079" y="1873"/>
                </a:cubicBezTo>
                <a:cubicBezTo>
                  <a:pt x="4005" y="1943"/>
                  <a:pt x="3982" y="2036"/>
                  <a:pt x="4019" y="2130"/>
                </a:cubicBezTo>
                <a:cubicBezTo>
                  <a:pt x="4072" y="2269"/>
                  <a:pt x="4129" y="2403"/>
                  <a:pt x="4189" y="2536"/>
                </a:cubicBezTo>
                <a:cubicBezTo>
                  <a:pt x="4231" y="2623"/>
                  <a:pt x="4338" y="2683"/>
                  <a:pt x="4438" y="2683"/>
                </a:cubicBezTo>
                <a:cubicBezTo>
                  <a:pt x="4458" y="2683"/>
                  <a:pt x="4477" y="2681"/>
                  <a:pt x="4495" y="2676"/>
                </a:cubicBezTo>
                <a:cubicBezTo>
                  <a:pt x="4685" y="2623"/>
                  <a:pt x="4879" y="2573"/>
                  <a:pt x="5065" y="2503"/>
                </a:cubicBezTo>
                <a:cubicBezTo>
                  <a:pt x="5103" y="2489"/>
                  <a:pt x="5142" y="2482"/>
                  <a:pt x="5181" y="2482"/>
                </a:cubicBezTo>
                <a:cubicBezTo>
                  <a:pt x="5347" y="2482"/>
                  <a:pt x="5514" y="2602"/>
                  <a:pt x="5552" y="2786"/>
                </a:cubicBezTo>
                <a:cubicBezTo>
                  <a:pt x="5595" y="2989"/>
                  <a:pt x="5445" y="3196"/>
                  <a:pt x="5239" y="3209"/>
                </a:cubicBezTo>
                <a:cubicBezTo>
                  <a:pt x="5220" y="3211"/>
                  <a:pt x="5202" y="3212"/>
                  <a:pt x="5184" y="3212"/>
                </a:cubicBezTo>
                <a:cubicBezTo>
                  <a:pt x="5109" y="3212"/>
                  <a:pt x="5035" y="3196"/>
                  <a:pt x="4965" y="3169"/>
                </a:cubicBezTo>
                <a:cubicBezTo>
                  <a:pt x="4865" y="3136"/>
                  <a:pt x="4769" y="3093"/>
                  <a:pt x="4665" y="3063"/>
                </a:cubicBezTo>
                <a:cubicBezTo>
                  <a:pt x="4585" y="3043"/>
                  <a:pt x="4505" y="3039"/>
                  <a:pt x="4429" y="3036"/>
                </a:cubicBezTo>
                <a:cubicBezTo>
                  <a:pt x="4422" y="3036"/>
                  <a:pt x="4416" y="3035"/>
                  <a:pt x="4410" y="3035"/>
                </a:cubicBezTo>
                <a:cubicBezTo>
                  <a:pt x="4312" y="3035"/>
                  <a:pt x="4236" y="3085"/>
                  <a:pt x="4199" y="3169"/>
                </a:cubicBezTo>
                <a:cubicBezTo>
                  <a:pt x="4132" y="3313"/>
                  <a:pt x="4069" y="3459"/>
                  <a:pt x="4015" y="3609"/>
                </a:cubicBezTo>
                <a:cubicBezTo>
                  <a:pt x="3985" y="3689"/>
                  <a:pt x="4012" y="3769"/>
                  <a:pt x="4069" y="3829"/>
                </a:cubicBezTo>
                <a:cubicBezTo>
                  <a:pt x="4102" y="3869"/>
                  <a:pt x="4145" y="3902"/>
                  <a:pt x="4185" y="3936"/>
                </a:cubicBezTo>
                <a:cubicBezTo>
                  <a:pt x="4412" y="4102"/>
                  <a:pt x="4652" y="4236"/>
                  <a:pt x="4919" y="4329"/>
                </a:cubicBezTo>
                <a:cubicBezTo>
                  <a:pt x="5019" y="4369"/>
                  <a:pt x="5122" y="4402"/>
                  <a:pt x="5215" y="4452"/>
                </a:cubicBezTo>
                <a:cubicBezTo>
                  <a:pt x="5552" y="4629"/>
                  <a:pt x="5615" y="5062"/>
                  <a:pt x="5345" y="5329"/>
                </a:cubicBezTo>
                <a:cubicBezTo>
                  <a:pt x="5231" y="5443"/>
                  <a:pt x="5094" y="5494"/>
                  <a:pt x="4962" y="5494"/>
                </a:cubicBezTo>
                <a:cubicBezTo>
                  <a:pt x="4773" y="5494"/>
                  <a:pt x="4592" y="5392"/>
                  <a:pt x="4489" y="5222"/>
                </a:cubicBezTo>
                <a:cubicBezTo>
                  <a:pt x="4439" y="5142"/>
                  <a:pt x="4415" y="5049"/>
                  <a:pt x="4382" y="4962"/>
                </a:cubicBezTo>
                <a:cubicBezTo>
                  <a:pt x="4269" y="4676"/>
                  <a:pt x="4132" y="4406"/>
                  <a:pt x="3949" y="4156"/>
                </a:cubicBezTo>
                <a:cubicBezTo>
                  <a:pt x="3864" y="4044"/>
                  <a:pt x="3793" y="3991"/>
                  <a:pt x="3697" y="3991"/>
                </a:cubicBezTo>
                <a:cubicBezTo>
                  <a:pt x="3642" y="3991"/>
                  <a:pt x="3578" y="4008"/>
                  <a:pt x="3499" y="4042"/>
                </a:cubicBezTo>
                <a:cubicBezTo>
                  <a:pt x="3402" y="4082"/>
                  <a:pt x="3302" y="4122"/>
                  <a:pt x="3206" y="4166"/>
                </a:cubicBezTo>
                <a:cubicBezTo>
                  <a:pt x="3082" y="4229"/>
                  <a:pt x="3016" y="4359"/>
                  <a:pt x="3052" y="4499"/>
                </a:cubicBezTo>
                <a:cubicBezTo>
                  <a:pt x="3106" y="4692"/>
                  <a:pt x="3172" y="4882"/>
                  <a:pt x="3236" y="5072"/>
                </a:cubicBezTo>
                <a:cubicBezTo>
                  <a:pt x="3262" y="5149"/>
                  <a:pt x="3252" y="5229"/>
                  <a:pt x="3219" y="5305"/>
                </a:cubicBezTo>
                <a:cubicBezTo>
                  <a:pt x="3152" y="5459"/>
                  <a:pt x="3049" y="5529"/>
                  <a:pt x="2879" y="5529"/>
                </a:cubicBezTo>
                <a:cubicBezTo>
                  <a:pt x="2639" y="5529"/>
                  <a:pt x="2473" y="5335"/>
                  <a:pt x="2532" y="5102"/>
                </a:cubicBezTo>
                <a:cubicBezTo>
                  <a:pt x="2566" y="4946"/>
                  <a:pt x="2622" y="4796"/>
                  <a:pt x="2666" y="4642"/>
                </a:cubicBezTo>
                <a:cubicBezTo>
                  <a:pt x="2686" y="4569"/>
                  <a:pt x="2702" y="4489"/>
                  <a:pt x="2709" y="4409"/>
                </a:cubicBezTo>
                <a:cubicBezTo>
                  <a:pt x="2719" y="4309"/>
                  <a:pt x="2669" y="4226"/>
                  <a:pt x="2582" y="4179"/>
                </a:cubicBezTo>
                <a:cubicBezTo>
                  <a:pt x="2449" y="4112"/>
                  <a:pt x="2316" y="4059"/>
                  <a:pt x="2176" y="4006"/>
                </a:cubicBezTo>
                <a:cubicBezTo>
                  <a:pt x="2147" y="3994"/>
                  <a:pt x="2116" y="3989"/>
                  <a:pt x="2085" y="3989"/>
                </a:cubicBezTo>
                <a:cubicBezTo>
                  <a:pt x="1997" y="3989"/>
                  <a:pt x="1907" y="4031"/>
                  <a:pt x="1853" y="4102"/>
                </a:cubicBezTo>
                <a:cubicBezTo>
                  <a:pt x="1669" y="4336"/>
                  <a:pt x="1523" y="4589"/>
                  <a:pt x="1419" y="4862"/>
                </a:cubicBezTo>
                <a:cubicBezTo>
                  <a:pt x="1376" y="4959"/>
                  <a:pt x="1343" y="5059"/>
                  <a:pt x="1303" y="5159"/>
                </a:cubicBezTo>
                <a:cubicBezTo>
                  <a:pt x="1216" y="5362"/>
                  <a:pt x="1050" y="5459"/>
                  <a:pt x="840" y="5495"/>
                </a:cubicBezTo>
                <a:cubicBezTo>
                  <a:pt x="824" y="5499"/>
                  <a:pt x="809" y="5500"/>
                  <a:pt x="794" y="5500"/>
                </a:cubicBezTo>
                <a:cubicBezTo>
                  <a:pt x="729" y="5500"/>
                  <a:pt x="669" y="5474"/>
                  <a:pt x="606" y="5455"/>
                </a:cubicBezTo>
                <a:cubicBezTo>
                  <a:pt x="376" y="5375"/>
                  <a:pt x="266" y="5195"/>
                  <a:pt x="250" y="4972"/>
                </a:cubicBezTo>
                <a:cubicBezTo>
                  <a:pt x="233" y="4759"/>
                  <a:pt x="333" y="4586"/>
                  <a:pt x="520" y="4472"/>
                </a:cubicBezTo>
                <a:cubicBezTo>
                  <a:pt x="600" y="4422"/>
                  <a:pt x="686" y="4392"/>
                  <a:pt x="773" y="4359"/>
                </a:cubicBezTo>
                <a:cubicBezTo>
                  <a:pt x="1050" y="4256"/>
                  <a:pt x="1306" y="4122"/>
                  <a:pt x="1549" y="3956"/>
                </a:cubicBezTo>
                <a:cubicBezTo>
                  <a:pt x="1773" y="3796"/>
                  <a:pt x="1793" y="3719"/>
                  <a:pt x="1683" y="3453"/>
                </a:cubicBezTo>
                <a:cubicBezTo>
                  <a:pt x="1639" y="3356"/>
                  <a:pt x="1606" y="3256"/>
                  <a:pt x="1556" y="3159"/>
                </a:cubicBezTo>
                <a:cubicBezTo>
                  <a:pt x="1517" y="3088"/>
                  <a:pt x="1454" y="3039"/>
                  <a:pt x="1368" y="3039"/>
                </a:cubicBezTo>
                <a:cubicBezTo>
                  <a:pt x="1365" y="3039"/>
                  <a:pt x="1362" y="3039"/>
                  <a:pt x="1359" y="3039"/>
                </a:cubicBezTo>
                <a:cubicBezTo>
                  <a:pt x="1269" y="3043"/>
                  <a:pt x="1173" y="3053"/>
                  <a:pt x="1086" y="3073"/>
                </a:cubicBezTo>
                <a:cubicBezTo>
                  <a:pt x="986" y="3096"/>
                  <a:pt x="886" y="3143"/>
                  <a:pt x="786" y="3176"/>
                </a:cubicBezTo>
                <a:cubicBezTo>
                  <a:pt x="720" y="3201"/>
                  <a:pt x="650" y="3217"/>
                  <a:pt x="577" y="3217"/>
                </a:cubicBezTo>
                <a:cubicBezTo>
                  <a:pt x="555" y="3217"/>
                  <a:pt x="532" y="3216"/>
                  <a:pt x="510" y="3213"/>
                </a:cubicBezTo>
                <a:cubicBezTo>
                  <a:pt x="383" y="3196"/>
                  <a:pt x="290" y="3129"/>
                  <a:pt x="240" y="3009"/>
                </a:cubicBezTo>
                <a:cubicBezTo>
                  <a:pt x="170" y="2826"/>
                  <a:pt x="220" y="2606"/>
                  <a:pt x="446" y="2513"/>
                </a:cubicBezTo>
                <a:cubicBezTo>
                  <a:pt x="488" y="2495"/>
                  <a:pt x="529" y="2486"/>
                  <a:pt x="570" y="2486"/>
                </a:cubicBezTo>
                <a:cubicBezTo>
                  <a:pt x="606" y="2486"/>
                  <a:pt x="641" y="2492"/>
                  <a:pt x="676" y="2506"/>
                </a:cubicBezTo>
                <a:cubicBezTo>
                  <a:pt x="876" y="2579"/>
                  <a:pt x="1083" y="2639"/>
                  <a:pt x="1289" y="2689"/>
                </a:cubicBezTo>
                <a:cubicBezTo>
                  <a:pt x="1300" y="2692"/>
                  <a:pt x="1312" y="2693"/>
                  <a:pt x="1324" y="2693"/>
                </a:cubicBezTo>
                <a:cubicBezTo>
                  <a:pt x="1414" y="2693"/>
                  <a:pt x="1525" y="2630"/>
                  <a:pt x="1566" y="2559"/>
                </a:cubicBezTo>
                <a:cubicBezTo>
                  <a:pt x="1576" y="2539"/>
                  <a:pt x="1586" y="2513"/>
                  <a:pt x="1599" y="2489"/>
                </a:cubicBezTo>
                <a:cubicBezTo>
                  <a:pt x="1639" y="2393"/>
                  <a:pt x="1683" y="2296"/>
                  <a:pt x="1723" y="2196"/>
                </a:cubicBezTo>
                <a:cubicBezTo>
                  <a:pt x="1789" y="2036"/>
                  <a:pt x="1759" y="1926"/>
                  <a:pt x="1616" y="1813"/>
                </a:cubicBezTo>
                <a:cubicBezTo>
                  <a:pt x="1386" y="1630"/>
                  <a:pt x="1123" y="1503"/>
                  <a:pt x="853" y="1390"/>
                </a:cubicBezTo>
                <a:cubicBezTo>
                  <a:pt x="766" y="1353"/>
                  <a:pt x="676" y="1323"/>
                  <a:pt x="590" y="1290"/>
                </a:cubicBezTo>
                <a:cubicBezTo>
                  <a:pt x="386" y="1206"/>
                  <a:pt x="283" y="1040"/>
                  <a:pt x="253" y="830"/>
                </a:cubicBezTo>
                <a:cubicBezTo>
                  <a:pt x="233" y="680"/>
                  <a:pt x="296" y="543"/>
                  <a:pt x="390" y="427"/>
                </a:cubicBezTo>
                <a:cubicBezTo>
                  <a:pt x="498" y="295"/>
                  <a:pt x="650" y="232"/>
                  <a:pt x="801" y="232"/>
                </a:cubicBezTo>
                <a:cubicBezTo>
                  <a:pt x="998" y="232"/>
                  <a:pt x="1193" y="339"/>
                  <a:pt x="1289" y="537"/>
                </a:cubicBezTo>
                <a:cubicBezTo>
                  <a:pt x="1336" y="630"/>
                  <a:pt x="1373" y="730"/>
                  <a:pt x="1413" y="830"/>
                </a:cubicBezTo>
                <a:cubicBezTo>
                  <a:pt x="1516" y="1093"/>
                  <a:pt x="1646" y="1340"/>
                  <a:pt x="1813" y="1563"/>
                </a:cubicBezTo>
                <a:cubicBezTo>
                  <a:pt x="1849" y="1613"/>
                  <a:pt x="1903" y="1660"/>
                  <a:pt x="1953" y="1703"/>
                </a:cubicBezTo>
                <a:cubicBezTo>
                  <a:pt x="1987" y="1729"/>
                  <a:pt x="2027" y="1743"/>
                  <a:pt x="2069" y="1743"/>
                </a:cubicBezTo>
                <a:cubicBezTo>
                  <a:pt x="2092" y="1743"/>
                  <a:pt x="2116" y="1739"/>
                  <a:pt x="2139" y="1730"/>
                </a:cubicBezTo>
                <a:cubicBezTo>
                  <a:pt x="2279" y="1676"/>
                  <a:pt x="2413" y="1623"/>
                  <a:pt x="2546" y="1560"/>
                </a:cubicBezTo>
                <a:cubicBezTo>
                  <a:pt x="2679" y="1503"/>
                  <a:pt x="2736" y="1376"/>
                  <a:pt x="2702" y="1230"/>
                </a:cubicBezTo>
                <a:cubicBezTo>
                  <a:pt x="2672" y="1103"/>
                  <a:pt x="2632" y="976"/>
                  <a:pt x="2596" y="846"/>
                </a:cubicBezTo>
                <a:cubicBezTo>
                  <a:pt x="2569" y="773"/>
                  <a:pt x="2546" y="697"/>
                  <a:pt x="2529" y="620"/>
                </a:cubicBezTo>
                <a:cubicBezTo>
                  <a:pt x="2496" y="457"/>
                  <a:pt x="2572" y="303"/>
                  <a:pt x="2729" y="223"/>
                </a:cubicBezTo>
                <a:cubicBezTo>
                  <a:pt x="2778" y="197"/>
                  <a:pt x="2832" y="184"/>
                  <a:pt x="2886" y="184"/>
                </a:cubicBezTo>
                <a:close/>
                <a:moveTo>
                  <a:pt x="2876" y="0"/>
                </a:moveTo>
                <a:cubicBezTo>
                  <a:pt x="2778" y="0"/>
                  <a:pt x="2678" y="27"/>
                  <a:pt x="2589" y="80"/>
                </a:cubicBezTo>
                <a:cubicBezTo>
                  <a:pt x="2399" y="197"/>
                  <a:pt x="2253" y="490"/>
                  <a:pt x="2356" y="743"/>
                </a:cubicBezTo>
                <a:cubicBezTo>
                  <a:pt x="2419" y="903"/>
                  <a:pt x="2463" y="1073"/>
                  <a:pt x="2506" y="1240"/>
                </a:cubicBezTo>
                <a:cubicBezTo>
                  <a:pt x="2529" y="1303"/>
                  <a:pt x="2489" y="1380"/>
                  <a:pt x="2436" y="1406"/>
                </a:cubicBezTo>
                <a:cubicBezTo>
                  <a:pt x="2339" y="1443"/>
                  <a:pt x="2239" y="1486"/>
                  <a:pt x="2139" y="1523"/>
                </a:cubicBezTo>
                <a:cubicBezTo>
                  <a:pt x="2124" y="1529"/>
                  <a:pt x="2108" y="1532"/>
                  <a:pt x="2092" y="1532"/>
                </a:cubicBezTo>
                <a:cubicBezTo>
                  <a:pt x="2045" y="1532"/>
                  <a:pt x="1998" y="1508"/>
                  <a:pt x="1966" y="1463"/>
                </a:cubicBezTo>
                <a:lnTo>
                  <a:pt x="1916" y="1403"/>
                </a:lnTo>
                <a:cubicBezTo>
                  <a:pt x="1766" y="1180"/>
                  <a:pt x="1646" y="943"/>
                  <a:pt x="1549" y="693"/>
                </a:cubicBezTo>
                <a:cubicBezTo>
                  <a:pt x="1509" y="593"/>
                  <a:pt x="1479" y="493"/>
                  <a:pt x="1423" y="403"/>
                </a:cubicBezTo>
                <a:cubicBezTo>
                  <a:pt x="1292" y="180"/>
                  <a:pt x="1041" y="53"/>
                  <a:pt x="791" y="53"/>
                </a:cubicBezTo>
                <a:cubicBezTo>
                  <a:pt x="671" y="53"/>
                  <a:pt x="552" y="82"/>
                  <a:pt x="446" y="143"/>
                </a:cubicBezTo>
                <a:cubicBezTo>
                  <a:pt x="176" y="297"/>
                  <a:pt x="50" y="530"/>
                  <a:pt x="70" y="840"/>
                </a:cubicBezTo>
                <a:cubicBezTo>
                  <a:pt x="96" y="1130"/>
                  <a:pt x="250" y="1336"/>
                  <a:pt x="516" y="1453"/>
                </a:cubicBezTo>
                <a:cubicBezTo>
                  <a:pt x="590" y="1486"/>
                  <a:pt x="666" y="1506"/>
                  <a:pt x="740" y="1536"/>
                </a:cubicBezTo>
                <a:cubicBezTo>
                  <a:pt x="1000" y="1640"/>
                  <a:pt x="1249" y="1763"/>
                  <a:pt x="1473" y="1936"/>
                </a:cubicBezTo>
                <a:cubicBezTo>
                  <a:pt x="1513" y="1963"/>
                  <a:pt x="1539" y="2013"/>
                  <a:pt x="1573" y="2056"/>
                </a:cubicBezTo>
                <a:cubicBezTo>
                  <a:pt x="1519" y="2186"/>
                  <a:pt x="1469" y="2309"/>
                  <a:pt x="1403" y="2426"/>
                </a:cubicBezTo>
                <a:cubicBezTo>
                  <a:pt x="1389" y="2456"/>
                  <a:pt x="1339" y="2479"/>
                  <a:pt x="1306" y="2479"/>
                </a:cubicBezTo>
                <a:cubicBezTo>
                  <a:pt x="1246" y="2479"/>
                  <a:pt x="1173" y="2476"/>
                  <a:pt x="1113" y="2459"/>
                </a:cubicBezTo>
                <a:cubicBezTo>
                  <a:pt x="1006" y="2433"/>
                  <a:pt x="906" y="2399"/>
                  <a:pt x="806" y="2359"/>
                </a:cubicBezTo>
                <a:cubicBezTo>
                  <a:pt x="716" y="2326"/>
                  <a:pt x="630" y="2313"/>
                  <a:pt x="533" y="2313"/>
                </a:cubicBezTo>
                <a:cubicBezTo>
                  <a:pt x="529" y="2313"/>
                  <a:pt x="526" y="2313"/>
                  <a:pt x="522" y="2313"/>
                </a:cubicBezTo>
                <a:cubicBezTo>
                  <a:pt x="266" y="2313"/>
                  <a:pt x="6" y="2544"/>
                  <a:pt x="3" y="2856"/>
                </a:cubicBezTo>
                <a:cubicBezTo>
                  <a:pt x="0" y="3165"/>
                  <a:pt x="264" y="3402"/>
                  <a:pt x="560" y="3402"/>
                </a:cubicBezTo>
                <a:cubicBezTo>
                  <a:pt x="616" y="3402"/>
                  <a:pt x="673" y="3394"/>
                  <a:pt x="730" y="3376"/>
                </a:cubicBezTo>
                <a:cubicBezTo>
                  <a:pt x="790" y="3356"/>
                  <a:pt x="853" y="3329"/>
                  <a:pt x="916" y="3309"/>
                </a:cubicBezTo>
                <a:cubicBezTo>
                  <a:pt x="1033" y="3276"/>
                  <a:pt x="1146" y="3243"/>
                  <a:pt x="1263" y="3209"/>
                </a:cubicBezTo>
                <a:cubicBezTo>
                  <a:pt x="1271" y="3207"/>
                  <a:pt x="1280" y="3206"/>
                  <a:pt x="1289" y="3206"/>
                </a:cubicBezTo>
                <a:cubicBezTo>
                  <a:pt x="1334" y="3206"/>
                  <a:pt x="1386" y="3232"/>
                  <a:pt x="1399" y="3266"/>
                </a:cubicBezTo>
                <a:cubicBezTo>
                  <a:pt x="1453" y="3389"/>
                  <a:pt x="1506" y="3509"/>
                  <a:pt x="1556" y="3632"/>
                </a:cubicBezTo>
                <a:cubicBezTo>
                  <a:pt x="1566" y="3656"/>
                  <a:pt x="1553" y="3692"/>
                  <a:pt x="1536" y="3709"/>
                </a:cubicBezTo>
                <a:cubicBezTo>
                  <a:pt x="1503" y="3749"/>
                  <a:pt x="1463" y="3789"/>
                  <a:pt x="1419" y="3816"/>
                </a:cubicBezTo>
                <a:cubicBezTo>
                  <a:pt x="1189" y="3976"/>
                  <a:pt x="940" y="4099"/>
                  <a:pt x="680" y="4199"/>
                </a:cubicBezTo>
                <a:cubicBezTo>
                  <a:pt x="583" y="4239"/>
                  <a:pt x="480" y="4276"/>
                  <a:pt x="390" y="4332"/>
                </a:cubicBezTo>
                <a:cubicBezTo>
                  <a:pt x="103" y="4526"/>
                  <a:pt x="13" y="4839"/>
                  <a:pt x="90" y="5139"/>
                </a:cubicBezTo>
                <a:cubicBezTo>
                  <a:pt x="169" y="5444"/>
                  <a:pt x="471" y="5672"/>
                  <a:pt x="789" y="5672"/>
                </a:cubicBezTo>
                <a:cubicBezTo>
                  <a:pt x="794" y="5672"/>
                  <a:pt x="798" y="5672"/>
                  <a:pt x="803" y="5672"/>
                </a:cubicBezTo>
                <a:cubicBezTo>
                  <a:pt x="1096" y="5665"/>
                  <a:pt x="1306" y="5525"/>
                  <a:pt x="1446" y="5272"/>
                </a:cubicBezTo>
                <a:cubicBezTo>
                  <a:pt x="1496" y="5179"/>
                  <a:pt x="1529" y="5075"/>
                  <a:pt x="1566" y="4976"/>
                </a:cubicBezTo>
                <a:cubicBezTo>
                  <a:pt x="1663" y="4709"/>
                  <a:pt x="1796" y="4466"/>
                  <a:pt x="1966" y="4242"/>
                </a:cubicBezTo>
                <a:cubicBezTo>
                  <a:pt x="2000" y="4197"/>
                  <a:pt x="2036" y="4175"/>
                  <a:pt x="2076" y="4175"/>
                </a:cubicBezTo>
                <a:cubicBezTo>
                  <a:pt x="2095" y="4175"/>
                  <a:pt x="2115" y="4179"/>
                  <a:pt x="2136" y="4189"/>
                </a:cubicBezTo>
                <a:cubicBezTo>
                  <a:pt x="2233" y="4229"/>
                  <a:pt x="2333" y="4272"/>
                  <a:pt x="2429" y="4316"/>
                </a:cubicBezTo>
                <a:cubicBezTo>
                  <a:pt x="2496" y="4346"/>
                  <a:pt x="2522" y="4406"/>
                  <a:pt x="2502" y="4479"/>
                </a:cubicBezTo>
                <a:cubicBezTo>
                  <a:pt x="2453" y="4659"/>
                  <a:pt x="2389" y="4839"/>
                  <a:pt x="2346" y="5019"/>
                </a:cubicBezTo>
                <a:cubicBezTo>
                  <a:pt x="2329" y="5092"/>
                  <a:pt x="2316" y="5175"/>
                  <a:pt x="2329" y="5249"/>
                </a:cubicBezTo>
                <a:cubicBezTo>
                  <a:pt x="2376" y="5537"/>
                  <a:pt x="2619" y="5718"/>
                  <a:pt x="2874" y="5718"/>
                </a:cubicBezTo>
                <a:cubicBezTo>
                  <a:pt x="2944" y="5718"/>
                  <a:pt x="3014" y="5704"/>
                  <a:pt x="3082" y="5675"/>
                </a:cubicBezTo>
                <a:cubicBezTo>
                  <a:pt x="3322" y="5572"/>
                  <a:pt x="3469" y="5312"/>
                  <a:pt x="3416" y="5059"/>
                </a:cubicBezTo>
                <a:cubicBezTo>
                  <a:pt x="3402" y="4996"/>
                  <a:pt x="3372" y="4936"/>
                  <a:pt x="3352" y="4872"/>
                </a:cubicBezTo>
                <a:cubicBezTo>
                  <a:pt x="3316" y="4742"/>
                  <a:pt x="3279" y="4616"/>
                  <a:pt x="3246" y="4489"/>
                </a:cubicBezTo>
                <a:cubicBezTo>
                  <a:pt x="3219" y="4399"/>
                  <a:pt x="3252" y="4346"/>
                  <a:pt x="3349" y="4306"/>
                </a:cubicBezTo>
                <a:cubicBezTo>
                  <a:pt x="3432" y="4266"/>
                  <a:pt x="3516" y="4229"/>
                  <a:pt x="3602" y="4192"/>
                </a:cubicBezTo>
                <a:cubicBezTo>
                  <a:pt x="3629" y="4181"/>
                  <a:pt x="3652" y="4175"/>
                  <a:pt x="3674" y="4175"/>
                </a:cubicBezTo>
                <a:cubicBezTo>
                  <a:pt x="3715" y="4175"/>
                  <a:pt x="3748" y="4195"/>
                  <a:pt x="3779" y="4232"/>
                </a:cubicBezTo>
                <a:cubicBezTo>
                  <a:pt x="3965" y="4479"/>
                  <a:pt x="4099" y="4756"/>
                  <a:pt x="4212" y="5039"/>
                </a:cubicBezTo>
                <a:cubicBezTo>
                  <a:pt x="4245" y="5125"/>
                  <a:pt x="4269" y="5215"/>
                  <a:pt x="4315" y="5295"/>
                </a:cubicBezTo>
                <a:cubicBezTo>
                  <a:pt x="4443" y="5525"/>
                  <a:pt x="4706" y="5673"/>
                  <a:pt x="4964" y="5673"/>
                </a:cubicBezTo>
                <a:cubicBezTo>
                  <a:pt x="5009" y="5673"/>
                  <a:pt x="5054" y="5668"/>
                  <a:pt x="5099" y="5659"/>
                </a:cubicBezTo>
                <a:cubicBezTo>
                  <a:pt x="5388" y="5602"/>
                  <a:pt x="5635" y="5342"/>
                  <a:pt x="5672" y="5062"/>
                </a:cubicBezTo>
                <a:cubicBezTo>
                  <a:pt x="5718" y="4729"/>
                  <a:pt x="5578" y="4439"/>
                  <a:pt x="5295" y="4292"/>
                </a:cubicBezTo>
                <a:cubicBezTo>
                  <a:pt x="5249" y="4269"/>
                  <a:pt x="5199" y="4249"/>
                  <a:pt x="5149" y="4229"/>
                </a:cubicBezTo>
                <a:cubicBezTo>
                  <a:pt x="5052" y="4189"/>
                  <a:pt x="4949" y="4156"/>
                  <a:pt x="4852" y="4112"/>
                </a:cubicBezTo>
                <a:cubicBezTo>
                  <a:pt x="4655" y="4026"/>
                  <a:pt x="4469" y="3926"/>
                  <a:pt x="4299" y="3796"/>
                </a:cubicBezTo>
                <a:cubicBezTo>
                  <a:pt x="4202" y="3722"/>
                  <a:pt x="4182" y="3662"/>
                  <a:pt x="4222" y="3559"/>
                </a:cubicBezTo>
                <a:cubicBezTo>
                  <a:pt x="4262" y="3463"/>
                  <a:pt x="4305" y="3363"/>
                  <a:pt x="4349" y="3269"/>
                </a:cubicBezTo>
                <a:cubicBezTo>
                  <a:pt x="4363" y="3233"/>
                  <a:pt x="4423" y="3203"/>
                  <a:pt x="4465" y="3203"/>
                </a:cubicBezTo>
                <a:cubicBezTo>
                  <a:pt x="4472" y="3203"/>
                  <a:pt x="4479" y="3204"/>
                  <a:pt x="4485" y="3206"/>
                </a:cubicBezTo>
                <a:cubicBezTo>
                  <a:pt x="4662" y="3259"/>
                  <a:pt x="4839" y="3309"/>
                  <a:pt x="5015" y="3376"/>
                </a:cubicBezTo>
                <a:cubicBezTo>
                  <a:pt x="5071" y="3397"/>
                  <a:pt x="5124" y="3406"/>
                  <a:pt x="5177" y="3406"/>
                </a:cubicBezTo>
                <a:cubicBezTo>
                  <a:pt x="5281" y="3406"/>
                  <a:pt x="5378" y="3369"/>
                  <a:pt x="5472" y="3316"/>
                </a:cubicBezTo>
                <a:cubicBezTo>
                  <a:pt x="5668" y="3209"/>
                  <a:pt x="5782" y="2943"/>
                  <a:pt x="5728" y="2733"/>
                </a:cubicBezTo>
                <a:cubicBezTo>
                  <a:pt x="5662" y="2483"/>
                  <a:pt x="5452" y="2313"/>
                  <a:pt x="5212" y="2309"/>
                </a:cubicBezTo>
                <a:cubicBezTo>
                  <a:pt x="5115" y="2309"/>
                  <a:pt x="5022" y="2323"/>
                  <a:pt x="4935" y="2356"/>
                </a:cubicBezTo>
                <a:cubicBezTo>
                  <a:pt x="4822" y="2399"/>
                  <a:pt x="4712" y="2439"/>
                  <a:pt x="4595" y="2466"/>
                </a:cubicBezTo>
                <a:cubicBezTo>
                  <a:pt x="4548" y="2479"/>
                  <a:pt x="4509" y="2485"/>
                  <a:pt x="4477" y="2485"/>
                </a:cubicBezTo>
                <a:cubicBezTo>
                  <a:pt x="4387" y="2485"/>
                  <a:pt x="4342" y="2435"/>
                  <a:pt x="4289" y="2313"/>
                </a:cubicBezTo>
                <a:cubicBezTo>
                  <a:pt x="4255" y="2243"/>
                  <a:pt x="4229" y="2166"/>
                  <a:pt x="4199" y="2093"/>
                </a:cubicBezTo>
                <a:cubicBezTo>
                  <a:pt x="4185" y="2060"/>
                  <a:pt x="4215" y="1976"/>
                  <a:pt x="4249" y="1950"/>
                </a:cubicBezTo>
                <a:cubicBezTo>
                  <a:pt x="4485" y="1773"/>
                  <a:pt x="4749" y="1643"/>
                  <a:pt x="5019" y="1530"/>
                </a:cubicBezTo>
                <a:cubicBezTo>
                  <a:pt x="5095" y="1496"/>
                  <a:pt x="5172" y="1476"/>
                  <a:pt x="5245" y="1443"/>
                </a:cubicBezTo>
                <a:cubicBezTo>
                  <a:pt x="5538" y="1300"/>
                  <a:pt x="5688" y="1073"/>
                  <a:pt x="5682" y="743"/>
                </a:cubicBezTo>
                <a:cubicBezTo>
                  <a:pt x="5672" y="467"/>
                  <a:pt x="5545" y="260"/>
                  <a:pt x="5298" y="133"/>
                </a:cubicBezTo>
                <a:cubicBezTo>
                  <a:pt x="5184" y="75"/>
                  <a:pt x="5069" y="47"/>
                  <a:pt x="4955" y="47"/>
                </a:cubicBezTo>
                <a:cubicBezTo>
                  <a:pt x="4827" y="47"/>
                  <a:pt x="4699" y="83"/>
                  <a:pt x="4572" y="153"/>
                </a:cubicBezTo>
                <a:cubicBezTo>
                  <a:pt x="4402" y="247"/>
                  <a:pt x="4299" y="403"/>
                  <a:pt x="4239" y="587"/>
                </a:cubicBezTo>
                <a:cubicBezTo>
                  <a:pt x="4162" y="826"/>
                  <a:pt x="4062" y="1056"/>
                  <a:pt x="3922" y="1273"/>
                </a:cubicBezTo>
                <a:cubicBezTo>
                  <a:pt x="3811" y="1454"/>
                  <a:pt x="3761" y="1529"/>
                  <a:pt x="3673" y="1529"/>
                </a:cubicBezTo>
                <a:cubicBezTo>
                  <a:pt x="3615" y="1529"/>
                  <a:pt x="3541" y="1497"/>
                  <a:pt x="3422" y="1443"/>
                </a:cubicBezTo>
                <a:cubicBezTo>
                  <a:pt x="3386" y="1426"/>
                  <a:pt x="3349" y="1420"/>
                  <a:pt x="3312" y="1403"/>
                </a:cubicBezTo>
                <a:cubicBezTo>
                  <a:pt x="3279" y="1383"/>
                  <a:pt x="3232" y="1306"/>
                  <a:pt x="3239" y="1270"/>
                </a:cubicBezTo>
                <a:cubicBezTo>
                  <a:pt x="3266" y="1153"/>
                  <a:pt x="3296" y="1036"/>
                  <a:pt x="3329" y="923"/>
                </a:cubicBezTo>
                <a:cubicBezTo>
                  <a:pt x="3352" y="836"/>
                  <a:pt x="3399" y="753"/>
                  <a:pt x="3416" y="660"/>
                </a:cubicBezTo>
                <a:cubicBezTo>
                  <a:pt x="3462" y="430"/>
                  <a:pt x="3379" y="240"/>
                  <a:pt x="3189" y="103"/>
                </a:cubicBezTo>
                <a:cubicBezTo>
                  <a:pt x="3097" y="34"/>
                  <a:pt x="2987" y="0"/>
                  <a:pt x="28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3835985" y="3272932"/>
            <a:ext cx="72126" cy="71794"/>
          </a:xfrm>
          <a:custGeom>
            <a:avLst/>
            <a:gdLst/>
            <a:ahLst/>
            <a:cxnLst/>
            <a:rect l="l" t="t" r="r" b="b"/>
            <a:pathLst>
              <a:path w="868" h="864" extrusionOk="0">
                <a:moveTo>
                  <a:pt x="419" y="197"/>
                </a:moveTo>
                <a:cubicBezTo>
                  <a:pt x="421" y="197"/>
                  <a:pt x="422" y="197"/>
                  <a:pt x="424" y="197"/>
                </a:cubicBezTo>
                <a:cubicBezTo>
                  <a:pt x="577" y="200"/>
                  <a:pt x="657" y="274"/>
                  <a:pt x="674" y="437"/>
                </a:cubicBezTo>
                <a:cubicBezTo>
                  <a:pt x="674" y="562"/>
                  <a:pt x="550" y="684"/>
                  <a:pt x="434" y="684"/>
                </a:cubicBezTo>
                <a:cubicBezTo>
                  <a:pt x="430" y="684"/>
                  <a:pt x="425" y="684"/>
                  <a:pt x="421" y="684"/>
                </a:cubicBezTo>
                <a:cubicBezTo>
                  <a:pt x="307" y="677"/>
                  <a:pt x="201" y="567"/>
                  <a:pt x="187" y="454"/>
                </a:cubicBezTo>
                <a:cubicBezTo>
                  <a:pt x="174" y="332"/>
                  <a:pt x="291" y="197"/>
                  <a:pt x="419" y="197"/>
                </a:cubicBezTo>
                <a:close/>
                <a:moveTo>
                  <a:pt x="425" y="0"/>
                </a:moveTo>
                <a:cubicBezTo>
                  <a:pt x="244" y="0"/>
                  <a:pt x="7" y="171"/>
                  <a:pt x="4" y="427"/>
                </a:cubicBezTo>
                <a:cubicBezTo>
                  <a:pt x="1" y="657"/>
                  <a:pt x="194" y="860"/>
                  <a:pt x="424" y="864"/>
                </a:cubicBezTo>
                <a:cubicBezTo>
                  <a:pt x="426" y="864"/>
                  <a:pt x="428" y="864"/>
                  <a:pt x="430" y="864"/>
                </a:cubicBezTo>
                <a:cubicBezTo>
                  <a:pt x="657" y="864"/>
                  <a:pt x="861" y="668"/>
                  <a:pt x="867" y="440"/>
                </a:cubicBezTo>
                <a:cubicBezTo>
                  <a:pt x="867" y="217"/>
                  <a:pt x="687" y="17"/>
                  <a:pt x="441" y="1"/>
                </a:cubicBezTo>
                <a:cubicBezTo>
                  <a:pt x="436" y="0"/>
                  <a:pt x="431" y="0"/>
                  <a:pt x="4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3777320" y="3346055"/>
            <a:ext cx="57917" cy="56920"/>
          </a:xfrm>
          <a:custGeom>
            <a:avLst/>
            <a:gdLst/>
            <a:ahLst/>
            <a:cxnLst/>
            <a:rect l="l" t="t" r="r" b="b"/>
            <a:pathLst>
              <a:path w="697" h="685" extrusionOk="0">
                <a:moveTo>
                  <a:pt x="350" y="200"/>
                </a:moveTo>
                <a:cubicBezTo>
                  <a:pt x="433" y="200"/>
                  <a:pt x="497" y="267"/>
                  <a:pt x="493" y="350"/>
                </a:cubicBezTo>
                <a:cubicBezTo>
                  <a:pt x="490" y="427"/>
                  <a:pt x="434" y="478"/>
                  <a:pt x="352" y="478"/>
                </a:cubicBezTo>
                <a:cubicBezTo>
                  <a:pt x="345" y="478"/>
                  <a:pt x="338" y="478"/>
                  <a:pt x="330" y="477"/>
                </a:cubicBezTo>
                <a:cubicBezTo>
                  <a:pt x="264" y="470"/>
                  <a:pt x="214" y="420"/>
                  <a:pt x="214" y="350"/>
                </a:cubicBezTo>
                <a:cubicBezTo>
                  <a:pt x="214" y="264"/>
                  <a:pt x="264" y="200"/>
                  <a:pt x="350" y="200"/>
                </a:cubicBezTo>
                <a:close/>
                <a:moveTo>
                  <a:pt x="350" y="0"/>
                </a:moveTo>
                <a:cubicBezTo>
                  <a:pt x="190" y="0"/>
                  <a:pt x="27" y="157"/>
                  <a:pt x="14" y="324"/>
                </a:cubicBezTo>
                <a:cubicBezTo>
                  <a:pt x="1" y="493"/>
                  <a:pt x="182" y="684"/>
                  <a:pt x="347" y="684"/>
                </a:cubicBezTo>
                <a:cubicBezTo>
                  <a:pt x="353" y="684"/>
                  <a:pt x="360" y="684"/>
                  <a:pt x="367" y="684"/>
                </a:cubicBezTo>
                <a:cubicBezTo>
                  <a:pt x="540" y="670"/>
                  <a:pt x="697" y="504"/>
                  <a:pt x="693" y="337"/>
                </a:cubicBezTo>
                <a:cubicBezTo>
                  <a:pt x="690" y="170"/>
                  <a:pt x="527" y="4"/>
                  <a:pt x="360" y="0"/>
                </a:cubicBezTo>
                <a:cubicBezTo>
                  <a:pt x="357" y="0"/>
                  <a:pt x="354" y="0"/>
                  <a:pt x="3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598583" y="2173253"/>
            <a:ext cx="490759" cy="472644"/>
          </a:xfrm>
          <a:custGeom>
            <a:avLst/>
            <a:gdLst/>
            <a:ahLst/>
            <a:cxnLst/>
            <a:rect l="l" t="t" r="r" b="b"/>
            <a:pathLst>
              <a:path w="5906" h="5688" extrusionOk="0">
                <a:moveTo>
                  <a:pt x="3869" y="172"/>
                </a:moveTo>
                <a:cubicBezTo>
                  <a:pt x="4792" y="172"/>
                  <a:pt x="5569" y="895"/>
                  <a:pt x="5572" y="1875"/>
                </a:cubicBezTo>
                <a:cubicBezTo>
                  <a:pt x="5576" y="2945"/>
                  <a:pt x="4702" y="3605"/>
                  <a:pt x="3892" y="3605"/>
                </a:cubicBezTo>
                <a:cubicBezTo>
                  <a:pt x="3880" y="3605"/>
                  <a:pt x="3868" y="3604"/>
                  <a:pt x="3856" y="3604"/>
                </a:cubicBezTo>
                <a:cubicBezTo>
                  <a:pt x="3854" y="3604"/>
                  <a:pt x="3852" y="3604"/>
                  <a:pt x="3850" y="3604"/>
                </a:cubicBezTo>
                <a:cubicBezTo>
                  <a:pt x="2930" y="3604"/>
                  <a:pt x="2140" y="2822"/>
                  <a:pt x="2153" y="1861"/>
                </a:cubicBezTo>
                <a:cubicBezTo>
                  <a:pt x="2166" y="1035"/>
                  <a:pt x="2820" y="172"/>
                  <a:pt x="3869" y="172"/>
                </a:cubicBezTo>
                <a:close/>
                <a:moveTo>
                  <a:pt x="2053" y="2538"/>
                </a:moveTo>
                <a:cubicBezTo>
                  <a:pt x="2143" y="2694"/>
                  <a:pt x="2236" y="2854"/>
                  <a:pt x="2336" y="3008"/>
                </a:cubicBezTo>
                <a:cubicBezTo>
                  <a:pt x="2450" y="3174"/>
                  <a:pt x="2590" y="3311"/>
                  <a:pt x="2756" y="3424"/>
                </a:cubicBezTo>
                <a:cubicBezTo>
                  <a:pt x="2906" y="3527"/>
                  <a:pt x="3070" y="3617"/>
                  <a:pt x="3233" y="3711"/>
                </a:cubicBezTo>
                <a:cubicBezTo>
                  <a:pt x="3203" y="3754"/>
                  <a:pt x="3186" y="3791"/>
                  <a:pt x="3166" y="3824"/>
                </a:cubicBezTo>
                <a:cubicBezTo>
                  <a:pt x="3049" y="3942"/>
                  <a:pt x="2968" y="4001"/>
                  <a:pt x="2886" y="4001"/>
                </a:cubicBezTo>
                <a:cubicBezTo>
                  <a:pt x="2805" y="4001"/>
                  <a:pt x="2724" y="3943"/>
                  <a:pt x="2606" y="3827"/>
                </a:cubicBezTo>
                <a:cubicBezTo>
                  <a:pt x="2376" y="3607"/>
                  <a:pt x="2156" y="3378"/>
                  <a:pt x="1933" y="3154"/>
                </a:cubicBezTo>
                <a:cubicBezTo>
                  <a:pt x="1893" y="3118"/>
                  <a:pt x="1856" y="3078"/>
                  <a:pt x="1823" y="3038"/>
                </a:cubicBezTo>
                <a:cubicBezTo>
                  <a:pt x="1760" y="2961"/>
                  <a:pt x="1753" y="2811"/>
                  <a:pt x="1810" y="2738"/>
                </a:cubicBezTo>
                <a:cubicBezTo>
                  <a:pt x="1873" y="2654"/>
                  <a:pt x="1936" y="2561"/>
                  <a:pt x="2053" y="2538"/>
                </a:cubicBezTo>
                <a:close/>
                <a:moveTo>
                  <a:pt x="1915" y="3446"/>
                </a:moveTo>
                <a:cubicBezTo>
                  <a:pt x="1931" y="3446"/>
                  <a:pt x="1947" y="3450"/>
                  <a:pt x="1956" y="3458"/>
                </a:cubicBezTo>
                <a:cubicBezTo>
                  <a:pt x="2000" y="3488"/>
                  <a:pt x="2040" y="3521"/>
                  <a:pt x="2076" y="3557"/>
                </a:cubicBezTo>
                <a:cubicBezTo>
                  <a:pt x="2393" y="3884"/>
                  <a:pt x="2406" y="3807"/>
                  <a:pt x="2083" y="4134"/>
                </a:cubicBezTo>
                <a:cubicBezTo>
                  <a:pt x="1707" y="4507"/>
                  <a:pt x="1333" y="4887"/>
                  <a:pt x="953" y="5260"/>
                </a:cubicBezTo>
                <a:cubicBezTo>
                  <a:pt x="887" y="5327"/>
                  <a:pt x="817" y="5390"/>
                  <a:pt x="750" y="5454"/>
                </a:cubicBezTo>
                <a:cubicBezTo>
                  <a:pt x="691" y="5503"/>
                  <a:pt x="621" y="5524"/>
                  <a:pt x="550" y="5524"/>
                </a:cubicBezTo>
                <a:cubicBezTo>
                  <a:pt x="544" y="5524"/>
                  <a:pt x="539" y="5524"/>
                  <a:pt x="533" y="5524"/>
                </a:cubicBezTo>
                <a:cubicBezTo>
                  <a:pt x="324" y="5524"/>
                  <a:pt x="150" y="5294"/>
                  <a:pt x="274" y="5057"/>
                </a:cubicBezTo>
                <a:cubicBezTo>
                  <a:pt x="300" y="5010"/>
                  <a:pt x="337" y="4970"/>
                  <a:pt x="373" y="4934"/>
                </a:cubicBezTo>
                <a:cubicBezTo>
                  <a:pt x="853" y="4451"/>
                  <a:pt x="1333" y="3971"/>
                  <a:pt x="1816" y="3491"/>
                </a:cubicBezTo>
                <a:cubicBezTo>
                  <a:pt x="1833" y="3474"/>
                  <a:pt x="1856" y="3458"/>
                  <a:pt x="1883" y="3451"/>
                </a:cubicBezTo>
                <a:cubicBezTo>
                  <a:pt x="1893" y="3448"/>
                  <a:pt x="1904" y="3446"/>
                  <a:pt x="1915" y="3446"/>
                </a:cubicBezTo>
                <a:close/>
                <a:moveTo>
                  <a:pt x="3895" y="1"/>
                </a:moveTo>
                <a:cubicBezTo>
                  <a:pt x="3877" y="1"/>
                  <a:pt x="3860" y="1"/>
                  <a:pt x="3843" y="2"/>
                </a:cubicBezTo>
                <a:cubicBezTo>
                  <a:pt x="3383" y="12"/>
                  <a:pt x="2983" y="155"/>
                  <a:pt x="2636" y="452"/>
                </a:cubicBezTo>
                <a:cubicBezTo>
                  <a:pt x="2150" y="868"/>
                  <a:pt x="1936" y="1408"/>
                  <a:pt x="1970" y="2045"/>
                </a:cubicBezTo>
                <a:cubicBezTo>
                  <a:pt x="1973" y="2124"/>
                  <a:pt x="2003" y="2204"/>
                  <a:pt x="1953" y="2304"/>
                </a:cubicBezTo>
                <a:cubicBezTo>
                  <a:pt x="1876" y="2378"/>
                  <a:pt x="1786" y="2474"/>
                  <a:pt x="1700" y="2574"/>
                </a:cubicBezTo>
                <a:cubicBezTo>
                  <a:pt x="1560" y="2734"/>
                  <a:pt x="1550" y="2911"/>
                  <a:pt x="1640" y="3094"/>
                </a:cubicBezTo>
                <a:cubicBezTo>
                  <a:pt x="1670" y="3151"/>
                  <a:pt x="1710" y="3201"/>
                  <a:pt x="1753" y="3261"/>
                </a:cubicBezTo>
                <a:cubicBezTo>
                  <a:pt x="1687" y="3341"/>
                  <a:pt x="1627" y="3411"/>
                  <a:pt x="1567" y="3488"/>
                </a:cubicBezTo>
                <a:cubicBezTo>
                  <a:pt x="1160" y="3894"/>
                  <a:pt x="757" y="4297"/>
                  <a:pt x="353" y="4704"/>
                </a:cubicBezTo>
                <a:cubicBezTo>
                  <a:pt x="277" y="4777"/>
                  <a:pt x="200" y="4854"/>
                  <a:pt x="137" y="4937"/>
                </a:cubicBezTo>
                <a:cubicBezTo>
                  <a:pt x="0" y="5127"/>
                  <a:pt x="4" y="5337"/>
                  <a:pt x="154" y="5527"/>
                </a:cubicBezTo>
                <a:cubicBezTo>
                  <a:pt x="225" y="5621"/>
                  <a:pt x="319" y="5687"/>
                  <a:pt x="447" y="5687"/>
                </a:cubicBezTo>
                <a:cubicBezTo>
                  <a:pt x="450" y="5687"/>
                  <a:pt x="454" y="5687"/>
                  <a:pt x="457" y="5687"/>
                </a:cubicBezTo>
                <a:cubicBezTo>
                  <a:pt x="482" y="5684"/>
                  <a:pt x="508" y="5682"/>
                  <a:pt x="534" y="5682"/>
                </a:cubicBezTo>
                <a:cubicBezTo>
                  <a:pt x="561" y="5682"/>
                  <a:pt x="588" y="5684"/>
                  <a:pt x="617" y="5687"/>
                </a:cubicBezTo>
                <a:cubicBezTo>
                  <a:pt x="620" y="5687"/>
                  <a:pt x="624" y="5687"/>
                  <a:pt x="627" y="5687"/>
                </a:cubicBezTo>
                <a:cubicBezTo>
                  <a:pt x="733" y="5687"/>
                  <a:pt x="823" y="5638"/>
                  <a:pt x="900" y="5567"/>
                </a:cubicBezTo>
                <a:cubicBezTo>
                  <a:pt x="967" y="5504"/>
                  <a:pt x="1033" y="5437"/>
                  <a:pt x="1100" y="5370"/>
                </a:cubicBezTo>
                <a:lnTo>
                  <a:pt x="2226" y="4241"/>
                </a:lnTo>
                <a:cubicBezTo>
                  <a:pt x="2293" y="4174"/>
                  <a:pt x="2356" y="4107"/>
                  <a:pt x="2433" y="4047"/>
                </a:cubicBezTo>
                <a:cubicBezTo>
                  <a:pt x="2446" y="4036"/>
                  <a:pt x="2468" y="4032"/>
                  <a:pt x="2491" y="4032"/>
                </a:cubicBezTo>
                <a:cubicBezTo>
                  <a:pt x="2509" y="4032"/>
                  <a:pt x="2527" y="4034"/>
                  <a:pt x="2543" y="4037"/>
                </a:cubicBezTo>
                <a:cubicBezTo>
                  <a:pt x="2570" y="4041"/>
                  <a:pt x="2590" y="4071"/>
                  <a:pt x="2610" y="4081"/>
                </a:cubicBezTo>
                <a:cubicBezTo>
                  <a:pt x="2715" y="4144"/>
                  <a:pt x="2811" y="4176"/>
                  <a:pt x="2900" y="4176"/>
                </a:cubicBezTo>
                <a:cubicBezTo>
                  <a:pt x="3003" y="4176"/>
                  <a:pt x="3098" y="4134"/>
                  <a:pt x="3193" y="4051"/>
                </a:cubicBezTo>
                <a:cubicBezTo>
                  <a:pt x="3293" y="3961"/>
                  <a:pt x="3389" y="3867"/>
                  <a:pt x="3483" y="3777"/>
                </a:cubicBezTo>
                <a:lnTo>
                  <a:pt x="3969" y="3777"/>
                </a:lnTo>
                <a:cubicBezTo>
                  <a:pt x="4156" y="3777"/>
                  <a:pt x="4339" y="3737"/>
                  <a:pt x="4516" y="3674"/>
                </a:cubicBezTo>
                <a:cubicBezTo>
                  <a:pt x="5402" y="3351"/>
                  <a:pt x="5905" y="2421"/>
                  <a:pt x="5716" y="1495"/>
                </a:cubicBezTo>
                <a:cubicBezTo>
                  <a:pt x="5529" y="620"/>
                  <a:pt x="4720" y="1"/>
                  <a:pt x="38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3776656" y="2204497"/>
            <a:ext cx="269228" cy="252276"/>
          </a:xfrm>
          <a:custGeom>
            <a:avLst/>
            <a:gdLst/>
            <a:ahLst/>
            <a:cxnLst/>
            <a:rect l="l" t="t" r="r" b="b"/>
            <a:pathLst>
              <a:path w="3240" h="3036" extrusionOk="0">
                <a:moveTo>
                  <a:pt x="1733" y="162"/>
                </a:moveTo>
                <a:cubicBezTo>
                  <a:pt x="2559" y="162"/>
                  <a:pt x="3066" y="874"/>
                  <a:pt x="3083" y="1482"/>
                </a:cubicBezTo>
                <a:cubicBezTo>
                  <a:pt x="3096" y="2082"/>
                  <a:pt x="2629" y="2862"/>
                  <a:pt x="1730" y="2865"/>
                </a:cubicBezTo>
                <a:cubicBezTo>
                  <a:pt x="1724" y="2865"/>
                  <a:pt x="1718" y="2865"/>
                  <a:pt x="1712" y="2865"/>
                </a:cubicBezTo>
                <a:cubicBezTo>
                  <a:pt x="840" y="2865"/>
                  <a:pt x="350" y="2144"/>
                  <a:pt x="360" y="1502"/>
                </a:cubicBezTo>
                <a:cubicBezTo>
                  <a:pt x="367" y="791"/>
                  <a:pt x="931" y="162"/>
                  <a:pt x="1692" y="162"/>
                </a:cubicBezTo>
                <a:cubicBezTo>
                  <a:pt x="1698" y="162"/>
                  <a:pt x="1704" y="162"/>
                  <a:pt x="1710" y="162"/>
                </a:cubicBezTo>
                <a:cubicBezTo>
                  <a:pt x="1717" y="162"/>
                  <a:pt x="1725" y="162"/>
                  <a:pt x="1733" y="162"/>
                </a:cubicBezTo>
                <a:close/>
                <a:moveTo>
                  <a:pt x="1735" y="1"/>
                </a:moveTo>
                <a:cubicBezTo>
                  <a:pt x="1346" y="1"/>
                  <a:pt x="1005" y="125"/>
                  <a:pt x="710" y="385"/>
                </a:cubicBezTo>
                <a:cubicBezTo>
                  <a:pt x="233" y="812"/>
                  <a:pt x="0" y="1569"/>
                  <a:pt x="390" y="2278"/>
                </a:cubicBezTo>
                <a:cubicBezTo>
                  <a:pt x="633" y="2728"/>
                  <a:pt x="1134" y="3036"/>
                  <a:pt x="1698" y="3036"/>
                </a:cubicBezTo>
                <a:cubicBezTo>
                  <a:pt x="1854" y="3036"/>
                  <a:pt x="2015" y="3012"/>
                  <a:pt x="2176" y="2962"/>
                </a:cubicBezTo>
                <a:cubicBezTo>
                  <a:pt x="2813" y="2762"/>
                  <a:pt x="3239" y="2158"/>
                  <a:pt x="3233" y="1402"/>
                </a:cubicBezTo>
                <a:cubicBezTo>
                  <a:pt x="3229" y="1359"/>
                  <a:pt x="3223" y="1235"/>
                  <a:pt x="3189" y="1122"/>
                </a:cubicBezTo>
                <a:cubicBezTo>
                  <a:pt x="3026" y="465"/>
                  <a:pt x="2479" y="29"/>
                  <a:pt x="1810" y="2"/>
                </a:cubicBezTo>
                <a:cubicBezTo>
                  <a:pt x="1785" y="1"/>
                  <a:pt x="1760" y="1"/>
                  <a:pt x="17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839475" y="2251528"/>
            <a:ext cx="158462" cy="158628"/>
          </a:xfrm>
          <a:custGeom>
            <a:avLst/>
            <a:gdLst/>
            <a:ahLst/>
            <a:cxnLst/>
            <a:rect l="l" t="t" r="r" b="b"/>
            <a:pathLst>
              <a:path w="1907" h="1909" extrusionOk="0">
                <a:moveTo>
                  <a:pt x="952" y="369"/>
                </a:moveTo>
                <a:cubicBezTo>
                  <a:pt x="1035" y="369"/>
                  <a:pt x="1081" y="447"/>
                  <a:pt x="1147" y="469"/>
                </a:cubicBezTo>
                <a:cubicBezTo>
                  <a:pt x="1220" y="499"/>
                  <a:pt x="1300" y="513"/>
                  <a:pt x="1374" y="533"/>
                </a:cubicBezTo>
                <a:cubicBezTo>
                  <a:pt x="1424" y="676"/>
                  <a:pt x="1437" y="826"/>
                  <a:pt x="1557" y="933"/>
                </a:cubicBezTo>
                <a:cubicBezTo>
                  <a:pt x="1457" y="1066"/>
                  <a:pt x="1407" y="1202"/>
                  <a:pt x="1387" y="1332"/>
                </a:cubicBezTo>
                <a:cubicBezTo>
                  <a:pt x="1367" y="1349"/>
                  <a:pt x="1354" y="1362"/>
                  <a:pt x="1344" y="1362"/>
                </a:cubicBezTo>
                <a:cubicBezTo>
                  <a:pt x="1260" y="1399"/>
                  <a:pt x="1157" y="1382"/>
                  <a:pt x="1090" y="1459"/>
                </a:cubicBezTo>
                <a:cubicBezTo>
                  <a:pt x="1050" y="1503"/>
                  <a:pt x="1013" y="1520"/>
                  <a:pt x="977" y="1520"/>
                </a:cubicBezTo>
                <a:cubicBezTo>
                  <a:pt x="924" y="1520"/>
                  <a:pt x="873" y="1484"/>
                  <a:pt x="817" y="1446"/>
                </a:cubicBezTo>
                <a:cubicBezTo>
                  <a:pt x="740" y="1396"/>
                  <a:pt x="650" y="1379"/>
                  <a:pt x="557" y="1346"/>
                </a:cubicBezTo>
                <a:cubicBezTo>
                  <a:pt x="537" y="1276"/>
                  <a:pt x="517" y="1196"/>
                  <a:pt x="487" y="1126"/>
                </a:cubicBezTo>
                <a:cubicBezTo>
                  <a:pt x="460" y="1066"/>
                  <a:pt x="424" y="1013"/>
                  <a:pt x="390" y="949"/>
                </a:cubicBezTo>
                <a:cubicBezTo>
                  <a:pt x="427" y="876"/>
                  <a:pt x="487" y="809"/>
                  <a:pt x="494" y="736"/>
                </a:cubicBezTo>
                <a:cubicBezTo>
                  <a:pt x="520" y="563"/>
                  <a:pt x="607" y="486"/>
                  <a:pt x="777" y="469"/>
                </a:cubicBezTo>
                <a:cubicBezTo>
                  <a:pt x="834" y="466"/>
                  <a:pt x="887" y="403"/>
                  <a:pt x="937" y="369"/>
                </a:cubicBezTo>
                <a:cubicBezTo>
                  <a:pt x="942" y="369"/>
                  <a:pt x="947" y="369"/>
                  <a:pt x="952" y="369"/>
                </a:cubicBezTo>
                <a:close/>
                <a:moveTo>
                  <a:pt x="953" y="0"/>
                </a:moveTo>
                <a:cubicBezTo>
                  <a:pt x="935" y="0"/>
                  <a:pt x="918" y="6"/>
                  <a:pt x="910" y="19"/>
                </a:cubicBezTo>
                <a:cubicBezTo>
                  <a:pt x="900" y="43"/>
                  <a:pt x="884" y="63"/>
                  <a:pt x="877" y="86"/>
                </a:cubicBezTo>
                <a:cubicBezTo>
                  <a:pt x="854" y="199"/>
                  <a:pt x="774" y="269"/>
                  <a:pt x="674" y="313"/>
                </a:cubicBezTo>
                <a:cubicBezTo>
                  <a:pt x="641" y="327"/>
                  <a:pt x="608" y="334"/>
                  <a:pt x="575" y="334"/>
                </a:cubicBezTo>
                <a:cubicBezTo>
                  <a:pt x="517" y="334"/>
                  <a:pt x="460" y="313"/>
                  <a:pt x="407" y="279"/>
                </a:cubicBezTo>
                <a:cubicBezTo>
                  <a:pt x="387" y="266"/>
                  <a:pt x="357" y="266"/>
                  <a:pt x="334" y="263"/>
                </a:cubicBezTo>
                <a:cubicBezTo>
                  <a:pt x="333" y="263"/>
                  <a:pt x="331" y="263"/>
                  <a:pt x="330" y="263"/>
                </a:cubicBezTo>
                <a:cubicBezTo>
                  <a:pt x="297" y="263"/>
                  <a:pt x="257" y="304"/>
                  <a:pt x="260" y="346"/>
                </a:cubicBezTo>
                <a:cubicBezTo>
                  <a:pt x="274" y="383"/>
                  <a:pt x="300" y="416"/>
                  <a:pt x="307" y="453"/>
                </a:cubicBezTo>
                <a:cubicBezTo>
                  <a:pt x="357" y="646"/>
                  <a:pt x="310" y="753"/>
                  <a:pt x="137" y="849"/>
                </a:cubicBezTo>
                <a:cubicBezTo>
                  <a:pt x="101" y="866"/>
                  <a:pt x="61" y="883"/>
                  <a:pt x="27" y="899"/>
                </a:cubicBezTo>
                <a:cubicBezTo>
                  <a:pt x="4" y="913"/>
                  <a:pt x="1" y="993"/>
                  <a:pt x="24" y="1003"/>
                </a:cubicBezTo>
                <a:cubicBezTo>
                  <a:pt x="61" y="1026"/>
                  <a:pt x="101" y="1036"/>
                  <a:pt x="134" y="1053"/>
                </a:cubicBezTo>
                <a:cubicBezTo>
                  <a:pt x="284" y="1129"/>
                  <a:pt x="337" y="1212"/>
                  <a:pt x="320" y="1366"/>
                </a:cubicBezTo>
                <a:cubicBezTo>
                  <a:pt x="310" y="1432"/>
                  <a:pt x="277" y="1492"/>
                  <a:pt x="257" y="1552"/>
                </a:cubicBezTo>
                <a:cubicBezTo>
                  <a:pt x="250" y="1582"/>
                  <a:pt x="254" y="1609"/>
                  <a:pt x="284" y="1619"/>
                </a:cubicBezTo>
                <a:cubicBezTo>
                  <a:pt x="302" y="1631"/>
                  <a:pt x="322" y="1643"/>
                  <a:pt x="345" y="1643"/>
                </a:cubicBezTo>
                <a:cubicBezTo>
                  <a:pt x="348" y="1643"/>
                  <a:pt x="351" y="1643"/>
                  <a:pt x="354" y="1642"/>
                </a:cubicBezTo>
                <a:cubicBezTo>
                  <a:pt x="377" y="1636"/>
                  <a:pt x="400" y="1616"/>
                  <a:pt x="424" y="1609"/>
                </a:cubicBezTo>
                <a:cubicBezTo>
                  <a:pt x="478" y="1588"/>
                  <a:pt x="529" y="1577"/>
                  <a:pt x="577" y="1577"/>
                </a:cubicBezTo>
                <a:cubicBezTo>
                  <a:pt x="680" y="1577"/>
                  <a:pt x="769" y="1627"/>
                  <a:pt x="837" y="1729"/>
                </a:cubicBezTo>
                <a:cubicBezTo>
                  <a:pt x="867" y="1769"/>
                  <a:pt x="870" y="1829"/>
                  <a:pt x="894" y="1876"/>
                </a:cubicBezTo>
                <a:cubicBezTo>
                  <a:pt x="907" y="1896"/>
                  <a:pt x="937" y="1899"/>
                  <a:pt x="960" y="1909"/>
                </a:cubicBezTo>
                <a:cubicBezTo>
                  <a:pt x="970" y="1909"/>
                  <a:pt x="990" y="1899"/>
                  <a:pt x="994" y="1892"/>
                </a:cubicBezTo>
                <a:cubicBezTo>
                  <a:pt x="1007" y="1869"/>
                  <a:pt x="1020" y="1849"/>
                  <a:pt x="1034" y="1826"/>
                </a:cubicBezTo>
                <a:cubicBezTo>
                  <a:pt x="1111" y="1654"/>
                  <a:pt x="1189" y="1578"/>
                  <a:pt x="1315" y="1578"/>
                </a:cubicBezTo>
                <a:cubicBezTo>
                  <a:pt x="1367" y="1578"/>
                  <a:pt x="1428" y="1591"/>
                  <a:pt x="1500" y="1616"/>
                </a:cubicBezTo>
                <a:cubicBezTo>
                  <a:pt x="1524" y="1626"/>
                  <a:pt x="1550" y="1632"/>
                  <a:pt x="1573" y="1636"/>
                </a:cubicBezTo>
                <a:cubicBezTo>
                  <a:pt x="1576" y="1637"/>
                  <a:pt x="1579" y="1637"/>
                  <a:pt x="1581" y="1637"/>
                </a:cubicBezTo>
                <a:cubicBezTo>
                  <a:pt x="1612" y="1637"/>
                  <a:pt x="1656" y="1590"/>
                  <a:pt x="1650" y="1566"/>
                </a:cubicBezTo>
                <a:cubicBezTo>
                  <a:pt x="1637" y="1529"/>
                  <a:pt x="1610" y="1496"/>
                  <a:pt x="1603" y="1459"/>
                </a:cubicBezTo>
                <a:cubicBezTo>
                  <a:pt x="1550" y="1249"/>
                  <a:pt x="1593" y="1149"/>
                  <a:pt x="1803" y="1049"/>
                </a:cubicBezTo>
                <a:cubicBezTo>
                  <a:pt x="1827" y="1036"/>
                  <a:pt x="1853" y="1026"/>
                  <a:pt x="1873" y="1013"/>
                </a:cubicBezTo>
                <a:cubicBezTo>
                  <a:pt x="1903" y="996"/>
                  <a:pt x="1907" y="919"/>
                  <a:pt x="1883" y="909"/>
                </a:cubicBezTo>
                <a:cubicBezTo>
                  <a:pt x="1833" y="883"/>
                  <a:pt x="1787" y="863"/>
                  <a:pt x="1740" y="836"/>
                </a:cubicBezTo>
                <a:cubicBezTo>
                  <a:pt x="1620" y="776"/>
                  <a:pt x="1573" y="669"/>
                  <a:pt x="1587" y="543"/>
                </a:cubicBezTo>
                <a:cubicBezTo>
                  <a:pt x="1590" y="489"/>
                  <a:pt x="1617" y="443"/>
                  <a:pt x="1633" y="389"/>
                </a:cubicBezTo>
                <a:cubicBezTo>
                  <a:pt x="1640" y="366"/>
                  <a:pt x="1653" y="336"/>
                  <a:pt x="1643" y="316"/>
                </a:cubicBezTo>
                <a:cubicBezTo>
                  <a:pt x="1640" y="299"/>
                  <a:pt x="1610" y="279"/>
                  <a:pt x="1590" y="269"/>
                </a:cubicBezTo>
                <a:cubicBezTo>
                  <a:pt x="1581" y="266"/>
                  <a:pt x="1572" y="265"/>
                  <a:pt x="1564" y="265"/>
                </a:cubicBezTo>
                <a:cubicBezTo>
                  <a:pt x="1520" y="265"/>
                  <a:pt x="1485" y="302"/>
                  <a:pt x="1444" y="316"/>
                </a:cubicBezTo>
                <a:cubicBezTo>
                  <a:pt x="1409" y="329"/>
                  <a:pt x="1376" y="335"/>
                  <a:pt x="1345" y="335"/>
                </a:cubicBezTo>
                <a:cubicBezTo>
                  <a:pt x="1263" y="335"/>
                  <a:pt x="1190" y="295"/>
                  <a:pt x="1120" y="233"/>
                </a:cubicBezTo>
                <a:cubicBezTo>
                  <a:pt x="1057" y="176"/>
                  <a:pt x="1050" y="93"/>
                  <a:pt x="1010" y="26"/>
                </a:cubicBezTo>
                <a:cubicBezTo>
                  <a:pt x="1001" y="9"/>
                  <a:pt x="976" y="0"/>
                  <a:pt x="9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3895149" y="2302881"/>
            <a:ext cx="24679" cy="23433"/>
          </a:xfrm>
          <a:custGeom>
            <a:avLst/>
            <a:gdLst/>
            <a:ahLst/>
            <a:cxnLst/>
            <a:rect l="l" t="t" r="r" b="b"/>
            <a:pathLst>
              <a:path w="297" h="282" extrusionOk="0">
                <a:moveTo>
                  <a:pt x="157" y="0"/>
                </a:moveTo>
                <a:cubicBezTo>
                  <a:pt x="93" y="0"/>
                  <a:pt x="20" y="63"/>
                  <a:pt x="14" y="135"/>
                </a:cubicBezTo>
                <a:cubicBezTo>
                  <a:pt x="0" y="211"/>
                  <a:pt x="70" y="281"/>
                  <a:pt x="154" y="281"/>
                </a:cubicBezTo>
                <a:cubicBezTo>
                  <a:pt x="237" y="281"/>
                  <a:pt x="297" y="218"/>
                  <a:pt x="290" y="135"/>
                </a:cubicBezTo>
                <a:cubicBezTo>
                  <a:pt x="284" y="75"/>
                  <a:pt x="230" y="11"/>
                  <a:pt x="170" y="1"/>
                </a:cubicBezTo>
                <a:cubicBezTo>
                  <a:pt x="166" y="1"/>
                  <a:pt x="161" y="0"/>
                  <a:pt x="1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3917585" y="2329638"/>
            <a:ext cx="23350" cy="23100"/>
          </a:xfrm>
          <a:custGeom>
            <a:avLst/>
            <a:gdLst/>
            <a:ahLst/>
            <a:cxnLst/>
            <a:rect l="l" t="t" r="r" b="b"/>
            <a:pathLst>
              <a:path w="281" h="278" extrusionOk="0">
                <a:moveTo>
                  <a:pt x="132" y="1"/>
                </a:moveTo>
                <a:cubicBezTo>
                  <a:pt x="65" y="1"/>
                  <a:pt x="0" y="66"/>
                  <a:pt x="0" y="143"/>
                </a:cubicBezTo>
                <a:cubicBezTo>
                  <a:pt x="0" y="213"/>
                  <a:pt x="47" y="269"/>
                  <a:pt x="117" y="276"/>
                </a:cubicBezTo>
                <a:cubicBezTo>
                  <a:pt x="124" y="277"/>
                  <a:pt x="130" y="277"/>
                  <a:pt x="137" y="277"/>
                </a:cubicBezTo>
                <a:cubicBezTo>
                  <a:pt x="199" y="277"/>
                  <a:pt x="252" y="236"/>
                  <a:pt x="264" y="176"/>
                </a:cubicBezTo>
                <a:cubicBezTo>
                  <a:pt x="280" y="96"/>
                  <a:pt x="227" y="13"/>
                  <a:pt x="150" y="3"/>
                </a:cubicBezTo>
                <a:cubicBezTo>
                  <a:pt x="144" y="1"/>
                  <a:pt x="138" y="1"/>
                  <a:pt x="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979FD6A3-C392-D051-F3AE-447E216D18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06245" y="798286"/>
            <a:ext cx="5731510" cy="39642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412"/>
        <p:cNvGrpSpPr/>
        <p:nvPr/>
      </p:nvGrpSpPr>
      <p:grpSpPr>
        <a:xfrm>
          <a:off x="0" y="0"/>
          <a:ext cx="0" cy="0"/>
          <a:chOff x="0" y="0"/>
          <a:chExt cx="0" cy="0"/>
        </a:xfrm>
      </p:grpSpPr>
      <p:sp>
        <p:nvSpPr>
          <p:cNvPr id="2413" name="Google Shape;2413;p49"/>
          <p:cNvSpPr txBox="1">
            <a:spLocks noGrp="1"/>
          </p:cNvSpPr>
          <p:nvPr>
            <p:ph type="title" idx="4294967295"/>
          </p:nvPr>
        </p:nvSpPr>
        <p:spPr>
          <a:xfrm>
            <a:off x="1068100" y="533189"/>
            <a:ext cx="6619633"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990"/>
              <a:buFont typeface="Arial"/>
              <a:buNone/>
            </a:pPr>
            <a:r>
              <a:rPr lang="en" sz="2400" dirty="0">
                <a:solidFill>
                  <a:srgbClr val="FFFFFF"/>
                </a:solidFill>
                <a:latin typeface="Arial"/>
                <a:ea typeface="Arial"/>
                <a:cs typeface="Arial"/>
                <a:sym typeface="Arial"/>
              </a:rPr>
              <a:t>Conclusion</a:t>
            </a:r>
            <a:endParaRPr sz="2400" b="0" dirty="0">
              <a:solidFill>
                <a:srgbClr val="FFFFFF"/>
              </a:solidFill>
              <a:latin typeface="Arial"/>
              <a:ea typeface="Arial"/>
              <a:cs typeface="Arial"/>
              <a:sym typeface="Arial"/>
            </a:endParaRPr>
          </a:p>
        </p:txBody>
      </p:sp>
      <p:sp>
        <p:nvSpPr>
          <p:cNvPr id="2414" name="Google Shape;2414;p49"/>
          <p:cNvSpPr txBox="1">
            <a:spLocks noGrp="1"/>
          </p:cNvSpPr>
          <p:nvPr>
            <p:ph type="body" idx="4294967295"/>
          </p:nvPr>
        </p:nvSpPr>
        <p:spPr>
          <a:xfrm>
            <a:off x="715075" y="1275800"/>
            <a:ext cx="7079400" cy="2662410"/>
          </a:xfrm>
          <a:prstGeom prst="rect">
            <a:avLst/>
          </a:prstGeom>
          <a:solidFill>
            <a:srgbClr val="0E2A47"/>
          </a:solidFill>
        </p:spPr>
        <p:txBody>
          <a:bodyPr spcFirstLastPara="1" wrap="square" lIns="91425" tIns="91425" rIns="91425" bIns="91425" anchor="t" anchorCtr="0">
            <a:noAutofit/>
          </a:bodyPr>
          <a:lstStyle/>
          <a:p>
            <a:pPr marL="266700" algn="just">
              <a:lnSpc>
                <a:spcPct val="150000"/>
              </a:lnSpc>
            </a:pPr>
            <a:r>
              <a:rPr lang="en-IN" sz="1600" dirty="0">
                <a:solidFill>
                  <a:schemeClr val="bg1"/>
                </a:solidFill>
                <a:effectLst/>
                <a:latin typeface="Times New Roman" panose="02020603050405020304" pitchFamily="18" charset="0"/>
                <a:ea typeface="Times New Roman" panose="02020603050405020304" pitchFamily="18" charset="0"/>
              </a:rPr>
              <a:t>This project demonstrates that machine learning can be applied to predict lung cancer    severity using clinical data. While the model performed well, further optimization and data enhancement could lead to better predictive power, especially in detecting high-severity cancer cases. The model could potentially assist healthcare professionals in prioritizing high-risk patients.</a:t>
            </a:r>
            <a:endParaRPr lang="en-IN" sz="1600" dirty="0">
              <a:solidFill>
                <a:schemeClr val="bg1"/>
              </a:solidFill>
              <a:effectLst/>
              <a:latin typeface="Calibri" panose="020F0502020204030204" pitchFamily="34" charset="0"/>
              <a:ea typeface="Calibri" panose="020F0502020204030204" pitchFamily="34" charset="0"/>
            </a:endParaRPr>
          </a:p>
        </p:txBody>
      </p:sp>
    </p:spTree>
  </p:cSld>
  <p:clrMapOvr>
    <a:masterClrMapping/>
  </p:clrMapOvr>
</p:sld>
</file>

<file path=ppt/theme/theme1.xml><?xml version="1.0" encoding="utf-8"?>
<a:theme xmlns:a="http://schemas.openxmlformats.org/drawingml/2006/main" name="Infographies sur le Cancer du Poumon by Slidesgo">
  <a:themeElements>
    <a:clrScheme name="Simple Light">
      <a:dk1>
        <a:srgbClr val="000000"/>
      </a:dk1>
      <a:lt1>
        <a:srgbClr val="FFFFFF"/>
      </a:lt1>
      <a:dk2>
        <a:srgbClr val="6E4E4E"/>
      </a:dk2>
      <a:lt2>
        <a:srgbClr val="B78A8A"/>
      </a:lt2>
      <a:accent1>
        <a:srgbClr val="B6A07E"/>
      </a:accent1>
      <a:accent2>
        <a:srgbClr val="528295"/>
      </a:accent2>
      <a:accent3>
        <a:srgbClr val="83B2C3"/>
      </a:accent3>
      <a:accent4>
        <a:srgbClr val="B0CCAA"/>
      </a:accent4>
      <a:accent5>
        <a:srgbClr val="637F5D"/>
      </a:accent5>
      <a:accent6>
        <a:srgbClr val="BEBEBE"/>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455</Words>
  <Application>Microsoft Office PowerPoint</Application>
  <PresentationFormat>On-screen Show (16:9)</PresentationFormat>
  <Paragraphs>15</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Roboto</vt:lpstr>
      <vt:lpstr>Fira Sans Extra Condensed Medium</vt:lpstr>
      <vt:lpstr>Times New Roman</vt:lpstr>
      <vt:lpstr>Arial</vt:lpstr>
      <vt:lpstr>Fira Sans Extra Condensed</vt:lpstr>
      <vt:lpstr>Fira Sans Extra Condensed SemiBold</vt:lpstr>
      <vt:lpstr>Calibri</vt:lpstr>
      <vt:lpstr>Infographies sur le Cancer du Poumon by Slidesgo</vt:lpstr>
      <vt:lpstr>Lung Cancer Detection Using ML</vt:lpstr>
      <vt:lpstr>Lung cancer is one of the leading causes of cancer-related deaths worldwide. Its detection and management are critical for improving survival rates. Here's an overview of its leading causes and the role of Machine Learning (ML) in early detection:  Leading Causes of Lung Cancer *Smoking: Tobacco smoke contains carcinogens that damage lung cells. Smoking is responsible for approximately 80-90% of lung cancer cases. *Second-hand Smoke: Prolonged exposure to second-hand smoke increases lung cancer risk. Environmental Factors: Exposure to radon gas, air pollution, and industrial chemicals (e.g., asbestos) can contribute to lung cancer. *Genetics: Family history and genetic predisposition may play a role in some cases. *Occupational Hazards: </vt:lpstr>
      <vt:lpstr>Machine Learning (ML) plays a transformative role in the early detection of lung cancer by leveraging data and advanced algorithms to identify patterns, predict outcomes, and improve diagnostic accuracy. Here's an in-depth look at how ML contributes to lung cancer detection:  1. Medical Imaging Analysis      Medical imaging is a primary method for detecting lung abnormalities. ML enhances this process by improving accuracy and reducing diagnostic time.  2. Biomarker Identification  Genetic and Molecular Data  3. Risk Prediction Models Personalized Risk Assessment Predictive Analytics </vt:lpstr>
      <vt:lpstr>Dataset for model training- Collected from Kaggle       </vt:lpstr>
      <vt:lpstr>Technology Used The project is build using Python programming language, It provides an easy understanding and imported some Machine Learning libraries like sklearn (scikit-learn). For testing and building we have used jupyter notebook. Steps Involved 1. Collect Data – Obtain the dataset with feature (Age, Gender, Alcohol consumption, Smoking Habits, etc.   2. Data processing - Split Data -Divide the dataset into     3. Choose and Train a Machine Learning Model       </vt:lpstr>
      <vt:lpstr>4. Evaluate the Model    </vt:lpstr>
      <vt:lpstr>Result and Discussion </vt:lpstr>
      <vt:lpstr>Linear Regression Graph</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Vansh Tomar</dc:creator>
  <cp:lastModifiedBy>Vansh Tomar</cp:lastModifiedBy>
  <cp:revision>1</cp:revision>
  <dcterms:modified xsi:type="dcterms:W3CDTF">2025-01-12T07:51:03Z</dcterms:modified>
</cp:coreProperties>
</file>