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02" r:id="rId4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154" autoAdjust="0"/>
  </p:normalViewPr>
  <p:slideViewPr>
    <p:cSldViewPr>
      <p:cViewPr varScale="1">
        <p:scale>
          <a:sx n="107" d="100"/>
          <a:sy n="107" d="100"/>
        </p:scale>
        <p:origin x="129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1421-6E4B-4928-AB42-8AB8AA1C0B1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0DD2C-2BB3-416B-9688-97FF369EC1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7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-Grupo </a:t>
            </a:r>
            <a:r>
              <a:rPr lang="en-US" dirty="0" err="1"/>
              <a:t>dia</a:t>
            </a:r>
            <a:r>
              <a:rPr lang="en-US" dirty="0"/>
              <a:t>: </a:t>
            </a:r>
            <a:r>
              <a:rPr lang="en-US" b="0" i="0" dirty="0">
                <a:solidFill>
                  <a:srgbClr val="1A5E82"/>
                </a:solidFill>
                <a:effectLst/>
                <a:latin typeface="Open Sans"/>
              </a:rPr>
              <a:t>chat.whatsapp.com/IgbIaNro4yvLD9W8TVyhEg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DD2C-2BB3-416B-9688-97FF369EC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10" y="74022"/>
            <a:ext cx="11686178" cy="61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53800" y="25400"/>
            <a:ext cx="8255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53800" y="25400"/>
            <a:ext cx="8255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66000" y="1308099"/>
            <a:ext cx="423545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4491" y="3620857"/>
            <a:ext cx="5263017" cy="276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9939" y="1544320"/>
            <a:ext cx="8072120" cy="437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8892"/>
            <a:ext cx="12191999" cy="419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57400" y="2895600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648" y="1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00" y="1517650"/>
            <a:ext cx="1282700" cy="119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1998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2836552"/>
            <a:ext cx="5263017" cy="332251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5080" indent="-635" algn="ctr">
              <a:lnSpc>
                <a:spcPts val="6500"/>
              </a:lnSpc>
              <a:spcBef>
                <a:spcPts val="900"/>
              </a:spcBef>
            </a:pPr>
            <a:r>
              <a:rPr lang="es-CL" sz="5400" spc="-15" dirty="0"/>
              <a:t>Tópico de Especialidad  I  </a:t>
            </a:r>
            <a:r>
              <a:rPr lang="es-CL" sz="4800" spc="-5" dirty="0"/>
              <a:t>2021</a:t>
            </a:r>
            <a:br>
              <a:rPr lang="es-CL" sz="4800" spc="-5" dirty="0"/>
            </a:br>
            <a:r>
              <a:rPr lang="es-CL" sz="2400" b="0" spc="-5" dirty="0">
                <a:latin typeface="Calibri"/>
                <a:cs typeface="Calibri"/>
              </a:rPr>
              <a:t>Ingeniería </a:t>
            </a:r>
            <a:r>
              <a:rPr lang="es-CL" sz="2400" b="0" dirty="0">
                <a:latin typeface="Calibri"/>
                <a:cs typeface="Calibri"/>
              </a:rPr>
              <a:t>en </a:t>
            </a:r>
            <a:r>
              <a:rPr lang="es-CL" sz="2400" b="0" spc="-10" dirty="0">
                <a:latin typeface="Calibri"/>
                <a:cs typeface="Calibri"/>
              </a:rPr>
              <a:t>Computación </a:t>
            </a:r>
            <a:r>
              <a:rPr lang="es-CL" sz="2400" b="0" dirty="0">
                <a:latin typeface="Calibri"/>
                <a:cs typeface="Calibri"/>
              </a:rPr>
              <a:t>e </a:t>
            </a:r>
            <a:r>
              <a:rPr lang="es-CL" sz="2400" b="0" spc="-15" dirty="0">
                <a:latin typeface="Calibri"/>
                <a:cs typeface="Calibri"/>
              </a:rPr>
              <a:t>Informática</a:t>
            </a:r>
            <a:endParaRPr lang="es-CL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579E-D66E-7743-89FF-6A297CA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159"/>
            <a:ext cx="7320417" cy="880241"/>
          </a:xfrm>
        </p:spPr>
        <p:txBody>
          <a:bodyPr/>
          <a:lstStyle/>
          <a:p>
            <a:r>
              <a:rPr lang="es-CL" dirty="0"/>
              <a:t>Aspectos a Evaluar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C5C484-9C75-C74A-8A42-10FCB8A51C80}"/>
              </a:ext>
            </a:extLst>
          </p:cNvPr>
          <p:cNvSpPr/>
          <p:nvPr/>
        </p:nvSpPr>
        <p:spPr>
          <a:xfrm>
            <a:off x="304800" y="988203"/>
            <a:ext cx="11201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/>
              <a:t>Presentar interfaces de la aplicación a desarrollar alineado a propuesta, la totalidad de las vistas de la aplicación están desarrolladas a nivel de Front </a:t>
            </a:r>
            <a:r>
              <a:rPr lang="es-CL" sz="2800" dirty="0" err="1"/>
              <a:t>end</a:t>
            </a:r>
            <a:r>
              <a:rPr lang="es-CL" sz="2800" dirty="0"/>
              <a:t> (a excepción de menú).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Se presenta el diseño de interfaces, permite evidenciar la trazabilidad de los componentes diseñados.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Las interfaces se presentan respetando los requerimientos generados.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Se utilizan </a:t>
            </a:r>
            <a:r>
              <a:rPr lang="es-CL" sz="2800" b="1" dirty="0"/>
              <a:t>diagramas</a:t>
            </a:r>
            <a:r>
              <a:rPr lang="es-CL" sz="2800" dirty="0"/>
              <a:t> o </a:t>
            </a:r>
            <a:r>
              <a:rPr lang="es-CL" sz="2800" b="1" dirty="0"/>
              <a:t>descripción lo suficientemente preciso </a:t>
            </a:r>
            <a:r>
              <a:rPr lang="es-CL" sz="2800" dirty="0"/>
              <a:t>como para demostrar el flujo e interacción de los componentes (</a:t>
            </a:r>
            <a:r>
              <a:rPr lang="es-CL" sz="2800" dirty="0" err="1"/>
              <a:t>wireframe</a:t>
            </a:r>
            <a:r>
              <a:rPr lang="es-CL" sz="2800" dirty="0"/>
              <a:t>, Diagrama de componentes,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Se incorporan de manera adecuada </a:t>
            </a:r>
            <a:r>
              <a:rPr lang="es-CL" sz="2800" b="1" i="1" dirty="0" err="1"/>
              <a:t>Assets</a:t>
            </a:r>
            <a:r>
              <a:rPr lang="es-CL" sz="2800" b="1" i="1" dirty="0"/>
              <a:t> (visuales)</a:t>
            </a:r>
            <a:r>
              <a:rPr lang="es-CL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b="1" dirty="0"/>
              <a:t>Entregable: Presentación en PPT.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b="1" dirty="0"/>
              <a:t>Máximo 15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171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B0D47EA-E955-4CBE-AD3A-0E69574960CB}"/>
              </a:ext>
            </a:extLst>
          </p:cNvPr>
          <p:cNvSpPr txBox="1"/>
          <p:nvPr/>
        </p:nvSpPr>
        <p:spPr>
          <a:xfrm>
            <a:off x="252910" y="74022"/>
            <a:ext cx="4180204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CL" sz="3900" b="0" spc="30" dirty="0">
                <a:solidFill>
                  <a:srgbClr val="FFFFFF"/>
                </a:solidFill>
                <a:latin typeface="Calibri Light"/>
                <a:cs typeface="Calibri Light"/>
              </a:rPr>
              <a:t>Preguntas</a:t>
            </a:r>
            <a:endParaRPr sz="3900" dirty="0">
              <a:latin typeface="Calibri Light"/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EF1237-54B2-4612-BF27-CB3E862F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62" y="2057400"/>
            <a:ext cx="6492876" cy="3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15296</TotalTime>
  <Words>131</Words>
  <Application>Microsoft Macintosh PowerPoint</Application>
  <PresentationFormat>Panorámica</PresentationFormat>
  <Paragraphs>12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Tópico de Especialidad  I  2021 Ingeniería en Computación e Informática</vt:lpstr>
      <vt:lpstr>Aspectos a Evaluar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Coordinación  202110 - 202105 Ingeniería en Computación e Informática</dc:title>
  <dc:creator>Matias Vargas Marin</dc:creator>
  <cp:lastModifiedBy>VARGAS MARÍN, MATÍAS I.</cp:lastModifiedBy>
  <cp:revision>91</cp:revision>
  <dcterms:created xsi:type="dcterms:W3CDTF">2021-03-02T15:54:11Z</dcterms:created>
  <dcterms:modified xsi:type="dcterms:W3CDTF">2021-04-20T15:05:14Z</dcterms:modified>
</cp:coreProperties>
</file>