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04" r:id="rId3"/>
    <p:sldId id="305" r:id="rId4"/>
    <p:sldId id="302" r:id="rId5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141" autoAdjust="0"/>
  </p:normalViewPr>
  <p:slideViewPr>
    <p:cSldViewPr>
      <p:cViewPr varScale="1">
        <p:scale>
          <a:sx n="117" d="100"/>
          <a:sy n="117" d="100"/>
        </p:scale>
        <p:origin x="9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1421-6E4B-4928-AB42-8AB8AA1C0B1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0DD2C-2BB3-416B-9688-97FF369EC1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7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-Grupo </a:t>
            </a:r>
            <a:r>
              <a:rPr lang="en-US" dirty="0" err="1"/>
              <a:t>dia</a:t>
            </a:r>
            <a:r>
              <a:rPr lang="en-US" dirty="0"/>
              <a:t>: </a:t>
            </a:r>
            <a:r>
              <a:rPr lang="en-US" b="0" i="0" dirty="0">
                <a:solidFill>
                  <a:srgbClr val="1A5E82"/>
                </a:solidFill>
                <a:effectLst/>
                <a:latin typeface="Open Sans"/>
              </a:rPr>
              <a:t>chat.whatsapp.com/IgbIaNro4yvLD9W8TVyhEg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0DD2C-2BB3-416B-9688-97FF369EC1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10" y="74022"/>
            <a:ext cx="11686178" cy="61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25400"/>
            <a:ext cx="8255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353800" y="25400"/>
            <a:ext cx="8255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66000" y="1308099"/>
            <a:ext cx="4235450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4491" y="3620857"/>
            <a:ext cx="5263017" cy="276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9939" y="1544320"/>
            <a:ext cx="8072120" cy="437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ving-sun.com/es/c/193077-serialize-and-deserialize-json-and-json-array-in-unity-c-json-unity3d.html" TargetMode="External"/><Relationship Id="rId3" Type="http://schemas.openxmlformats.org/officeDocument/2006/relationships/hyperlink" Target="https://medium.com/@victor.garibayy/qu%C3%A9-es-y-para-qu%C3%A9-sirve-json-be05fe02e67d" TargetMode="External"/><Relationship Id="rId7" Type="http://schemas.openxmlformats.org/officeDocument/2006/relationships/hyperlink" Target="https://gamedevelopment.tutsplus.com/es/tutorials/how-to-save-and-load-your-players-progress-in-unity--cms-20934" TargetMode="External"/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t-swarm-es.com/es/c%23/serializar-y-deserializar-json-y-json-array-en-unity/823437653/" TargetMode="External"/><Relationship Id="rId5" Type="http://schemas.openxmlformats.org/officeDocument/2006/relationships/hyperlink" Target="https://moonantonio.github.io/post/2018/csharpunity/012/" TargetMode="External"/><Relationship Id="rId4" Type="http://schemas.openxmlformats.org/officeDocument/2006/relationships/hyperlink" Target="http://unity-dev.blogspot.com/2016/05/serializac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8892"/>
            <a:ext cx="12191999" cy="419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57400" y="2895600"/>
            <a:ext cx="7778750" cy="0"/>
          </a:xfrm>
          <a:custGeom>
            <a:avLst/>
            <a:gdLst/>
            <a:ahLst/>
            <a:cxnLst/>
            <a:rect l="l" t="t" r="r" b="b"/>
            <a:pathLst>
              <a:path w="7778750">
                <a:moveTo>
                  <a:pt x="0" y="0"/>
                </a:moveTo>
                <a:lnTo>
                  <a:pt x="7778648" y="1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1517650"/>
            <a:ext cx="1282700" cy="1193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1998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2836552"/>
            <a:ext cx="5263017" cy="332251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5080" indent="-635" algn="ctr">
              <a:lnSpc>
                <a:spcPts val="6500"/>
              </a:lnSpc>
              <a:spcBef>
                <a:spcPts val="900"/>
              </a:spcBef>
            </a:pPr>
            <a:r>
              <a:rPr lang="es-CL" sz="5400" spc="-15" dirty="0"/>
              <a:t>Tópico de Especialidad  I  </a:t>
            </a:r>
            <a:r>
              <a:rPr lang="es-CL" sz="4800" spc="-5" dirty="0"/>
              <a:t>2021</a:t>
            </a:r>
            <a:br>
              <a:rPr lang="es-CL" sz="4800" spc="-5" dirty="0"/>
            </a:br>
            <a:r>
              <a:rPr lang="es-CL" sz="2400" b="0" spc="-5" dirty="0">
                <a:latin typeface="Calibri"/>
                <a:cs typeface="Calibri"/>
              </a:rPr>
              <a:t>Ingeniería </a:t>
            </a:r>
            <a:r>
              <a:rPr lang="es-CL" sz="2400" b="0" dirty="0">
                <a:latin typeface="Calibri"/>
                <a:cs typeface="Calibri"/>
              </a:rPr>
              <a:t>en </a:t>
            </a:r>
            <a:r>
              <a:rPr lang="es-CL" sz="2400" b="0" spc="-10" dirty="0">
                <a:latin typeface="Calibri"/>
                <a:cs typeface="Calibri"/>
              </a:rPr>
              <a:t>Computación </a:t>
            </a:r>
            <a:r>
              <a:rPr lang="es-CL" sz="2400" b="0" dirty="0">
                <a:latin typeface="Calibri"/>
                <a:cs typeface="Calibri"/>
              </a:rPr>
              <a:t>e </a:t>
            </a:r>
            <a:r>
              <a:rPr lang="es-CL" sz="2400" b="0" spc="-15" dirty="0">
                <a:latin typeface="Calibri"/>
                <a:cs typeface="Calibri"/>
              </a:rPr>
              <a:t>Informática</a:t>
            </a:r>
            <a:endParaRPr lang="es-CL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3579E-D66E-7743-89FF-6A297CA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159"/>
            <a:ext cx="7320417" cy="880241"/>
          </a:xfrm>
        </p:spPr>
        <p:txBody>
          <a:bodyPr/>
          <a:lstStyle/>
          <a:p>
            <a:r>
              <a:rPr lang="es-CL" dirty="0"/>
              <a:t>Aspectos a Evaluar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C5C484-9C75-C74A-8A42-10FCB8A51C80}"/>
              </a:ext>
            </a:extLst>
          </p:cNvPr>
          <p:cNvSpPr/>
          <p:nvPr/>
        </p:nvSpPr>
        <p:spPr>
          <a:xfrm>
            <a:off x="304800" y="988203"/>
            <a:ext cx="11201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600" dirty="0"/>
              <a:t>Presentar modelo de base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Se identifican las “Tablas ” a utilizar mediante un diagrama donde se evidencia de manera clara el almacenamiento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Se implementan las clases necesarias para el funcionamiento de la base de datos.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Se evidencia persistencia en los datos almacenados.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600" dirty="0" err="1"/>
              <a:t>RealTime</a:t>
            </a:r>
            <a:r>
              <a:rPr lang="es-CL" sz="2600" dirty="0"/>
              <a:t> </a:t>
            </a:r>
            <a:r>
              <a:rPr lang="es-CL" sz="2600" dirty="0" err="1"/>
              <a:t>Database</a:t>
            </a:r>
            <a:r>
              <a:rPr lang="es-CL" sz="2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1600" dirty="0"/>
              <a:t>Se implementa Base de datos tipo “</a:t>
            </a:r>
            <a:r>
              <a:rPr lang="es-CL" sz="1600" b="1" dirty="0"/>
              <a:t>Real Time </a:t>
            </a:r>
            <a:r>
              <a:rPr lang="es-CL" sz="1600" b="1" dirty="0" err="1"/>
              <a:t>Database</a:t>
            </a:r>
            <a:r>
              <a:rPr lang="es-CL" sz="1600" dirty="0"/>
              <a:t>”  en </a:t>
            </a:r>
            <a:r>
              <a:rPr lang="es-CL" sz="1600" b="1" dirty="0" err="1"/>
              <a:t>firebase</a:t>
            </a:r>
            <a:r>
              <a:rPr lang="es-CL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1600" dirty="0"/>
              <a:t>Es posible implementar el servicio de base de datos en alguna plataforma similar, sin embargo el funcionamiento deber ser los mas cercano posible al visto en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600" dirty="0" err="1"/>
              <a:t>Implementacion</a:t>
            </a:r>
            <a:r>
              <a:rPr lang="es-CL" sz="2600" dirty="0"/>
              <a:t> en </a:t>
            </a:r>
            <a:r>
              <a:rPr lang="es-CL" sz="2600" dirty="0" err="1"/>
              <a:t>Unity</a:t>
            </a:r>
            <a:r>
              <a:rPr lang="es-CL" sz="2600" dirty="0"/>
              <a:t> 3D.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Es posible rescatar Datos desde la 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Es posible escribir Datos en la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171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8CF64-629B-794A-A9B6-43BBEE63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4800" cy="923330"/>
          </a:xfrm>
        </p:spPr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657480-E116-D845-8481-6145A4FC7075}"/>
              </a:ext>
            </a:extLst>
          </p:cNvPr>
          <p:cNvSpPr txBox="1"/>
          <p:nvPr/>
        </p:nvSpPr>
        <p:spPr>
          <a:xfrm>
            <a:off x="533400" y="1502229"/>
            <a:ext cx="1120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Estructura de </a:t>
            </a:r>
            <a:r>
              <a:rPr lang="es-CL" b="1" dirty="0" err="1"/>
              <a:t>Json</a:t>
            </a:r>
            <a:r>
              <a:rPr lang="es-CL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https://www.w3schools.com/whatis/whatis_json.asp</a:t>
            </a:r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https://medium.com/@victor.garibayy/qu%C3%A9-es-y-para-qu%C3%A9-sirve-json-be05fe02e67d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serializacion</a:t>
            </a:r>
            <a:endParaRPr lang="es-C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http://unity-dev.blogspot.com/2016/05/serializacion.html</a:t>
            </a:r>
            <a:endParaRPr lang="es-C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https://moonantonio.github.io/post/2018/csharpunity/012/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Deserializacion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</a:t>
            </a:r>
            <a:r>
              <a:rPr lang="es-CL" dirty="0" err="1">
                <a:hlinkClick r:id="rId6"/>
              </a:rPr>
              <a:t>www.it-swarm-es.com</a:t>
            </a:r>
            <a:r>
              <a:rPr lang="es-CL" dirty="0">
                <a:hlinkClick r:id="rId6"/>
              </a:rPr>
              <a:t>/es/c%23/serializar-y-</a:t>
            </a:r>
            <a:r>
              <a:rPr lang="es-CL" dirty="0" err="1">
                <a:hlinkClick r:id="rId6"/>
              </a:rPr>
              <a:t>deserializar</a:t>
            </a:r>
            <a:r>
              <a:rPr lang="es-CL" dirty="0">
                <a:hlinkClick r:id="rId6"/>
              </a:rPr>
              <a:t>-</a:t>
            </a:r>
            <a:r>
              <a:rPr lang="es-CL" dirty="0" err="1">
                <a:hlinkClick r:id="rId6"/>
              </a:rPr>
              <a:t>json</a:t>
            </a:r>
            <a:r>
              <a:rPr lang="es-CL" dirty="0">
                <a:hlinkClick r:id="rId6"/>
              </a:rPr>
              <a:t>-y-</a:t>
            </a:r>
            <a:r>
              <a:rPr lang="es-CL" dirty="0" err="1">
                <a:hlinkClick r:id="rId6"/>
              </a:rPr>
              <a:t>json</a:t>
            </a:r>
            <a:r>
              <a:rPr lang="es-CL" dirty="0">
                <a:hlinkClick r:id="rId6"/>
              </a:rPr>
              <a:t>-</a:t>
            </a:r>
            <a:r>
              <a:rPr lang="es-CL" dirty="0" err="1">
                <a:hlinkClick r:id="rId6"/>
              </a:rPr>
              <a:t>array</a:t>
            </a:r>
            <a:r>
              <a:rPr lang="es-CL" dirty="0">
                <a:hlinkClick r:id="rId6"/>
              </a:rPr>
              <a:t>-en-</a:t>
            </a:r>
            <a:r>
              <a:rPr lang="es-CL" dirty="0" err="1">
                <a:hlinkClick r:id="rId6"/>
              </a:rPr>
              <a:t>unity</a:t>
            </a:r>
            <a:r>
              <a:rPr lang="es-CL" dirty="0">
                <a:hlinkClick r:id="rId6"/>
              </a:rPr>
              <a:t>/823437653/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Guardar Avance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https://gamedevelopment.tutsplus.com/es/tutorials/how-to-save-and-load-your-players-progress-in-unity--cms-20934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Serializacion</a:t>
            </a:r>
            <a:r>
              <a:rPr lang="es-CL" b="1" dirty="0"/>
              <a:t> y Deserializacion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https://living-</a:t>
            </a:r>
            <a:r>
              <a:rPr lang="es-CL" dirty="0" err="1">
                <a:hlinkClick r:id="rId8"/>
              </a:rPr>
              <a:t>sun.com</a:t>
            </a:r>
            <a:r>
              <a:rPr lang="es-CL" dirty="0">
                <a:hlinkClick r:id="rId8"/>
              </a:rPr>
              <a:t>/es/c/193077-serialize-and-deserialize-json-and-json-array-in-unity-c-json-unity3d.html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8182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B0D47EA-E955-4CBE-AD3A-0E69574960CB}"/>
              </a:ext>
            </a:extLst>
          </p:cNvPr>
          <p:cNvSpPr txBox="1"/>
          <p:nvPr/>
        </p:nvSpPr>
        <p:spPr>
          <a:xfrm>
            <a:off x="252910" y="74022"/>
            <a:ext cx="4180204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CL" sz="3900" b="0" spc="30" dirty="0">
                <a:solidFill>
                  <a:srgbClr val="FFFFFF"/>
                </a:solidFill>
                <a:latin typeface="Calibri Light"/>
                <a:cs typeface="Calibri Light"/>
              </a:rPr>
              <a:t>Preguntas</a:t>
            </a:r>
            <a:endParaRPr sz="3900" dirty="0">
              <a:latin typeface="Calibri Light"/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EF1237-54B2-4612-BF27-CB3E862F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62" y="2057400"/>
            <a:ext cx="6492876" cy="3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21728</TotalTime>
  <Words>267</Words>
  <Application>Microsoft Macintosh PowerPoint</Application>
  <PresentationFormat>Panorámica</PresentationFormat>
  <Paragraphs>31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Tópico de Especialidad  I  2021 Ingeniería en Computación e Informática</vt:lpstr>
      <vt:lpstr>Aspectos a Evaluar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Coordinación  202110 - 202105 Ingeniería en Computación e Informática</dc:title>
  <dc:creator>Matias Vargas Marin</dc:creator>
  <cp:lastModifiedBy>VARGAS MARÍN, MATÍAS I.</cp:lastModifiedBy>
  <cp:revision>103</cp:revision>
  <dcterms:created xsi:type="dcterms:W3CDTF">2021-03-02T15:54:11Z</dcterms:created>
  <dcterms:modified xsi:type="dcterms:W3CDTF">2021-05-08T03:42:48Z</dcterms:modified>
</cp:coreProperties>
</file>