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7"/>
  </p:notesMasterIdLst>
  <p:handoutMasterIdLst>
    <p:handoutMasterId r:id="rId58"/>
  </p:handoutMasterIdLst>
  <p:sldIdLst>
    <p:sldId id="256" r:id="rId5"/>
    <p:sldId id="307" r:id="rId6"/>
    <p:sldId id="308" r:id="rId7"/>
    <p:sldId id="306" r:id="rId8"/>
    <p:sldId id="310" r:id="rId9"/>
    <p:sldId id="309" r:id="rId10"/>
    <p:sldId id="279" r:id="rId11"/>
    <p:sldId id="303" r:id="rId12"/>
    <p:sldId id="305" r:id="rId13"/>
    <p:sldId id="304" r:id="rId14"/>
    <p:sldId id="272" r:id="rId15"/>
    <p:sldId id="301" r:id="rId16"/>
    <p:sldId id="302" r:id="rId17"/>
    <p:sldId id="273" r:id="rId18"/>
    <p:sldId id="299" r:id="rId19"/>
    <p:sldId id="278" r:id="rId20"/>
    <p:sldId id="276" r:id="rId21"/>
    <p:sldId id="274" r:id="rId22"/>
    <p:sldId id="275" r:id="rId23"/>
    <p:sldId id="277" r:id="rId24"/>
    <p:sldId id="291" r:id="rId25"/>
    <p:sldId id="300" r:id="rId26"/>
    <p:sldId id="280" r:id="rId27"/>
    <p:sldId id="285" r:id="rId28"/>
    <p:sldId id="286" r:id="rId29"/>
    <p:sldId id="284" r:id="rId30"/>
    <p:sldId id="287" r:id="rId31"/>
    <p:sldId id="288" r:id="rId32"/>
    <p:sldId id="283" r:id="rId33"/>
    <p:sldId id="295" r:id="rId34"/>
    <p:sldId id="282" r:id="rId35"/>
    <p:sldId id="281" r:id="rId36"/>
    <p:sldId id="292" r:id="rId37"/>
    <p:sldId id="293" r:id="rId38"/>
    <p:sldId id="294" r:id="rId39"/>
    <p:sldId id="290" r:id="rId40"/>
    <p:sldId id="289" r:id="rId41"/>
    <p:sldId id="296" r:id="rId42"/>
    <p:sldId id="298" r:id="rId43"/>
    <p:sldId id="297" r:id="rId44"/>
    <p:sldId id="311" r:id="rId45"/>
    <p:sldId id="313" r:id="rId46"/>
    <p:sldId id="312" r:id="rId47"/>
    <p:sldId id="314" r:id="rId48"/>
    <p:sldId id="315" r:id="rId49"/>
    <p:sldId id="316" r:id="rId50"/>
    <p:sldId id="322" r:id="rId51"/>
    <p:sldId id="323" r:id="rId52"/>
    <p:sldId id="318" r:id="rId53"/>
    <p:sldId id="319" r:id="rId54"/>
    <p:sldId id="320" r:id="rId55"/>
    <p:sldId id="265"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37CA1-8C1D-4388-874C-9E4B0B16306A}" v="42" dt="2023-11-23T14:14:17.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54899" autoAdjust="0"/>
  </p:normalViewPr>
  <p:slideViewPr>
    <p:cSldViewPr snapToGrid="0" showGuides="1">
      <p:cViewPr varScale="1">
        <p:scale>
          <a:sx n="84" d="100"/>
          <a:sy n="84" d="100"/>
        </p:scale>
        <p:origin x="2316" y="90"/>
      </p:cViewPr>
      <p:guideLst>
        <p:guide orient="horz" pos="1620"/>
        <p:guide pos="2880"/>
      </p:guideLst>
    </p:cSldViewPr>
  </p:slideViewPr>
  <p:notesTextViewPr>
    <p:cViewPr>
      <p:scale>
        <a:sx n="3" d="2"/>
        <a:sy n="3" d="2"/>
      </p:scale>
      <p:origin x="0" y="0"/>
    </p:cViewPr>
  </p:notesTextViewPr>
  <p:notesViewPr>
    <p:cSldViewPr snapToGrid="0" showGuides="1">
      <p:cViewPr varScale="1">
        <p:scale>
          <a:sx n="135" d="100"/>
          <a:sy n="135" d="100"/>
        </p:scale>
        <p:origin x="379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9FA273-E199-41C9-8095-7DD5CEBF55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0B2809-BE04-47E1-9FDF-AC3BF785E2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A56376-53EC-491F-9D95-B02A0CFB2100}" type="datetimeFigureOut">
              <a:rPr lang="en-GB" smtClean="0"/>
              <a:t>27/11/2023</a:t>
            </a:fld>
            <a:endParaRPr lang="en-GB"/>
          </a:p>
        </p:txBody>
      </p:sp>
      <p:sp>
        <p:nvSpPr>
          <p:cNvPr id="4" name="Footer Placeholder 3">
            <a:extLst>
              <a:ext uri="{FF2B5EF4-FFF2-40B4-BE49-F238E27FC236}">
                <a16:creationId xmlns:a16="http://schemas.microsoft.com/office/drawing/2014/main" id="{858313D2-DC2E-487C-A484-C261C3B90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3549E73-2B78-4777-85D8-D41CA3F3F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258EC5-5937-49D0-B205-3DB3AB0582FE}" type="slidenum">
              <a:rPr lang="en-GB" smtClean="0"/>
              <a:t>‹#›</a:t>
            </a:fld>
            <a:endParaRPr lang="en-GB"/>
          </a:p>
        </p:txBody>
      </p:sp>
    </p:spTree>
    <p:extLst>
      <p:ext uri="{BB962C8B-B14F-4D97-AF65-F5344CB8AC3E}">
        <p14:creationId xmlns:p14="http://schemas.microsoft.com/office/powerpoint/2010/main" val="3316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72F8D-B116-4CD7-A757-FF786F89BACC}"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AF984-95C0-4021-BEF5-D91CB9F53804}" type="slidenum">
              <a:rPr lang="en-GB" smtClean="0"/>
              <a:t>‹#›</a:t>
            </a:fld>
            <a:endParaRPr lang="en-GB"/>
          </a:p>
        </p:txBody>
      </p:sp>
    </p:spTree>
    <p:extLst>
      <p:ext uri="{BB962C8B-B14F-4D97-AF65-F5344CB8AC3E}">
        <p14:creationId xmlns:p14="http://schemas.microsoft.com/office/powerpoint/2010/main" val="233972048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a:t>
            </a:fld>
            <a:endParaRPr lang="en-GB" dirty="0"/>
          </a:p>
        </p:txBody>
      </p:sp>
    </p:spTree>
    <p:extLst>
      <p:ext uri="{BB962C8B-B14F-4D97-AF65-F5344CB8AC3E}">
        <p14:creationId xmlns:p14="http://schemas.microsoft.com/office/powerpoint/2010/main" val="1089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step = resolution </a:t>
            </a:r>
            <a:r>
              <a:rPr lang="en-US" sz="1800" dirty="0">
                <a:solidFill>
                  <a:srgbClr val="0000FF"/>
                </a:solidFill>
                <a:latin typeface="Cascadia Mono" panose="020B0609020000020004" pitchFamily="49" charset="0"/>
              </a:rPr>
              <a:t>switch</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Resolution.FiveMinute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Resolution.FifteenMinute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(15),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Resolution.Hourly</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TimeSpan.FromHours</a:t>
            </a:r>
            <a:r>
              <a:rPr lang="en-US" sz="1800" dirty="0">
                <a:solidFill>
                  <a:srgbClr val="000000"/>
                </a:solidFill>
                <a:latin typeface="Cascadia Mono" panose="020B0609020000020004" pitchFamily="49" charset="0"/>
              </a:rPr>
              <a:t>(1),</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_</a:t>
            </a:r>
            <a:r>
              <a:rPr lang="en-US" sz="1800" dirty="0">
                <a:solidFill>
                  <a:srgbClr val="000000"/>
                </a:solidFill>
                <a:latin typeface="Cascadia Mono" panose="020B0609020000020004" pitchFamily="49" charset="0"/>
              </a:rPr>
              <a:t> =&gt;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ArgumentOutOfRangeException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(resolution), resolution, </a:t>
            </a:r>
            <a:r>
              <a:rPr lang="en-US" sz="1800" dirty="0">
                <a:solidFill>
                  <a:srgbClr val="0000FF"/>
                </a:solidFill>
                <a:latin typeface="Cascadia Mono" panose="020B0609020000020004" pitchFamily="49" charset="0"/>
              </a:rPr>
              <a:t>null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23</a:t>
            </a:fld>
            <a:endParaRPr lang="en-GB"/>
          </a:p>
        </p:txBody>
      </p:sp>
    </p:spTree>
    <p:extLst>
      <p:ext uri="{BB962C8B-B14F-4D97-AF65-F5344CB8AC3E}">
        <p14:creationId xmlns:p14="http://schemas.microsoft.com/office/powerpoint/2010/main" val="3481211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31</a:t>
            </a:fld>
            <a:endParaRPr lang="en-GB" dirty="0"/>
          </a:p>
        </p:txBody>
      </p:sp>
    </p:spTree>
    <p:extLst>
      <p:ext uri="{BB962C8B-B14F-4D97-AF65-F5344CB8AC3E}">
        <p14:creationId xmlns:p14="http://schemas.microsoft.com/office/powerpoint/2010/main" val="419545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36</a:t>
            </a:fld>
            <a:endParaRPr lang="en-GB" dirty="0"/>
          </a:p>
        </p:txBody>
      </p:sp>
    </p:spTree>
    <p:extLst>
      <p:ext uri="{BB962C8B-B14F-4D97-AF65-F5344CB8AC3E}">
        <p14:creationId xmlns:p14="http://schemas.microsoft.com/office/powerpoint/2010/main" val="353019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41</a:t>
            </a:fld>
            <a:endParaRPr lang="en-GB" dirty="0"/>
          </a:p>
        </p:txBody>
      </p:sp>
    </p:spTree>
    <p:extLst>
      <p:ext uri="{BB962C8B-B14F-4D97-AF65-F5344CB8AC3E}">
        <p14:creationId xmlns:p14="http://schemas.microsoft.com/office/powerpoint/2010/main" val="424541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43</a:t>
            </a:fld>
            <a:endParaRPr lang="en-GB"/>
          </a:p>
        </p:txBody>
      </p:sp>
    </p:spTree>
    <p:extLst>
      <p:ext uri="{BB962C8B-B14F-4D97-AF65-F5344CB8AC3E}">
        <p14:creationId xmlns:p14="http://schemas.microsoft.com/office/powerpoint/2010/main" val="169544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44</a:t>
            </a:fld>
            <a:endParaRPr lang="en-GB"/>
          </a:p>
        </p:txBody>
      </p:sp>
    </p:spTree>
    <p:extLst>
      <p:ext uri="{BB962C8B-B14F-4D97-AF65-F5344CB8AC3E}">
        <p14:creationId xmlns:p14="http://schemas.microsoft.com/office/powerpoint/2010/main" val="14775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45</a:t>
            </a:fld>
            <a:endParaRPr lang="en-GB"/>
          </a:p>
        </p:txBody>
      </p:sp>
    </p:spTree>
    <p:extLst>
      <p:ext uri="{BB962C8B-B14F-4D97-AF65-F5344CB8AC3E}">
        <p14:creationId xmlns:p14="http://schemas.microsoft.com/office/powerpoint/2010/main" val="217578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46</a:t>
            </a:fld>
            <a:endParaRPr lang="en-GB"/>
          </a:p>
        </p:txBody>
      </p:sp>
    </p:spTree>
    <p:extLst>
      <p:ext uri="{BB962C8B-B14F-4D97-AF65-F5344CB8AC3E}">
        <p14:creationId xmlns:p14="http://schemas.microsoft.com/office/powerpoint/2010/main" val="164611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47</a:t>
            </a:fld>
            <a:endParaRPr lang="en-GB"/>
          </a:p>
        </p:txBody>
      </p:sp>
    </p:spTree>
    <p:extLst>
      <p:ext uri="{BB962C8B-B14F-4D97-AF65-F5344CB8AC3E}">
        <p14:creationId xmlns:p14="http://schemas.microsoft.com/office/powerpoint/2010/main" val="1007153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48</a:t>
            </a:fld>
            <a:endParaRPr lang="en-GB"/>
          </a:p>
        </p:txBody>
      </p:sp>
    </p:spTree>
    <p:extLst>
      <p:ext uri="{BB962C8B-B14F-4D97-AF65-F5344CB8AC3E}">
        <p14:creationId xmlns:p14="http://schemas.microsoft.com/office/powerpoint/2010/main" val="68104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a:t>
            </a:fld>
            <a:endParaRPr lang="en-GB" dirty="0"/>
          </a:p>
        </p:txBody>
      </p:sp>
    </p:spTree>
    <p:extLst>
      <p:ext uri="{BB962C8B-B14F-4D97-AF65-F5344CB8AC3E}">
        <p14:creationId xmlns:p14="http://schemas.microsoft.com/office/powerpoint/2010/main" val="1304590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49</a:t>
            </a:fld>
            <a:endParaRPr lang="en-GB"/>
          </a:p>
        </p:txBody>
      </p:sp>
    </p:spTree>
    <p:extLst>
      <p:ext uri="{BB962C8B-B14F-4D97-AF65-F5344CB8AC3E}">
        <p14:creationId xmlns:p14="http://schemas.microsoft.com/office/powerpoint/2010/main" val="69720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50</a:t>
            </a:fld>
            <a:endParaRPr lang="en-GB"/>
          </a:p>
        </p:txBody>
      </p:sp>
    </p:spTree>
    <p:extLst>
      <p:ext uri="{BB962C8B-B14F-4D97-AF65-F5344CB8AC3E}">
        <p14:creationId xmlns:p14="http://schemas.microsoft.com/office/powerpoint/2010/main" val="1033400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51</a:t>
            </a:fld>
            <a:endParaRPr lang="en-GB"/>
          </a:p>
        </p:txBody>
      </p:sp>
    </p:spTree>
    <p:extLst>
      <p:ext uri="{BB962C8B-B14F-4D97-AF65-F5344CB8AC3E}">
        <p14:creationId xmlns:p14="http://schemas.microsoft.com/office/powerpoint/2010/main" val="33223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52</a:t>
            </a:fld>
            <a:endParaRPr lang="en-GB" dirty="0"/>
          </a:p>
        </p:txBody>
      </p:sp>
    </p:spTree>
    <p:extLst>
      <p:ext uri="{BB962C8B-B14F-4D97-AF65-F5344CB8AC3E}">
        <p14:creationId xmlns:p14="http://schemas.microsoft.com/office/powerpoint/2010/main" val="412411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6</a:t>
            </a:fld>
            <a:endParaRPr lang="en-GB" dirty="0"/>
          </a:p>
        </p:txBody>
      </p:sp>
    </p:spTree>
    <p:extLst>
      <p:ext uri="{BB962C8B-B14F-4D97-AF65-F5344CB8AC3E}">
        <p14:creationId xmlns:p14="http://schemas.microsoft.com/office/powerpoint/2010/main" val="1905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11</a:t>
            </a:fld>
            <a:endParaRPr lang="en-GB" dirty="0"/>
          </a:p>
        </p:txBody>
      </p:sp>
    </p:spTree>
    <p:extLst>
      <p:ext uri="{BB962C8B-B14F-4D97-AF65-F5344CB8AC3E}">
        <p14:creationId xmlns:p14="http://schemas.microsoft.com/office/powerpoint/2010/main" val="188510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12</a:t>
            </a:fld>
            <a:endParaRPr lang="en-GB" dirty="0"/>
          </a:p>
        </p:txBody>
      </p:sp>
    </p:spTree>
    <p:extLst>
      <p:ext uri="{BB962C8B-B14F-4D97-AF65-F5344CB8AC3E}">
        <p14:creationId xmlns:p14="http://schemas.microsoft.com/office/powerpoint/2010/main" val="54379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13</a:t>
            </a:fld>
            <a:endParaRPr lang="en-GB"/>
          </a:p>
        </p:txBody>
      </p:sp>
    </p:spTree>
    <p:extLst>
      <p:ext uri="{BB962C8B-B14F-4D97-AF65-F5344CB8AC3E}">
        <p14:creationId xmlns:p14="http://schemas.microsoft.com/office/powerpoint/2010/main" val="32995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16</a:t>
            </a:fld>
            <a:endParaRPr lang="en-GB" dirty="0"/>
          </a:p>
        </p:txBody>
      </p:sp>
    </p:spTree>
    <p:extLst>
      <p:ext uri="{BB962C8B-B14F-4D97-AF65-F5344CB8AC3E}">
        <p14:creationId xmlns:p14="http://schemas.microsoft.com/office/powerpoint/2010/main" val="317176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17</a:t>
            </a:fld>
            <a:endParaRPr lang="en-GB" dirty="0"/>
          </a:p>
        </p:txBody>
      </p:sp>
    </p:spTree>
    <p:extLst>
      <p:ext uri="{BB962C8B-B14F-4D97-AF65-F5344CB8AC3E}">
        <p14:creationId xmlns:p14="http://schemas.microsoft.com/office/powerpoint/2010/main" val="121918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21</a:t>
            </a:fld>
            <a:endParaRPr lang="en-GB" dirty="0"/>
          </a:p>
        </p:txBody>
      </p:sp>
    </p:spTree>
    <p:extLst>
      <p:ext uri="{BB962C8B-B14F-4D97-AF65-F5344CB8AC3E}">
        <p14:creationId xmlns:p14="http://schemas.microsoft.com/office/powerpoint/2010/main" val="90394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F7EAE4">
            <a:alpha val="25098"/>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6261" y="231776"/>
            <a:ext cx="4104000" cy="2583344"/>
          </a:xfrm>
        </p:spPr>
        <p:txBody>
          <a:bodyPr anchor="b"/>
          <a:lstStyle>
            <a:lvl1pPr algn="l">
              <a:defRPr sz="4400" b="0"/>
            </a:lvl1pPr>
          </a:lstStyle>
          <a:p>
            <a:r>
              <a:rPr lang="en-GB"/>
              <a:t>Click to add title</a:t>
            </a:r>
            <a:endParaRPr lang="en-GB" dirty="0"/>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73" name="Dots">
            <a:extLst>
              <a:ext uri="{FF2B5EF4-FFF2-40B4-BE49-F238E27FC236}">
                <a16:creationId xmlns:a16="http://schemas.microsoft.com/office/drawing/2014/main" id="{B0423462-8FE2-4022-8D8D-6B7FE496DDA1}"/>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325621422"/>
      </p:ext>
    </p:extLst>
  </p:cSld>
  <p:clrMapOvr>
    <a:masterClrMapping/>
  </p:clrMapOvr>
  <p:extLst>
    <p:ext uri="{DCECCB84-F9BA-43D5-87BE-67443E8EF086}">
      <p15:sldGuideLst xmlns:p15="http://schemas.microsoft.com/office/powerpoint/2012/main">
        <p15:guide id="1" pos="36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36748473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slide 2">
    <p:bg>
      <p:bgPr>
        <a:solidFill>
          <a:srgbClr val="E5E5E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E0FD9167-FF9F-4DD6-A2A0-1120C2D1A4B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404369755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slide 3">
    <p:bg>
      <p:bgPr>
        <a:solidFill>
          <a:srgbClr val="EACBBB">
            <a:alpha val="93000"/>
          </a:srgb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itle 1">
            <a:extLst>
              <a:ext uri="{FF2B5EF4-FFF2-40B4-BE49-F238E27FC236}">
                <a16:creationId xmlns:a16="http://schemas.microsoft.com/office/drawing/2014/main" id="{6E8E522A-0F73-469A-8FB8-09265CCA7AF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111463603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slide 4">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732C4AB7-5FBA-4B29-9C56-34AAF7CAC045}"/>
              </a:ext>
            </a:extLst>
          </p:cNvPr>
          <p:cNvSpPr>
            <a:spLocks noGrp="1"/>
          </p:cNvSpPr>
          <p:nvPr>
            <p:ph type="title" hasCustomPrompt="1"/>
          </p:nvPr>
        </p:nvSpPr>
        <p:spPr>
          <a:xfrm>
            <a:off x="287338" y="1243853"/>
            <a:ext cx="3924300" cy="2655794"/>
          </a:xfrm>
        </p:spPr>
        <p:txBody>
          <a:bodyPr anchor="ctr"/>
          <a:lstStyle>
            <a:lvl1pPr>
              <a:defRPr>
                <a:solidFill>
                  <a:schemeClr val="bg1"/>
                </a:solidFill>
              </a:defRPr>
            </a:lvl1pPr>
          </a:lstStyle>
          <a:p>
            <a:r>
              <a:rPr lang="en-GB" dirty="0"/>
              <a:t>Click to add chapter number and title</a:t>
            </a:r>
          </a:p>
        </p:txBody>
      </p:sp>
    </p:spTree>
    <p:extLst>
      <p:ext uri="{BB962C8B-B14F-4D97-AF65-F5344CB8AC3E}">
        <p14:creationId xmlns:p14="http://schemas.microsoft.com/office/powerpoint/2010/main" val="356987867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slide 5">
    <p:bg>
      <p:bgPr>
        <a:solidFill>
          <a:srgbClr val="EACBBB">
            <a:alpha val="25000"/>
          </a:srgb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lvl1pPr>
          </a:lstStyle>
          <a:p>
            <a:r>
              <a:rPr lang="en-GB"/>
              <a:t>Click to add chapter number and title</a:t>
            </a:r>
            <a:endParaRPr lang="en-GB" dirty="0"/>
          </a:p>
        </p:txBody>
      </p:sp>
      <p:sp>
        <p:nvSpPr>
          <p:cNvPr id="4" name="Date Placeholder 3"/>
          <p:cNvSpPr>
            <a:spLocks noGrp="1"/>
          </p:cNvSpPr>
          <p:nvPr>
            <p:ph type="dt" sz="half" idx="10"/>
          </p:nvPr>
        </p:nvSpPr>
        <p:spPr>
          <a:xfrm>
            <a:off x="7191564"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a:xfrm>
            <a:off x="8529077"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6920928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36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slide 6">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solidFill>
                  <a:schemeClr val="bg1"/>
                </a:solidFill>
              </a:defRPr>
            </a:lvl1pPr>
          </a:lstStyle>
          <a:p>
            <a:r>
              <a:rPr lang="en-GB"/>
              <a:t>Click to add chapter number and title</a:t>
            </a:r>
            <a:endParaRPr lang="en-GB" dirty="0"/>
          </a:p>
        </p:txBody>
      </p:sp>
      <p:sp>
        <p:nvSpPr>
          <p:cNvPr id="4" name="Date Placeholder 3"/>
          <p:cNvSpPr>
            <a:spLocks noGrp="1"/>
          </p:cNvSpPr>
          <p:nvPr>
            <p:ph type="dt" sz="half" idx="10"/>
          </p:nvPr>
        </p:nvSpPr>
        <p:spPr>
          <a:xfrm>
            <a:off x="7202323"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a:xfrm>
            <a:off x="853983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38278995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guide id="4" pos="369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peakers slide 3">
    <p:bg>
      <p:bgPr>
        <a:solidFill>
          <a:schemeClr val="accent5">
            <a:alpha val="25000"/>
          </a:schemeClr>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32" name="Picture Placeholder 62">
            <a:extLst>
              <a:ext uri="{FF2B5EF4-FFF2-40B4-BE49-F238E27FC236}">
                <a16:creationId xmlns:a16="http://schemas.microsoft.com/office/drawing/2014/main" id="{51DD727F-E43F-4B84-9AF0-3AE3A5A8C39E}"/>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496850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peakers slide 4">
    <p:bg>
      <p:bgPr>
        <a:solidFill>
          <a:schemeClr val="accent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97376959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5310974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424981904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C7D6CCA3-D98F-4E8C-B9B8-253423212EE6}"/>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466A57BE-C742-4942-BC2C-5CCB046B109C}"/>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D784ED6D-55C4-43AE-897A-8020AD869C28}"/>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dirty="0"/>
              <a:t>Click to add date and/or presenters name</a:t>
            </a:r>
          </a:p>
        </p:txBody>
      </p:sp>
      <p:sp>
        <p:nvSpPr>
          <p:cNvPr id="39" name="Dots">
            <a:extLst>
              <a:ext uri="{FF2B5EF4-FFF2-40B4-BE49-F238E27FC236}">
                <a16:creationId xmlns:a16="http://schemas.microsoft.com/office/drawing/2014/main" id="{7E284916-3830-4B2D-96DE-5DDABBF929B7}"/>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388950391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5"/>
            <a:ext cx="8569325" cy="396000"/>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2" name="Subtitle 2">
            <a:extLst>
              <a:ext uri="{FF2B5EF4-FFF2-40B4-BE49-F238E27FC236}">
                <a16:creationId xmlns:a16="http://schemas.microsoft.com/office/drawing/2014/main" id="{8F3246DC-C5BF-4123-BA49-B14EF33A4FF6}"/>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12851513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291865805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7512476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6">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6" name="Subtitle 2">
            <a:extLst>
              <a:ext uri="{FF2B5EF4-FFF2-40B4-BE49-F238E27FC236}">
                <a16:creationId xmlns:a16="http://schemas.microsoft.com/office/drawing/2014/main" id="{DB2EFC80-19D6-4D40-8BBD-10FBF9FB3832}"/>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4730820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7">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850DDEEC-1DA5-43EB-939E-82FF5ACCA33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13FBF61D-E439-4D28-8ECE-FDA47454CD5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C1C645A-DC52-470C-8192-4ACC478B575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4EE0C85-D248-4D0F-9C19-EF4B13DB7F9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BBE9197-611F-475B-BD25-0EC8A86BCA6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FA5CD69-A94D-4883-AC01-E6FF3F447E8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FA951B3-CA7A-468B-B334-A2BFCA9B6D00}"/>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1EE9E62-C5E7-42B5-BE8A-6275574A1393}"/>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B911DB0-4A27-441B-A7B8-69B99118636B}"/>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565D296-D101-4F16-93E6-72BC9058405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89F9CB12-4993-4BFE-9F4D-18F8627B090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2A65F25D-2B27-450C-B8BD-71565C55980C}"/>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53FB610-E3D3-4A7D-9898-BAAEE6E25E11}"/>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C7742BC4-19B8-47F0-ABB5-BEBAAD93856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735A104-5357-43BA-B08F-A722158449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140844B-29B5-4DCA-9975-95116E5F6DC7}"/>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FFB4B08-799A-4724-AE06-B64F9A8D776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4F9E24C-A66D-459D-8473-482CB2591E2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0C8C41A1-AAC4-4958-9D85-8193A19FD590}"/>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A7557AC-223E-4A56-9B79-4606698704B3}"/>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07E06773-FAC4-4C97-8B36-F9AD4BA9B9D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7770869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8">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6" name="Graphic 19">
            <a:extLst>
              <a:ext uri="{FF2B5EF4-FFF2-40B4-BE49-F238E27FC236}">
                <a16:creationId xmlns:a16="http://schemas.microsoft.com/office/drawing/2014/main" id="{E1A420AD-4664-4967-8C23-CF0CBC05DA8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67280439-DD54-4100-97F9-D7A4A327A0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792A83F7-90F7-43E5-B1EB-DC34201A486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53B0482-AECE-4C35-8403-9C3A9A9727E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A86E2943-61E9-4217-B49B-01DB377841C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80E12CB-F1D3-4C07-8576-FD96F03B29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57C2BB1-7F13-42D0-8280-0C6AC5860E2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6009E81-CF94-43ED-98F3-2EFC911AF96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FCCEE56E-EDC8-4088-9D28-243DD5B5F811}"/>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04E1F6F-0C47-4DB2-BDA2-87F98787AC86}"/>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0E5BDFD2-3768-478E-BE3D-E9CEC458B0C4}"/>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8EAAD69-61B3-486B-9520-565E1A1FA6CF}"/>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3DE9FE4-1F26-41C9-9218-0F02A25B217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BC12A81-E9E3-43DA-98A6-EA7FD8B4C6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278EE2C1-BC5A-40F1-A956-7DF9AE6EFB0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C5E7BAE-2B0C-46BA-9533-F5339965A33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F19E3C8D-4C3A-4035-88E3-97BAF26B4B3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098F041-905E-445F-AB40-A2186AE0ADB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02028F34-0815-4940-B5A7-925D59B6E47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995A7C8-F27A-4E78-A9AD-E859CA15B2A4}"/>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7A9AE59-A400-43E5-B137-92CBAC612BB7}"/>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83904657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9">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Subtitle 2">
            <a:extLst>
              <a:ext uri="{FF2B5EF4-FFF2-40B4-BE49-F238E27FC236}">
                <a16:creationId xmlns:a16="http://schemas.microsoft.com/office/drawing/2014/main" id="{336B8BE9-BB36-4A36-9F26-11708C686D0D}"/>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grpSp>
        <p:nvGrpSpPr>
          <p:cNvPr id="8" name="Graphic 19">
            <a:extLst>
              <a:ext uri="{FF2B5EF4-FFF2-40B4-BE49-F238E27FC236}">
                <a16:creationId xmlns:a16="http://schemas.microsoft.com/office/drawing/2014/main" id="{0A648DE4-485C-4CD3-93CF-65AA4C1B3D1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7E39939B-8239-4A6B-AD9E-86EFD72E75B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2BF09CE-3E09-48EE-ABF6-6B8EBC69E15F}"/>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42C9FC79-1ED1-430F-9C5D-0F32619E7CF8}"/>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872B045-6E5F-4F4E-81AC-8EAA5436EA3C}"/>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A155D9F-0B11-4A02-A5E8-25F83D6CA22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6B7BD3A5-C40E-4899-801C-AEDB5AB52ACC}"/>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FA932660-79BD-403C-B905-7FFEDDA88D7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2BD8A76-1907-4EF6-AE1B-2310B82280D8}"/>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3700A09-D5A1-42A8-BAE3-BBD0859BA2E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A433D047-15E2-447B-8A0C-61C569F6CA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3CF639E-3D76-41C1-8F31-832B794D1B76}"/>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EF5EC6A-AB60-49AB-9EDE-A865DB7F42A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2EF469AC-EC76-49F5-95F1-FFB0C4387D0B}"/>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830BC3CC-6668-41BB-A498-D2F712002A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99C055A-7378-4DE3-872B-3039830C8DE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85CEBDB-01CC-4CAC-8BCF-2897B853BC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D94D193-773A-4280-8CB8-26746A5FACCC}"/>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E24820A-465D-4809-A8AC-2BC24AF07305}"/>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2E60FA5-9969-4254-91CE-F67ABD83DF2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554149B-F0FA-412D-B1DA-7B349E3FC8E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59062328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slide 1">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599988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pty slide 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121116199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Tree>
    <p:extLst>
      <p:ext uri="{BB962C8B-B14F-4D97-AF65-F5344CB8AC3E}">
        <p14:creationId xmlns:p14="http://schemas.microsoft.com/office/powerpoint/2010/main" val="285462050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B9C4FDA-47FC-4EF4-87B8-F8831D0B6EFD}"/>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Picture Placeholder 36">
            <a:extLst>
              <a:ext uri="{FF2B5EF4-FFF2-40B4-BE49-F238E27FC236}">
                <a16:creationId xmlns:a16="http://schemas.microsoft.com/office/drawing/2014/main" id="{9F08C50D-C580-4576-ABA3-0C6EDE50A788}"/>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8" name="Dots">
            <a:extLst>
              <a:ext uri="{FF2B5EF4-FFF2-40B4-BE49-F238E27FC236}">
                <a16:creationId xmlns:a16="http://schemas.microsoft.com/office/drawing/2014/main" id="{73DE4581-E0EA-4A8F-A722-4EDE83490D89}"/>
              </a:ext>
              <a:ext uri="{C183D7F6-B498-43B3-948B-1728B52AA6E4}">
                <adec:decorative xmlns:adec="http://schemas.microsoft.com/office/drawing/2017/decorative" val="1"/>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576261" y="231776"/>
            <a:ext cx="4104000" cy="2583344"/>
          </a:xfrm>
        </p:spPr>
        <p:txBody>
          <a:bodyPr anchor="b"/>
          <a:lstStyle>
            <a:lvl1pPr algn="l">
              <a:defRPr sz="4400" b="0">
                <a:solidFill>
                  <a:schemeClr val="accent1"/>
                </a:solidFill>
              </a:defRPr>
            </a:lvl1pPr>
          </a:lstStyle>
          <a:p>
            <a:r>
              <a:rPr lang="en-GB" dirty="0"/>
              <a:t>Click to add title</a:t>
            </a:r>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08022247"/>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222452061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ne content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9" name="Graphic 19">
            <a:extLst>
              <a:ext uri="{FF2B5EF4-FFF2-40B4-BE49-F238E27FC236}">
                <a16:creationId xmlns:a16="http://schemas.microsoft.com/office/drawing/2014/main" id="{90AA1AAD-FFB3-4E19-A08C-4948180A9E16}"/>
              </a:ext>
              <a:ext uri="{C183D7F6-B498-43B3-948B-1728B52AA6E4}">
                <adec:decorative xmlns:adec="http://schemas.microsoft.com/office/drawing/2017/decorative" val="1"/>
              </a:ext>
            </a:extLst>
          </p:cNvPr>
          <p:cNvGrpSpPr/>
          <p:nvPr userDrawn="1"/>
        </p:nvGrpSpPr>
        <p:grpSpPr>
          <a:xfrm>
            <a:off x="294746" y="4911726"/>
            <a:ext cx="487916" cy="81562"/>
            <a:chOff x="301852" y="4913727"/>
            <a:chExt cx="487916" cy="81562"/>
          </a:xfrm>
          <a:solidFill>
            <a:srgbClr val="53565A"/>
          </a:solidFill>
        </p:grpSpPr>
        <p:sp>
          <p:nvSpPr>
            <p:cNvPr id="10" name="Freeform: Shape 9">
              <a:extLst>
                <a:ext uri="{FF2B5EF4-FFF2-40B4-BE49-F238E27FC236}">
                  <a16:creationId xmlns:a16="http://schemas.microsoft.com/office/drawing/2014/main" id="{6D2142AA-C1F2-413B-85F6-3193CBB40E9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F27B02-6CDC-490C-A736-9EFF0B5575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DF07A60D-7153-487D-BB58-E43E8C5640D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21C4398-6F90-4229-A156-B1CB1428607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84736A5-B5FE-4B22-AAB2-73D89487DB1B}"/>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1C343E3-632F-45EB-90FA-20E5D0DE57D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32CE8D8-3DCB-4F73-8B14-D648E2FEF95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0905E651-C109-4EC6-94C6-B183AC6A377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7365EC35-08D3-4055-910E-14F56892EB7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6DF54AC-659D-4590-B8E5-5B6CC10AF5C2}"/>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3BD372C-BC49-4687-AB15-64E2019E02F4}"/>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AE1B123-13B4-4DB4-9595-8599B6C7C4E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F2C7E98-F964-42DA-8A43-7F50DBF307D1}"/>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280C13B-FC9A-479B-9D84-35F26043306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AA7D6D95-E7D1-469E-8079-4C51D6826EF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32D4350-B766-4449-B7E7-B05968AF75CA}"/>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D193F03-FEB8-4DFE-B297-1FAB6FF6F06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B343257-2828-4B3B-8B03-B1BB5D7E9E11}"/>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3D557D1-80E4-42E8-B630-2E08BCC999E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D11B9F7-598C-47CF-A70C-CCCCC951CBD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8099561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ne cont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7" name="Graphic 19">
            <a:extLst>
              <a:ext uri="{FF2B5EF4-FFF2-40B4-BE49-F238E27FC236}">
                <a16:creationId xmlns:a16="http://schemas.microsoft.com/office/drawing/2014/main" id="{AAFC091A-C10F-4DAF-BDD5-EB0BB4B5595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8F953622-3C3B-4560-9C59-6AA1102754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156C57F1-2BD7-45F9-ABD5-9EDA701C34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BEE7D152-C560-464D-AC43-64BE3CCA2A3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D63D9E2-848F-47A5-9982-DFCC84D7F155}"/>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5BEA1DF-E688-477F-B842-A00D407F99E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D3AF0E8-0B03-45B4-884A-E886460C7A7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A2C990C-A968-4309-9494-1CD8DA2774E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42A1DAF-84DA-400F-BAD5-CA40018EF9BC}"/>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4E2AB5D-D6CF-46C0-BA61-B7FC5335E51D}"/>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9BEB92E3-A220-4F72-8C55-54AEFD7A33CB}"/>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62763B4-F834-4044-A6EA-F0D128C672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D3A5D33-9EB5-4BD4-81EB-CBB37DEA103C}"/>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92DC0CD-16E9-441A-B783-3D021A4FE9C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C137175-1B2E-432F-BB0E-A685819A0D2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87E9EE0-6905-403E-BB72-3DB1306B7C8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8645C3F-6D4A-4439-BB2B-3FBCD0F846C4}"/>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D28FDDE-DF17-4B7E-A7AD-A06AB7AB6151}"/>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DD51B9D-6B6E-45B2-8B84-B1F0D55AFC1D}"/>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4AC7D6B-FAA9-4E3E-9788-1736579236C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C68916D-0498-4808-B8B1-B9EA58B58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14832808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842649167"/>
      </p:ext>
    </p:extLst>
  </p:cSld>
  <p:clrMapOvr>
    <a:masterClrMapping/>
  </p:clrMapOvr>
  <p:extLst>
    <p:ext uri="{DCECCB84-F9BA-43D5-87BE-67443E8EF086}">
      <p15:sldGuideLst xmlns:p15="http://schemas.microsoft.com/office/powerpoint/2012/main">
        <p15:guide id="1" pos="2449" userDrawn="1">
          <p15:clr>
            <a:srgbClr val="FBAE40"/>
          </p15:clr>
        </p15:guide>
        <p15:guide id="2" pos="2653" userDrawn="1">
          <p15:clr>
            <a:srgbClr val="FBAE40"/>
          </p15:clr>
        </p15:guide>
        <p15:guide id="3" pos="492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23304577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5418198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olumns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9" name="Graphic 19">
            <a:extLst>
              <a:ext uri="{FF2B5EF4-FFF2-40B4-BE49-F238E27FC236}">
                <a16:creationId xmlns:a16="http://schemas.microsoft.com/office/drawing/2014/main" id="{02AF89FC-84AD-457F-A215-4C444DF5FD82}"/>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AD05FC70-CE33-4A87-8449-E1B9B0F82DA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C51FA43-2BC5-4E38-8E78-05643F05832B}"/>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32AD1503-2D75-4882-BC73-CD43EC468BE0}"/>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E088984F-6771-4FCE-9457-AEDF37C54B9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59C64356-1910-427B-A1E3-9D582C7BCD66}"/>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371CB873-8E26-4127-B72A-4D1F50A56179}"/>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74DB33F-0727-4BEB-BB34-8FF56542E7B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93BE8DE-AF52-4D3C-8D26-A1E813CC020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FADAC4E-0025-49B5-9193-005805248D2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F333341-EE7E-4B56-81B1-4C0E8BBAD5E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E3801D4-9BF7-4700-8C32-D70AE36D4D0E}"/>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7C9AAB-BC0F-4F47-A45A-84F12265CEA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620A042-CFD3-4726-9871-95DF0A19200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8AC7DE60-D77E-45B1-BE9F-9C296A01202D}"/>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373AA0E-0F03-4C52-A670-2C43C1E3566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D89DF5B-E575-4553-BAFF-6FDAE0A72D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FE24FB39-65D6-4F28-A8A6-B01F30986E14}"/>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B3FE6349-71D4-4AD6-A2B7-C630037B5D2A}"/>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FA7A066-CC02-4961-A242-F2116F5A0EE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78E8E2CB-A539-45E9-9ECD-33FDF5F5436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03450988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lumns 3">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aphic 19">
            <a:extLst>
              <a:ext uri="{FF2B5EF4-FFF2-40B4-BE49-F238E27FC236}">
                <a16:creationId xmlns:a16="http://schemas.microsoft.com/office/drawing/2014/main" id="{EF457548-E4E9-48CF-BFEF-7FF4E830722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9" name="Freeform: Shape 8">
              <a:extLst>
                <a:ext uri="{FF2B5EF4-FFF2-40B4-BE49-F238E27FC236}">
                  <a16:creationId xmlns:a16="http://schemas.microsoft.com/office/drawing/2014/main" id="{484CEEEC-B682-4914-BE51-06184C528EA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1B143F58-8F90-4981-B8A4-4E6E6DF78D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5C1FDEC-F27B-4C2B-AEB6-D0B7092D119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2030235-2089-43DC-ADCD-3FF7A7414822}"/>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F7F594A-85A1-4433-B1D9-E883EAF719C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CCC16F-38C5-43C7-A412-48658559145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5EDF0B0C-7ECA-4F7F-9BB7-770C74733725}"/>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B2AEA256-8AD9-4119-B258-E80EE082240D}"/>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128A0CD-1DCC-412A-A58A-2FE93CBDE8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AA1FF9A-D8BF-4D62-91BA-6D3BAF18CA6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50CF045C-C079-401C-8DA2-65A2281761F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AE84ED9-F5B5-4394-8EA9-C9B9B9DCD07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92CEA51E-D360-4270-9AC0-372799B4C15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8269DD3-3494-4B2A-8557-9E29670A26A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6195827-9307-42F3-B1CE-7EEBB06F42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FF2E896-0881-487C-BC9B-C6E50596C28E}"/>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DEA62F6-6725-4395-A522-4C31C231437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80B7EDF7-E564-4F84-897B-CA00DC07568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8F84A02-AAEE-4CC5-B2E8-60EF1687433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3B439FE-A7D2-4D82-B6BE-2D53B5DEFAB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7559511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5" name="Text Placeholder 14">
            <a:extLst>
              <a:ext uri="{FF2B5EF4-FFF2-40B4-BE49-F238E27FC236}">
                <a16:creationId xmlns:a16="http://schemas.microsoft.com/office/drawing/2014/main" id="{B96702BE-8DDA-4141-820E-8AEE85BB00FB}"/>
              </a:ext>
            </a:extLst>
          </p:cNvPr>
          <p:cNvSpPr>
            <a:spLocks noGrp="1"/>
          </p:cNvSpPr>
          <p:nvPr>
            <p:ph type="body" sz="quarter" idx="14" hasCustomPrompt="1"/>
          </p:nvPr>
        </p:nvSpPr>
        <p:spPr>
          <a:xfrm>
            <a:off x="287338" y="1384300"/>
            <a:ext cx="2736850" cy="3252702"/>
          </a:xfrm>
        </p:spPr>
        <p:txBody>
          <a:bodyPr>
            <a:normAutofit/>
          </a:bodyPr>
          <a:lstStyle>
            <a:lvl1pPr marL="0" indent="0">
              <a:lnSpc>
                <a:spcPct val="88000"/>
              </a:lnSpc>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14">
            <a:extLst>
              <a:ext uri="{FF2B5EF4-FFF2-40B4-BE49-F238E27FC236}">
                <a16:creationId xmlns:a16="http://schemas.microsoft.com/office/drawing/2014/main" id="{626E9252-67B5-44BC-914E-DC52F84651F8}"/>
              </a:ext>
            </a:extLst>
          </p:cNvPr>
          <p:cNvSpPr>
            <a:spLocks noGrp="1"/>
          </p:cNvSpPr>
          <p:nvPr>
            <p:ph type="body" sz="quarter" idx="15" hasCustomPrompt="1"/>
          </p:nvPr>
        </p:nvSpPr>
        <p:spPr>
          <a:xfrm>
            <a:off x="3203574"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1D028AD5-C27D-4A54-B587-543EDEDCEA1F}"/>
              </a:ext>
            </a:extLst>
          </p:cNvPr>
          <p:cNvSpPr>
            <a:spLocks noGrp="1"/>
          </p:cNvSpPr>
          <p:nvPr>
            <p:ph type="body" sz="quarter" idx="16" hasCustomPrompt="1"/>
          </p:nvPr>
        </p:nvSpPr>
        <p:spPr>
          <a:xfrm>
            <a:off x="6119813"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91100106"/>
      </p:ext>
    </p:extLst>
  </p:cSld>
  <p:clrMapOvr>
    <a:masterClrMapping/>
  </p:clrMapOvr>
  <p:extLst>
    <p:ext uri="{DCECCB84-F9BA-43D5-87BE-67443E8EF086}">
      <p15:sldGuideLst xmlns:p15="http://schemas.microsoft.com/office/powerpoint/2012/main">
        <p15:guide id="1" pos="1905" userDrawn="1">
          <p15:clr>
            <a:srgbClr val="FBAE40"/>
          </p15:clr>
        </p15:guide>
        <p15:guide id="2" pos="2018" userDrawn="1">
          <p15:clr>
            <a:srgbClr val="FBAE40"/>
          </p15:clr>
        </p15:guide>
        <p15:guide id="3" pos="3742" userDrawn="1">
          <p15:clr>
            <a:srgbClr val="FBAE40"/>
          </p15:clr>
        </p15:guide>
        <p15:guide id="4" pos="385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4">
            <a:extLst>
              <a:ext uri="{FF2B5EF4-FFF2-40B4-BE49-F238E27FC236}">
                <a16:creationId xmlns:a16="http://schemas.microsoft.com/office/drawing/2014/main" id="{1CFFCB23-D261-4EEF-AB85-1BD6EF09DF89}"/>
              </a:ext>
            </a:extLst>
          </p:cNvPr>
          <p:cNvSpPr>
            <a:spLocks noGrp="1"/>
          </p:cNvSpPr>
          <p:nvPr>
            <p:ph type="body" sz="quarter" idx="14" hasCustomPrompt="1"/>
          </p:nvPr>
        </p:nvSpPr>
        <p:spPr>
          <a:xfrm>
            <a:off x="287338"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14">
            <a:extLst>
              <a:ext uri="{FF2B5EF4-FFF2-40B4-BE49-F238E27FC236}">
                <a16:creationId xmlns:a16="http://schemas.microsoft.com/office/drawing/2014/main" id="{CFC5C668-368E-4EE4-B072-C1F003E76908}"/>
              </a:ext>
            </a:extLst>
          </p:cNvPr>
          <p:cNvSpPr>
            <a:spLocks noGrp="1"/>
          </p:cNvSpPr>
          <p:nvPr>
            <p:ph type="body" sz="quarter" idx="15" hasCustomPrompt="1"/>
          </p:nvPr>
        </p:nvSpPr>
        <p:spPr>
          <a:xfrm>
            <a:off x="2476500"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86C8A71D-B40E-4849-81A7-D752EF5F8AFD}"/>
              </a:ext>
            </a:extLst>
          </p:cNvPr>
          <p:cNvSpPr>
            <a:spLocks noGrp="1"/>
          </p:cNvSpPr>
          <p:nvPr>
            <p:ph type="body" sz="quarter" idx="16" hasCustomPrompt="1"/>
          </p:nvPr>
        </p:nvSpPr>
        <p:spPr>
          <a:xfrm>
            <a:off x="4665662"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14">
            <a:extLst>
              <a:ext uri="{FF2B5EF4-FFF2-40B4-BE49-F238E27FC236}">
                <a16:creationId xmlns:a16="http://schemas.microsoft.com/office/drawing/2014/main" id="{B3C3DE41-C5A2-47F0-8966-C5CF80B1A433}"/>
              </a:ext>
            </a:extLst>
          </p:cNvPr>
          <p:cNvSpPr>
            <a:spLocks noGrp="1"/>
          </p:cNvSpPr>
          <p:nvPr>
            <p:ph type="body" sz="quarter" idx="17" hasCustomPrompt="1"/>
          </p:nvPr>
        </p:nvSpPr>
        <p:spPr>
          <a:xfrm>
            <a:off x="6858001"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511750272"/>
      </p:ext>
    </p:extLst>
  </p:cSld>
  <p:clrMapOvr>
    <a:masterClrMapping/>
  </p:clrMapOvr>
  <p:extLst>
    <p:ext uri="{DCECCB84-F9BA-43D5-87BE-67443E8EF086}">
      <p15:sldGuideLst xmlns:p15="http://schemas.microsoft.com/office/powerpoint/2012/main">
        <p15:guide id="1" pos="1440" userDrawn="1">
          <p15:clr>
            <a:srgbClr val="FBAE40"/>
          </p15:clr>
        </p15:guide>
        <p15:guide id="4" pos="4320" userDrawn="1">
          <p15:clr>
            <a:srgbClr val="FBAE40"/>
          </p15:clr>
        </p15:guide>
        <p15:guide id="5" pos="1560" userDrawn="1">
          <p15:clr>
            <a:srgbClr val="FBAE40"/>
          </p15:clr>
        </p15:guide>
        <p15:guide id="6" pos="2822" userDrawn="1">
          <p15:clr>
            <a:srgbClr val="FBAE40"/>
          </p15:clr>
        </p15:guide>
        <p15:guide id="7" pos="2941" userDrawn="1">
          <p15:clr>
            <a:srgbClr val="FBAE40"/>
          </p15:clr>
        </p15:guide>
        <p15:guide id="8" pos="42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CC86D-A9F1-4C7F-8A8B-0E2535F8A86C}"/>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Picture Placeholder 75">
            <a:extLst>
              <a:ext uri="{FF2B5EF4-FFF2-40B4-BE49-F238E27FC236}">
                <a16:creationId xmlns:a16="http://schemas.microsoft.com/office/drawing/2014/main" id="{C0D90AE0-1FCB-4D84-ABAD-75632D77D5FF}"/>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75" name="Dots">
            <a:extLst>
              <a:ext uri="{FF2B5EF4-FFF2-40B4-BE49-F238E27FC236}">
                <a16:creationId xmlns:a16="http://schemas.microsoft.com/office/drawing/2014/main" id="{2E3B1537-5542-4DE2-9E35-373E9D811F5A}"/>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327690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2034450"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788999"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554441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729066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75792471"/>
      </p:ext>
    </p:extLst>
  </p:cSld>
  <p:clrMapOvr>
    <a:masterClrMapping/>
  </p:clrMapOvr>
  <p:extLst>
    <p:ext uri="{DCECCB84-F9BA-43D5-87BE-67443E8EF086}">
      <p15:sldGuideLst xmlns:p15="http://schemas.microsoft.com/office/powerpoint/2012/main">
        <p15:guide id="1" pos="1168" userDrawn="1">
          <p15:clr>
            <a:srgbClr val="FBAE40"/>
          </p15:clr>
        </p15:guide>
        <p15:guide id="4" pos="4479" userDrawn="1">
          <p15:clr>
            <a:srgbClr val="FBAE40"/>
          </p15:clr>
        </p15:guide>
        <p15:guide id="5" pos="1281" userDrawn="1">
          <p15:clr>
            <a:srgbClr val="FBAE40"/>
          </p15:clr>
        </p15:guide>
        <p15:guide id="6" pos="2268" userDrawn="1">
          <p15:clr>
            <a:srgbClr val="FBAE40"/>
          </p15:clr>
        </p15:guide>
        <p15:guide id="7" pos="2381" userDrawn="1">
          <p15:clr>
            <a:srgbClr val="FBAE40"/>
          </p15:clr>
        </p15:guide>
        <p15:guide id="8" pos="4589" userDrawn="1">
          <p15:clr>
            <a:srgbClr val="FBAE40"/>
          </p15:clr>
        </p15:guide>
        <p15:guide id="9" pos="3379" userDrawn="1">
          <p15:clr>
            <a:srgbClr val="FBAE40"/>
          </p15:clr>
        </p15:guide>
        <p15:guide id="10" pos="349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1745014"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202690"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660366"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6118042"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577190"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50485192"/>
      </p:ext>
    </p:extLst>
  </p:cSld>
  <p:clrMapOvr>
    <a:masterClrMapping/>
  </p:clrMapOvr>
  <p:extLst>
    <p:ext uri="{DCECCB84-F9BA-43D5-87BE-67443E8EF086}">
      <p15:sldGuideLst xmlns:p15="http://schemas.microsoft.com/office/powerpoint/2012/main">
        <p15:guide id="1" pos="987" userDrawn="1">
          <p15:clr>
            <a:srgbClr val="FBAE40"/>
          </p15:clr>
        </p15:guide>
        <p15:guide id="4" pos="3742" userDrawn="1">
          <p15:clr>
            <a:srgbClr val="FBAE40"/>
          </p15:clr>
        </p15:guide>
        <p15:guide id="5" pos="1097" userDrawn="1">
          <p15:clr>
            <a:srgbClr val="FBAE40"/>
          </p15:clr>
        </p15:guide>
        <p15:guide id="6" pos="1906" userDrawn="1">
          <p15:clr>
            <a:srgbClr val="FBAE40"/>
          </p15:clr>
        </p15:guide>
        <p15:guide id="7" pos="2016" userDrawn="1">
          <p15:clr>
            <a:srgbClr val="FBAE40"/>
          </p15:clr>
        </p15:guide>
        <p15:guide id="8" pos="4660" userDrawn="1">
          <p15:clr>
            <a:srgbClr val="FBAE40"/>
          </p15:clr>
        </p15:guide>
        <p15:guide id="9" pos="2825" userDrawn="1">
          <p15:clr>
            <a:srgbClr val="FBAE40"/>
          </p15:clr>
        </p15:guide>
        <p15:guide id="10" pos="2935" userDrawn="1">
          <p15:clr>
            <a:srgbClr val="FBAE40"/>
          </p15:clr>
        </p15:guide>
        <p15:guide id="11" pos="4770" userDrawn="1">
          <p15:clr>
            <a:srgbClr val="FBAE40"/>
          </p15:clr>
        </p15:guide>
        <p15:guide id="12" pos="3855"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6" name="Text Placeholder 14">
            <a:extLst>
              <a:ext uri="{FF2B5EF4-FFF2-40B4-BE49-F238E27FC236}">
                <a16:creationId xmlns:a16="http://schemas.microsoft.com/office/drawing/2014/main" id="{A3730497-CA66-4CCE-9128-3C544C7579BE}"/>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81092555"/>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images and text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7" name="Text Placeholder 14">
            <a:extLst>
              <a:ext uri="{FF2B5EF4-FFF2-40B4-BE49-F238E27FC236}">
                <a16:creationId xmlns:a16="http://schemas.microsoft.com/office/drawing/2014/main" id="{8B535D04-089D-4C0C-B8F6-D5DF48A1F415}"/>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25390509"/>
      </p:ext>
    </p:extLst>
  </p:cSld>
  <p:clrMapOvr>
    <a:masterClrMapping/>
  </p:clrMapOvr>
  <p:extLst>
    <p:ext uri="{DCECCB84-F9BA-43D5-87BE-67443E8EF086}">
      <p15:sldGuideLst xmlns:p15="http://schemas.microsoft.com/office/powerpoint/2012/main">
        <p15:guide id="1" pos="1440" userDrawn="1">
          <p15:clr>
            <a:srgbClr val="FBAE40"/>
          </p15:clr>
        </p15:guide>
        <p15:guide id="4" pos="1560" userDrawn="1">
          <p15:clr>
            <a:srgbClr val="FBAE40"/>
          </p15:clr>
        </p15:guide>
        <p15:guide id="5" pos="2822" userDrawn="1">
          <p15:clr>
            <a:srgbClr val="FBAE40"/>
          </p15:clr>
        </p15:guide>
        <p15:guide id="6" pos="2938" userDrawn="1">
          <p15:clr>
            <a:srgbClr val="FBAE40"/>
          </p15:clr>
        </p15:guide>
        <p15:guide id="7" pos="4200" userDrawn="1">
          <p15:clr>
            <a:srgbClr val="FBAE40"/>
          </p15:clr>
        </p15:guide>
        <p15:guide id="8" pos="432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384702053"/>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4" name="Graphic 19">
            <a:extLst>
              <a:ext uri="{FF2B5EF4-FFF2-40B4-BE49-F238E27FC236}">
                <a16:creationId xmlns:a16="http://schemas.microsoft.com/office/drawing/2014/main" id="{5CC8B7A0-2360-4832-B9E7-49352F47A83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5" name="Freeform: Shape 24">
              <a:extLst>
                <a:ext uri="{FF2B5EF4-FFF2-40B4-BE49-F238E27FC236}">
                  <a16:creationId xmlns:a16="http://schemas.microsoft.com/office/drawing/2014/main" id="{CA8F1401-E0F2-461D-85B4-02FDA74BB5D9}"/>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582F35A7-8A2B-4FF2-A1E8-99D75F379886}"/>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D5C9C0E-C64F-46A9-9415-8782E041020C}"/>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D84713D-6A8A-4EAC-BAF4-83F70D66F4E1}"/>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55E89E9-6C1C-4EB7-9FED-1C1FD794E0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411A293C-5052-4D21-8F50-DA0D72838197}"/>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D4F4B9DB-A9E1-435B-878B-490E939360C1}"/>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1B76F0E2-4080-4D43-8644-401166DCDC5E}"/>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9BCF3C8-D2F8-438A-A873-DF0402FC896A}"/>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F8C42139-8062-4FD9-9B40-4BCFDDD36DA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A944A91-33C1-4ADE-8FB5-15D1FE8FA941}"/>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06DE010-8ADA-4F76-B38B-9E349C057147}"/>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6A56F72D-51AA-44C6-BC2E-5F4EE0D24A04}"/>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D9C1FA35-C8B3-4870-823A-0B90FAAB596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757354A1-63A3-4F27-920D-EFF00C17E53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27C2FD7F-FBA5-43CC-A963-981788BB7623}"/>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6588CA61-DEFD-4976-9996-87212E2661A2}"/>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DD4D684D-C933-48E6-9C41-60C5627A49B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2F3C24D9-5BCF-4584-BEB2-A5AEDCE20EF7}"/>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E3C4D663-7165-48F4-9686-91465E1A5CE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674160951"/>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3">
    <p:bg>
      <p:bgPr>
        <a:solidFill>
          <a:schemeClr val="accent4">
            <a:alpha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313A7A-AD91-4ED9-8CF5-6890BC33877C}"/>
              </a:ext>
            </a:extLst>
          </p:cNvPr>
          <p:cNvSpPr/>
          <p:nvPr userDrawn="1"/>
        </p:nvSpPr>
        <p:spPr>
          <a:xfrm>
            <a:off x="0" y="0"/>
            <a:ext cx="9144000" cy="1936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5" name="Graphic 19">
            <a:extLst>
              <a:ext uri="{FF2B5EF4-FFF2-40B4-BE49-F238E27FC236}">
                <a16:creationId xmlns:a16="http://schemas.microsoft.com/office/drawing/2014/main" id="{295ED415-EFF4-49B1-9B83-14D805C8683C}"/>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6" name="Freeform: Shape 25">
              <a:extLst>
                <a:ext uri="{FF2B5EF4-FFF2-40B4-BE49-F238E27FC236}">
                  <a16:creationId xmlns:a16="http://schemas.microsoft.com/office/drawing/2014/main" id="{AE50E246-4B63-4151-BE8D-37165C5D6C5B}"/>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5C1A517-F5DD-4D53-9724-AF544C275B5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FAA572DC-A561-496D-BC6D-E1FD6E3B68C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6FDBEAD8-7C52-4DCF-91A6-8BD34167D2DF}"/>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36BA790-BF39-451D-ABF3-5149EA9C15C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38CA8B14-C4C6-49FC-A169-F6F49E589AEE}"/>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17ADB2A-C220-42C9-B79D-755B26C88FD8}"/>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396D9DE-7353-49B0-939B-5F018064D87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6AB56403-DA0E-4E01-B8B2-9CE1607ECD2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D0E7DF6-8A2F-4690-AC60-54277374A7F1}"/>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FCD5CC34-1A70-4D34-8AF9-4ABDAC33F70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DD720656-C571-496B-97C6-B85DD315C9B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64AED83-2A56-42DB-A602-67E4950368F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61CBFC2F-3522-49EF-B4F8-85801E40F66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31E6C9D9-3601-404B-9A91-ADD5A620910B}"/>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5CC5C52F-44CF-42AD-93CB-FC3FAA14197C}"/>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B1584459-6F57-4FD0-9280-FB9BFB754D77}"/>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07E20A86-3A17-4A4E-B262-F113A5382072}"/>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411B58AE-7C60-4E75-830A-7712D027C91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BBE11415-60BF-44A6-8BEE-A0F971454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771148777"/>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and picture">
    <p:bg>
      <p:bgPr>
        <a:solidFill>
          <a:schemeClr val="bg1"/>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C1A66733-51BD-4A1B-A1E1-2EA7AEFEDF64}"/>
              </a:ext>
            </a:extLst>
          </p:cNvPr>
          <p:cNvSpPr>
            <a:spLocks noGrp="1"/>
          </p:cNvSpPr>
          <p:nvPr>
            <p:ph type="pic" sz="quarter" idx="17"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9" y="231774"/>
            <a:ext cx="5580061"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86C15EA9-6488-44FD-9697-87CBA3F18989}"/>
              </a:ext>
            </a:extLst>
          </p:cNvPr>
          <p:cNvSpPr>
            <a:spLocks noGrp="1"/>
          </p:cNvSpPr>
          <p:nvPr>
            <p:ph type="body" sz="quarter" idx="18"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4">
            <a:extLst>
              <a:ext uri="{FF2B5EF4-FFF2-40B4-BE49-F238E27FC236}">
                <a16:creationId xmlns:a16="http://schemas.microsoft.com/office/drawing/2014/main" id="{29853EE3-B235-4C12-856E-DA5CA39C634B}"/>
              </a:ext>
            </a:extLst>
          </p:cNvPr>
          <p:cNvSpPr>
            <a:spLocks noGrp="1"/>
          </p:cNvSpPr>
          <p:nvPr>
            <p:ph type="body" sz="quarter" idx="19" hasCustomPrompt="1"/>
          </p:nvPr>
        </p:nvSpPr>
        <p:spPr>
          <a:xfrm>
            <a:off x="3203575"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20408250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picture 1">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EFD8556-0AB6-4925-BC1F-6A8D224BE8A2}"/>
              </a:ext>
            </a:extLst>
          </p:cNvPr>
          <p:cNvSpPr>
            <a:spLocks noGrp="1"/>
          </p:cNvSpPr>
          <p:nvPr>
            <p:ph type="pic" sz="quarter" idx="19" hasCustomPrompt="1"/>
          </p:nvPr>
        </p:nvSpPr>
        <p:spPr>
          <a:xfrm>
            <a:off x="3203575" y="0"/>
            <a:ext cx="5940425" cy="5143500"/>
          </a:xfrm>
          <a:solidFill>
            <a:schemeClr val="bg1">
              <a:lumMod val="75000"/>
            </a:schemeClr>
          </a:solidFill>
        </p:spPr>
        <p:txBody>
          <a:bodyPr anchor="ctr">
            <a:normAutofit/>
          </a:bodyPr>
          <a:lstStyle>
            <a:lvl1pPr marL="0" indent="0" algn="ctr">
              <a:buNone/>
              <a:defRPr sz="1200"/>
            </a:lvl1pPr>
          </a:lstStyle>
          <a:p>
            <a:r>
              <a:rPr lang="en-GB"/>
              <a:t>Click to add picture</a:t>
            </a:r>
            <a:endParaRPr lang="en-GB" dirty="0"/>
          </a:p>
        </p:txBody>
      </p:sp>
      <p:sp>
        <p:nvSpPr>
          <p:cNvPr id="2" name="Title 1"/>
          <p:cNvSpPr>
            <a:spLocks noGrp="1"/>
          </p:cNvSpPr>
          <p:nvPr>
            <p:ph type="title" hasCustomPrompt="1"/>
          </p:nvPr>
        </p:nvSpPr>
        <p:spPr>
          <a:xfrm>
            <a:off x="287340" y="231775"/>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1FC4084A-15B9-46BC-968F-A2F45E885110}"/>
              </a:ext>
            </a:extLst>
          </p:cNvPr>
          <p:cNvSpPr>
            <a:spLocks noGrp="1"/>
          </p:cNvSpPr>
          <p:nvPr>
            <p:ph type="body" sz="quarter" idx="20"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6814274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picture 2">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 uri="{C183D7F6-B498-43B3-948B-1728B52AA6E4}">
                <adec:decorative xmlns:adec="http://schemas.microsoft.com/office/drawing/2017/decorative" val="1"/>
              </a:ext>
            </a:extLst>
          </p:cNvPr>
          <p:cNvSpPr>
            <a:spLocks noGrp="1"/>
          </p:cNvSpPr>
          <p:nvPr>
            <p:ph type="pic" sz="quarter" idx="18" hasCustomPrompt="1"/>
          </p:nvPr>
        </p:nvSpPr>
        <p:spPr>
          <a:xfrm>
            <a:off x="4301656" y="737389"/>
            <a:ext cx="3744264" cy="3333680"/>
          </a:xfrm>
          <a:blipFill dpi="0" rotWithShape="1">
            <a:blip r:embed="rId2" cstate="print">
              <a:extLst>
                <a:ext uri="{28A0092B-C50C-407E-A947-70E740481C1C}">
                  <a14:useLocalDpi xmlns:a14="http://schemas.microsoft.com/office/drawing/2010/main"/>
                </a:ext>
              </a:extLst>
            </a:blip>
            <a:srcRect/>
            <a:stretch>
              <a:fillRect t="728" b="728"/>
            </a:stretch>
          </a:blipFill>
        </p:spPr>
        <p:txBody>
          <a:bodyPr anchor="ctr">
            <a:norm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201003786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A9A9A9"/>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accent1"/>
                </a:solidFill>
              </a:defRPr>
            </a:lvl1pPr>
            <a:lvl2pPr marL="407988" indent="-173038">
              <a:buClr>
                <a:schemeClr val="tx2"/>
              </a:buClr>
              <a:buFont typeface="+mj-lt"/>
              <a:buAutoNum type="arabicPeriod"/>
              <a:defRPr>
                <a:solidFill>
                  <a:schemeClr val="accent1"/>
                </a:solidFill>
              </a:defRPr>
            </a:lvl2pPr>
            <a:lvl3pPr marL="587375" indent="-174625">
              <a:buClr>
                <a:schemeClr val="tx2"/>
              </a:buClr>
              <a:buFont typeface="+mj-lt"/>
              <a:buAutoNum type="arabicPeriod"/>
              <a:defRPr>
                <a:solidFill>
                  <a:schemeClr val="accent1"/>
                </a:solidFill>
              </a:defRPr>
            </a:lvl3pPr>
            <a:lvl4pPr marL="768350" indent="-188913">
              <a:buClr>
                <a:schemeClr val="tx2"/>
              </a:buClr>
              <a:buFont typeface="+mj-lt"/>
              <a:buAutoNum type="arabicPeriod"/>
              <a:defRPr>
                <a:solidFill>
                  <a:schemeClr val="accent1"/>
                </a:solidFill>
              </a:defRPr>
            </a:lvl4pPr>
            <a:lvl5pPr marL="946150" indent="-177800">
              <a:buClr>
                <a:schemeClr val="tx2"/>
              </a:buClr>
              <a:buFont typeface="+mj-lt"/>
              <a:buAutoNum type="arabicPeriod"/>
              <a:defRPr>
                <a:solidFill>
                  <a:schemeClr val="accent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0532667"/>
      </p:ext>
    </p:extLst>
  </p:cSld>
  <p:clrMapOvr>
    <a:masterClrMapping/>
  </p:clrMapOvr>
  <p:extLst>
    <p:ext uri="{DCECCB84-F9BA-43D5-87BE-67443E8EF086}">
      <p15:sldGuideLst xmlns:p15="http://schemas.microsoft.com/office/powerpoint/2012/main">
        <p15:guide id="1" pos="2449">
          <p15:clr>
            <a:srgbClr val="FBAE40"/>
          </p15:clr>
        </p15:guide>
        <p15:guide id="3" pos="4513" userDrawn="1">
          <p15:clr>
            <a:srgbClr val="FBAE40"/>
          </p15:clr>
        </p15:guide>
        <p15:guide id="4" pos="224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three pictures/textboxe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Lst>
          </p:cNvPr>
          <p:cNvSpPr>
            <a:spLocks noGrp="1"/>
          </p:cNvSpPr>
          <p:nvPr>
            <p:ph type="pic" sz="quarter" idx="18" hasCustomPrompt="1"/>
          </p:nvPr>
        </p:nvSpPr>
        <p:spPr>
          <a:xfrm>
            <a:off x="4238046" y="1166759"/>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7" name="Picture Placeholder 5">
            <a:extLst>
              <a:ext uri="{FF2B5EF4-FFF2-40B4-BE49-F238E27FC236}">
                <a16:creationId xmlns:a16="http://schemas.microsoft.com/office/drawing/2014/main" id="{91CD0FB5-E4FD-4E34-9502-77B6475DA321}"/>
              </a:ext>
            </a:extLst>
          </p:cNvPr>
          <p:cNvSpPr>
            <a:spLocks noGrp="1"/>
          </p:cNvSpPr>
          <p:nvPr>
            <p:ph type="pic" sz="quarter" idx="19" hasCustomPrompt="1"/>
          </p:nvPr>
        </p:nvSpPr>
        <p:spPr>
          <a:xfrm>
            <a:off x="4238046" y="2120916"/>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8" name="Picture Placeholder 5">
            <a:extLst>
              <a:ext uri="{FF2B5EF4-FFF2-40B4-BE49-F238E27FC236}">
                <a16:creationId xmlns:a16="http://schemas.microsoft.com/office/drawing/2014/main" id="{F7DDAB31-986C-40A8-9C1D-E66196707E32}"/>
              </a:ext>
            </a:extLst>
          </p:cNvPr>
          <p:cNvSpPr>
            <a:spLocks noGrp="1"/>
          </p:cNvSpPr>
          <p:nvPr>
            <p:ph type="pic" sz="quarter" idx="20" hasCustomPrompt="1"/>
          </p:nvPr>
        </p:nvSpPr>
        <p:spPr>
          <a:xfrm>
            <a:off x="4238046" y="3075073"/>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9" name="Text Placeholder 14">
            <a:extLst>
              <a:ext uri="{FF2B5EF4-FFF2-40B4-BE49-F238E27FC236}">
                <a16:creationId xmlns:a16="http://schemas.microsoft.com/office/drawing/2014/main" id="{ED74DBC9-5F8C-482F-B8EC-528AE7B206B6}"/>
              </a:ext>
            </a:extLst>
          </p:cNvPr>
          <p:cNvSpPr>
            <a:spLocks noGrp="1"/>
          </p:cNvSpPr>
          <p:nvPr>
            <p:ph type="body" sz="quarter" idx="21" hasCustomPrompt="1"/>
          </p:nvPr>
        </p:nvSpPr>
        <p:spPr>
          <a:xfrm>
            <a:off x="5204211" y="1166759"/>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0" name="Text Placeholder 14">
            <a:extLst>
              <a:ext uri="{FF2B5EF4-FFF2-40B4-BE49-F238E27FC236}">
                <a16:creationId xmlns:a16="http://schemas.microsoft.com/office/drawing/2014/main" id="{4526E8DE-9F24-429B-97B3-00129BD207F5}"/>
              </a:ext>
            </a:extLst>
          </p:cNvPr>
          <p:cNvSpPr>
            <a:spLocks noGrp="1"/>
          </p:cNvSpPr>
          <p:nvPr>
            <p:ph type="body" sz="quarter" idx="22" hasCustomPrompt="1"/>
          </p:nvPr>
        </p:nvSpPr>
        <p:spPr>
          <a:xfrm>
            <a:off x="5204211" y="2120916"/>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1" name="Text Placeholder 14">
            <a:extLst>
              <a:ext uri="{FF2B5EF4-FFF2-40B4-BE49-F238E27FC236}">
                <a16:creationId xmlns:a16="http://schemas.microsoft.com/office/drawing/2014/main" id="{6980C8EB-C6DC-4B20-952E-C374410D186A}"/>
              </a:ext>
            </a:extLst>
          </p:cNvPr>
          <p:cNvSpPr>
            <a:spLocks noGrp="1"/>
          </p:cNvSpPr>
          <p:nvPr>
            <p:ph type="body" sz="quarter" idx="23" hasCustomPrompt="1"/>
          </p:nvPr>
        </p:nvSpPr>
        <p:spPr>
          <a:xfrm>
            <a:off x="5204211" y="3075073"/>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Tree>
    <p:extLst>
      <p:ext uri="{BB962C8B-B14F-4D97-AF65-F5344CB8AC3E}">
        <p14:creationId xmlns:p14="http://schemas.microsoft.com/office/powerpoint/2010/main" val="151938927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Content">
    <p:bg>
      <p:bgPr>
        <a:solidFill>
          <a:schemeClr val="accent4">
            <a:alpha val="2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0CF30B-0460-4090-8253-4C0C66AF2BC8}"/>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dirty="0"/>
              <a:t>Internal</a:t>
            </a:r>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2135EBB7-89A2-462D-8F90-9B79ED46DCA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AFCE5AD2-C0B6-4416-8377-C3F33413204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6495CA5-5589-4B2B-98FB-D20F392F574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2252530-7889-4BA8-831A-58B2276F173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5AFEE500-4CD8-40CF-AB55-7E7F80EC6513}"/>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CA17C36B-8CE7-4ECB-A0B5-E528AD02774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6E66A775-32E8-41CB-90F0-5C4576F39F1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38384A2-15B4-4BDE-8BE0-77541982E33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A87B1E7-E372-44CB-973A-519D64CAD6F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C3A118D-41E8-4B95-A78E-85F79ECB770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961566C-4B79-4974-A51E-FC5CCE1B625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1ED51D0D-C996-4EE9-B171-AD29F2DE7B9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B3FC1AA2-5191-46F5-AB4E-A9D20CD3857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96860F0-A49A-4285-B37A-503ECD985D00}"/>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BE11755-AF30-4D54-BF20-F853D417C57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F189726A-4322-4ABC-A42A-685C0655ABD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106B221-15F6-479D-BFA6-3915FE60FFD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421E8CBF-44DC-42F6-8736-FF558A5B9D4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FE4AC2BA-2471-4EDF-A746-20381B89DBE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BFA87CC-878C-4AF8-8560-B98D25B8FCB1}"/>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10171221-5F88-475A-BA07-A22812E0588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9FDFBFB1-B9E7-4A32-A990-00F6849ACC42}"/>
              </a:ext>
            </a:extLst>
          </p:cNvPr>
          <p:cNvSpPr>
            <a:spLocks noGrp="1"/>
          </p:cNvSpPr>
          <p:nvPr>
            <p:ph type="body" sz="quarter" idx="17" hasCustomPrompt="1"/>
          </p:nvPr>
        </p:nvSpPr>
        <p:spPr>
          <a:xfrm>
            <a:off x="287338" y="1384300"/>
            <a:ext cx="2663824"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Content Placeholder 5">
            <a:extLst>
              <a:ext uri="{FF2B5EF4-FFF2-40B4-BE49-F238E27FC236}">
                <a16:creationId xmlns:a16="http://schemas.microsoft.com/office/drawing/2014/main" id="{B99B0955-4799-4906-A566-C24D9C3A04F8}"/>
              </a:ext>
            </a:extLst>
          </p:cNvPr>
          <p:cNvSpPr>
            <a:spLocks noGrp="1"/>
          </p:cNvSpPr>
          <p:nvPr>
            <p:ph sz="quarter" idx="18" hasCustomPrompt="1"/>
          </p:nvPr>
        </p:nvSpPr>
        <p:spPr>
          <a:xfrm>
            <a:off x="3455988" y="231775"/>
            <a:ext cx="5400675" cy="4392613"/>
          </a:xfrm>
        </p:spPr>
        <p:txBody>
          <a:bodyPr/>
          <a:lstStyle>
            <a:lvl1pPr marL="0" indent="0">
              <a:buNone/>
              <a:defRPr/>
            </a:lvl1pPr>
            <a:lvl2pPr marL="179388" indent="0">
              <a:buNone/>
              <a:defRPr/>
            </a:lvl2pPr>
          </a:lstStyle>
          <a:p>
            <a:pPr lvl="0"/>
            <a:r>
              <a:rPr lang="en-GB"/>
              <a:t>Click to add content for example chart or table</a:t>
            </a:r>
            <a:endParaRPr lang="en-GB" dirty="0"/>
          </a:p>
        </p:txBody>
      </p:sp>
    </p:spTree>
    <p:extLst>
      <p:ext uri="{BB962C8B-B14F-4D97-AF65-F5344CB8AC3E}">
        <p14:creationId xmlns:p14="http://schemas.microsoft.com/office/powerpoint/2010/main" val="1784607551"/>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guide id="5" pos="2177"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and four char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40" y="231774"/>
            <a:ext cx="8569322"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A9A9A9"/>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A9A9A9"/>
                </a:solidFill>
              </a:defRPr>
            </a:lvl1pPr>
          </a:lstStyle>
          <a:p>
            <a:fld id="{61E25E67-CBB9-434B-BBF7-0A5E970272B8}" type="slidenum">
              <a:rPr lang="en-GB" smtClean="0"/>
              <a:pPr/>
              <a:t>‹#›</a:t>
            </a:fld>
            <a:endParaRPr lang="en-GB" dirty="0"/>
          </a:p>
        </p:txBody>
      </p:sp>
      <p:sp>
        <p:nvSpPr>
          <p:cNvPr id="6" name="Chart Placeholder 5">
            <a:extLst>
              <a:ext uri="{FF2B5EF4-FFF2-40B4-BE49-F238E27FC236}">
                <a16:creationId xmlns:a16="http://schemas.microsoft.com/office/drawing/2014/main" id="{DB9FC45D-54D5-4036-93FE-B8CC03146E43}"/>
              </a:ext>
            </a:extLst>
          </p:cNvPr>
          <p:cNvSpPr>
            <a:spLocks noGrp="1"/>
          </p:cNvSpPr>
          <p:nvPr>
            <p:ph type="chart" sz="quarter" idx="19"/>
          </p:nvPr>
        </p:nvSpPr>
        <p:spPr>
          <a:xfrm>
            <a:off x="3203575"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7" name="Chart Placeholder 5">
            <a:extLst>
              <a:ext uri="{FF2B5EF4-FFF2-40B4-BE49-F238E27FC236}">
                <a16:creationId xmlns:a16="http://schemas.microsoft.com/office/drawing/2014/main" id="{4712E5B9-D971-42A0-B7C2-EADDA62014AD}"/>
              </a:ext>
            </a:extLst>
          </p:cNvPr>
          <p:cNvSpPr>
            <a:spLocks noGrp="1"/>
          </p:cNvSpPr>
          <p:nvPr>
            <p:ph type="chart" sz="quarter" idx="20"/>
          </p:nvPr>
        </p:nvSpPr>
        <p:spPr>
          <a:xfrm>
            <a:off x="6156324"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9" name="Chart Placeholder 5">
            <a:extLst>
              <a:ext uri="{FF2B5EF4-FFF2-40B4-BE49-F238E27FC236}">
                <a16:creationId xmlns:a16="http://schemas.microsoft.com/office/drawing/2014/main" id="{0512725E-F973-4E54-B29A-0CF2150058E6}"/>
              </a:ext>
            </a:extLst>
          </p:cNvPr>
          <p:cNvSpPr>
            <a:spLocks noGrp="1"/>
          </p:cNvSpPr>
          <p:nvPr>
            <p:ph type="chart" sz="quarter" idx="21"/>
          </p:nvPr>
        </p:nvSpPr>
        <p:spPr>
          <a:xfrm>
            <a:off x="3203575"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20" name="Chart Placeholder 5">
            <a:extLst>
              <a:ext uri="{FF2B5EF4-FFF2-40B4-BE49-F238E27FC236}">
                <a16:creationId xmlns:a16="http://schemas.microsoft.com/office/drawing/2014/main" id="{BE898CDF-F524-424F-97F4-3286D721F31E}"/>
              </a:ext>
            </a:extLst>
          </p:cNvPr>
          <p:cNvSpPr>
            <a:spLocks noGrp="1"/>
          </p:cNvSpPr>
          <p:nvPr>
            <p:ph type="chart" sz="quarter" idx="22"/>
          </p:nvPr>
        </p:nvSpPr>
        <p:spPr>
          <a:xfrm>
            <a:off x="6156324"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4" name="Text Placeholder 14">
            <a:extLst>
              <a:ext uri="{FF2B5EF4-FFF2-40B4-BE49-F238E27FC236}">
                <a16:creationId xmlns:a16="http://schemas.microsoft.com/office/drawing/2014/main" id="{E401FDBC-1089-4486-B418-A836F55B659F}"/>
              </a:ext>
            </a:extLst>
          </p:cNvPr>
          <p:cNvSpPr>
            <a:spLocks noGrp="1"/>
          </p:cNvSpPr>
          <p:nvPr>
            <p:ph type="body" sz="quarter" idx="23"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45065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719" userDrawn="1">
          <p15:clr>
            <a:srgbClr val="FBAE40"/>
          </p15:clr>
        </p15:guide>
        <p15:guide id="4" pos="387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icture and text boxes">
    <p:bg>
      <p:bgPr>
        <a:solidFill>
          <a:schemeClr val="accent4">
            <a:alpha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B9D176-43F4-4CF4-9D48-99DC583F1DCF}"/>
              </a:ext>
            </a:extLst>
          </p:cNvPr>
          <p:cNvSpPr>
            <a:spLocks noGrp="1"/>
          </p:cNvSpPr>
          <p:nvPr>
            <p:ph type="pic" sz="quarter" idx="20" hasCustomPrompt="1"/>
          </p:nvPr>
        </p:nvSpPr>
        <p:spPr>
          <a:xfrm>
            <a:off x="0" y="0"/>
            <a:ext cx="9144000" cy="2664823"/>
          </a:xfrm>
          <a:solidFill>
            <a:schemeClr val="bg1">
              <a:lumMod val="75000"/>
            </a:schemeClr>
          </a:solidFill>
        </p:spPr>
        <p:txBody>
          <a:bodyPr anchor="ctr"/>
          <a:lstStyle>
            <a:lvl1pPr marL="0" indent="0" algn="ctr">
              <a:buNone/>
              <a:defRPr>
                <a:solidFill>
                  <a:schemeClr val="bg1"/>
                </a:solidFill>
              </a:defRPr>
            </a:lvl1pPr>
          </a:lstStyle>
          <a:p>
            <a:r>
              <a:rPr lang="en-GB"/>
              <a:t>Click to add picture</a:t>
            </a:r>
            <a:endParaRPr lang="en-GB" dirty="0"/>
          </a:p>
        </p:txBody>
      </p:sp>
      <p:sp>
        <p:nvSpPr>
          <p:cNvPr id="2" name="Title 1"/>
          <p:cNvSpPr>
            <a:spLocks noGrp="1"/>
          </p:cNvSpPr>
          <p:nvPr>
            <p:ph type="title" hasCustomPrompt="1"/>
          </p:nvPr>
        </p:nvSpPr>
        <p:spPr>
          <a:xfrm>
            <a:off x="287338" y="2779776"/>
            <a:ext cx="2628899" cy="959674"/>
          </a:xfrm>
        </p:spPr>
        <p:txBody>
          <a:bodyPr anchor="b"/>
          <a:lstStyle>
            <a:lvl1pPr>
              <a:defRPr>
                <a:solidFill>
                  <a:schemeClr val="accent1"/>
                </a:solidFill>
              </a:defRPr>
            </a:lvl1pPr>
          </a:lstStyle>
          <a:p>
            <a:r>
              <a:rPr lang="en-GB" dirty="0"/>
              <a:t>Short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7" name="Subtitle 2">
            <a:extLst>
              <a:ext uri="{FF2B5EF4-FFF2-40B4-BE49-F238E27FC236}">
                <a16:creationId xmlns:a16="http://schemas.microsoft.com/office/drawing/2014/main" id="{F4B38B19-CADF-4FC1-9242-DEBCD1E6C247}"/>
              </a:ext>
            </a:extLst>
          </p:cNvPr>
          <p:cNvSpPr>
            <a:spLocks noGrp="1"/>
          </p:cNvSpPr>
          <p:nvPr>
            <p:ph type="subTitle" idx="13" hasCustomPrompt="1"/>
          </p:nvPr>
        </p:nvSpPr>
        <p:spPr>
          <a:xfrm>
            <a:off x="287337" y="3817825"/>
            <a:ext cx="2628899" cy="806563"/>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025775"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512486"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5999197"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485909"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grpSp>
        <p:nvGrpSpPr>
          <p:cNvPr id="12" name="Graphic 19">
            <a:extLst>
              <a:ext uri="{FF2B5EF4-FFF2-40B4-BE49-F238E27FC236}">
                <a16:creationId xmlns:a16="http://schemas.microsoft.com/office/drawing/2014/main" id="{691AC394-9248-4039-8E50-C101568C6709}"/>
              </a:ext>
            </a:extLst>
          </p:cNvPr>
          <p:cNvGrpSpPr/>
          <p:nvPr userDrawn="1"/>
        </p:nvGrpSpPr>
        <p:grpSpPr>
          <a:xfrm>
            <a:off x="294595" y="4913727"/>
            <a:ext cx="487916" cy="81562"/>
            <a:chOff x="301852" y="4913727"/>
            <a:chExt cx="487916" cy="81562"/>
          </a:xfrm>
          <a:solidFill>
            <a:srgbClr val="53565A"/>
          </a:solidFill>
        </p:grpSpPr>
        <p:sp>
          <p:nvSpPr>
            <p:cNvPr id="13" name="Freeform: Shape 12">
              <a:extLst>
                <a:ext uri="{FF2B5EF4-FFF2-40B4-BE49-F238E27FC236}">
                  <a16:creationId xmlns:a16="http://schemas.microsoft.com/office/drawing/2014/main" id="{143BDC3D-AD61-45CE-A8A1-490AAA5F00C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B9CAF52B-FEB5-4063-BF03-8DAB1A1DCD6E}"/>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6E4EF46-7899-44A1-AD87-170E9FD242E1}"/>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DB3F867-C063-43D5-B576-5CA8324899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D15FA3C-528C-40E5-BEE3-CF931ADE651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54B0C5F-08F4-432F-A242-B454A9CC1C1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481C99C-C0CB-4857-A242-11A0F5F263F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B9C1FBA-8D6B-43B7-896B-18A9BD44314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DFE2845E-50B1-4929-8CCC-431CF1908DB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0BCB425-0629-4FAE-892E-75DA29D6C70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52423C4-146D-4CD1-AC12-13A6E50CD20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1204195-B8E8-4199-B513-4C624D7FF51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8E16977-2DA8-4FB8-BDBC-CB82EB8BD35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ABFEAA9-BFEC-4B3A-A94B-BD0A37BF1E4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1E90EE70-DDFA-4420-BFEC-9C360B6B5D14}"/>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18831A3E-F74A-4F0B-AF34-7995508C9D8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A55B767E-7BC8-405B-921D-D31733AD40F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631A0B14-5829-43E9-8BDE-856A4C89923E}"/>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054B147-4296-4BE7-B95F-E88CD59482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D069002-3AB5-43B9-9E09-76B857DC35E4}"/>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346227612"/>
      </p:ext>
    </p:extLst>
  </p:cSld>
  <p:clrMapOvr>
    <a:masterClrMapping/>
  </p:clrMapOvr>
  <p:extLst>
    <p:ext uri="{DCECCB84-F9BA-43D5-87BE-67443E8EF086}">
      <p15:sldGuideLst xmlns:p15="http://schemas.microsoft.com/office/powerpoint/2012/main">
        <p15:guide id="4" pos="3703" userDrawn="1">
          <p15:clr>
            <a:srgbClr val="FBAE40"/>
          </p15:clr>
        </p15:guide>
        <p15:guide id="6" pos="1906">
          <p15:clr>
            <a:srgbClr val="FBAE40"/>
          </p15:clr>
        </p15:guide>
        <p15:guide id="8" pos="4641" userDrawn="1">
          <p15:clr>
            <a:srgbClr val="FBAE40"/>
          </p15:clr>
        </p15:guide>
        <p15:guide id="9" pos="2765" userDrawn="1">
          <p15:clr>
            <a:srgbClr val="FBAE40"/>
          </p15:clr>
        </p15:guide>
        <p15:guide id="10" pos="2841" userDrawn="1">
          <p15:clr>
            <a:srgbClr val="FBAE40"/>
          </p15:clr>
        </p15:guide>
        <p15:guide id="11" pos="4713" userDrawn="1">
          <p15:clr>
            <a:srgbClr val="FBAE40"/>
          </p15:clr>
        </p15:guide>
        <p15:guide id="12" pos="3779" userDrawn="1">
          <p15:clr>
            <a:srgbClr val="FBAE40"/>
          </p15:clr>
        </p15:guide>
        <p15:guide id="13" pos="1837"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and picture">
    <p:bg>
      <p:bgPr>
        <a:solidFill>
          <a:schemeClr val="bg1">
            <a:alpha val="75000"/>
          </a:schemeClr>
        </a:solidFill>
        <a:effectLst/>
      </p:bgPr>
    </p:bg>
    <p:spTree>
      <p:nvGrpSpPr>
        <p:cNvPr id="1" name=""/>
        <p:cNvGrpSpPr/>
        <p:nvPr/>
      </p:nvGrpSpPr>
      <p:grpSpPr>
        <a:xfrm>
          <a:off x="0" y="0"/>
          <a:ext cx="0" cy="0"/>
          <a:chOff x="0" y="0"/>
          <a:chExt cx="0" cy="0"/>
        </a:xfrm>
      </p:grpSpPr>
      <p:grpSp>
        <p:nvGrpSpPr>
          <p:cNvPr id="60" name="Graphic 19">
            <a:extLst>
              <a:ext uri="{FF2B5EF4-FFF2-40B4-BE49-F238E27FC236}">
                <a16:creationId xmlns:a16="http://schemas.microsoft.com/office/drawing/2014/main" id="{F9A4D9FD-CBA9-40AA-91C5-801F8F4B35E1}"/>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chemeClr val="bg1"/>
          </a:solidFill>
        </p:grpSpPr>
        <p:sp>
          <p:nvSpPr>
            <p:cNvPr id="61" name="Freeform: Shape 60">
              <a:extLst>
                <a:ext uri="{FF2B5EF4-FFF2-40B4-BE49-F238E27FC236}">
                  <a16:creationId xmlns:a16="http://schemas.microsoft.com/office/drawing/2014/main" id="{FC5F8EEE-2027-46C3-82D5-D3E0B524B20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D5E5DA65-E88D-4B8F-BDD0-D371EBFBC062}"/>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3BBA3BA-AF69-4109-AA0F-4A6BECA6C90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70480C05-4466-41F2-B953-A8E8FB25A334}"/>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C14D13C-4832-499F-8903-ABB1786FF8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59C48CD1-6002-431D-B38B-08CFDB1A89EA}"/>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1B6BBB8E-0F04-4150-97B3-5404F99AFE7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A09964C1-6BBC-4245-B301-D30808802003}"/>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86D3991D-A712-44FA-89EB-7BDFB0DB4FE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5C6A05A4-5020-4952-82E3-51EC5D635195}"/>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6EC34952-04E0-420A-8BE3-831FB2616BFB}"/>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848EA399-3B88-4CA8-9D1A-293A2C3CD3B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5B2ED039-0F80-4B51-AC5E-256F8FA436D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A2667AFB-8508-4465-8CA5-6800BBB37E5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25421509-60E5-4A51-A352-5F4A3F8613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D821F839-D929-4109-AA3A-3155D7A176F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414D6F91-D12D-4D3E-812A-BEBB42E63C4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D715EF96-BBC6-42A2-86B6-AC60005BD88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6900032B-B9B7-4593-AF87-A68F29EB641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1043F203-4F1E-4B31-AA26-28D0D288B046}"/>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59" name="Picture Placeholder 58">
            <a:extLst>
              <a:ext uri="{FF2B5EF4-FFF2-40B4-BE49-F238E27FC236}">
                <a16:creationId xmlns:a16="http://schemas.microsoft.com/office/drawing/2014/main" id="{5AB387F6-333B-46D5-8551-80AE0CFDA722}"/>
              </a:ext>
            </a:extLst>
          </p:cNvPr>
          <p:cNvSpPr>
            <a:spLocks noGrp="1"/>
          </p:cNvSpPr>
          <p:nvPr>
            <p:ph type="pic" sz="quarter" idx="17" hasCustomPrompt="1"/>
          </p:nvPr>
        </p:nvSpPr>
        <p:spPr>
          <a:xfrm>
            <a:off x="0" y="0"/>
            <a:ext cx="9144000" cy="5143500"/>
          </a:xfrm>
          <a:custGeom>
            <a:avLst/>
            <a:gdLst>
              <a:gd name="connsiteX0" fmla="*/ 347256 w 9144000"/>
              <a:gd name="connsiteY0" fmla="*/ 4985347 h 5143500"/>
              <a:gd name="connsiteX1" fmla="*/ 342841 w 9144000"/>
              <a:gd name="connsiteY1" fmla="*/ 4989763 h 5143500"/>
              <a:gd name="connsiteX2" fmla="*/ 347256 w 9144000"/>
              <a:gd name="connsiteY2" fmla="*/ 4994178 h 5143500"/>
              <a:gd name="connsiteX3" fmla="*/ 351671 w 9144000"/>
              <a:gd name="connsiteY3" fmla="*/ 4989762 h 5143500"/>
              <a:gd name="connsiteX4" fmla="*/ 351671 w 9144000"/>
              <a:gd name="connsiteY4" fmla="*/ 4989714 h 5143500"/>
              <a:gd name="connsiteX5" fmla="*/ 347304 w 9144000"/>
              <a:gd name="connsiteY5" fmla="*/ 4985347 h 5143500"/>
              <a:gd name="connsiteX6" fmla="*/ 347256 w 9144000"/>
              <a:gd name="connsiteY6" fmla="*/ 4985347 h 5143500"/>
              <a:gd name="connsiteX7" fmla="*/ 335514 w 9144000"/>
              <a:gd name="connsiteY7" fmla="*/ 4984571 h 5143500"/>
              <a:gd name="connsiteX8" fmla="*/ 330371 w 9144000"/>
              <a:gd name="connsiteY8" fmla="*/ 4989714 h 5143500"/>
              <a:gd name="connsiteX9" fmla="*/ 335514 w 9144000"/>
              <a:gd name="connsiteY9" fmla="*/ 4994857 h 5143500"/>
              <a:gd name="connsiteX10" fmla="*/ 340657 w 9144000"/>
              <a:gd name="connsiteY10" fmla="*/ 4989714 h 5143500"/>
              <a:gd name="connsiteX11" fmla="*/ 335514 w 9144000"/>
              <a:gd name="connsiteY11" fmla="*/ 4984571 h 5143500"/>
              <a:gd name="connsiteX12" fmla="*/ 358998 w 9144000"/>
              <a:gd name="connsiteY12" fmla="*/ 4972829 h 5143500"/>
              <a:gd name="connsiteX13" fmla="*/ 353855 w 9144000"/>
              <a:gd name="connsiteY13" fmla="*/ 4977972 h 5143500"/>
              <a:gd name="connsiteX14" fmla="*/ 358998 w 9144000"/>
              <a:gd name="connsiteY14" fmla="*/ 4983115 h 5143500"/>
              <a:gd name="connsiteX15" fmla="*/ 364141 w 9144000"/>
              <a:gd name="connsiteY15" fmla="*/ 4977972 h 5143500"/>
              <a:gd name="connsiteX16" fmla="*/ 358998 w 9144000"/>
              <a:gd name="connsiteY16" fmla="*/ 4972829 h 5143500"/>
              <a:gd name="connsiteX17" fmla="*/ 335514 w 9144000"/>
              <a:gd name="connsiteY17" fmla="*/ 4972102 h 5143500"/>
              <a:gd name="connsiteX18" fmla="*/ 329791 w 9144000"/>
              <a:gd name="connsiteY18" fmla="*/ 4978117 h 5143500"/>
              <a:gd name="connsiteX19" fmla="*/ 335805 w 9144000"/>
              <a:gd name="connsiteY19" fmla="*/ 4983840 h 5143500"/>
              <a:gd name="connsiteX20" fmla="*/ 341459 w 9144000"/>
              <a:gd name="connsiteY20" fmla="*/ 4978047 h 5143500"/>
              <a:gd name="connsiteX21" fmla="*/ 347256 w 9144000"/>
              <a:gd name="connsiteY21" fmla="*/ 4983844 h 5143500"/>
              <a:gd name="connsiteX22" fmla="*/ 353127 w 9144000"/>
              <a:gd name="connsiteY22" fmla="*/ 4977973 h 5143500"/>
              <a:gd name="connsiteX23" fmla="*/ 347256 w 9144000"/>
              <a:gd name="connsiteY23" fmla="*/ 4972102 h 5143500"/>
              <a:gd name="connsiteX24" fmla="*/ 341458 w 9144000"/>
              <a:gd name="connsiteY24" fmla="*/ 4977900 h 5143500"/>
              <a:gd name="connsiteX25" fmla="*/ 335660 w 9144000"/>
              <a:gd name="connsiteY25" fmla="*/ 4972102 h 5143500"/>
              <a:gd name="connsiteX26" fmla="*/ 370642 w 9144000"/>
              <a:gd name="connsiteY26" fmla="*/ 4961961 h 5143500"/>
              <a:gd name="connsiteX27" fmla="*/ 366227 w 9144000"/>
              <a:gd name="connsiteY27" fmla="*/ 4966376 h 5143500"/>
              <a:gd name="connsiteX28" fmla="*/ 370642 w 9144000"/>
              <a:gd name="connsiteY28" fmla="*/ 4970792 h 5143500"/>
              <a:gd name="connsiteX29" fmla="*/ 375057 w 9144000"/>
              <a:gd name="connsiteY29" fmla="*/ 4966376 h 5143500"/>
              <a:gd name="connsiteX30" fmla="*/ 370642 w 9144000"/>
              <a:gd name="connsiteY30" fmla="*/ 4961961 h 5143500"/>
              <a:gd name="connsiteX31" fmla="*/ 370643 w 9144000"/>
              <a:gd name="connsiteY31" fmla="*/ 4949297 h 5143500"/>
              <a:gd name="connsiteX32" fmla="*/ 365500 w 9144000"/>
              <a:gd name="connsiteY32" fmla="*/ 4954440 h 5143500"/>
              <a:gd name="connsiteX33" fmla="*/ 370643 w 9144000"/>
              <a:gd name="connsiteY33" fmla="*/ 4959583 h 5143500"/>
              <a:gd name="connsiteX34" fmla="*/ 375786 w 9144000"/>
              <a:gd name="connsiteY34" fmla="*/ 4954440 h 5143500"/>
              <a:gd name="connsiteX35" fmla="*/ 370643 w 9144000"/>
              <a:gd name="connsiteY35" fmla="*/ 4949297 h 5143500"/>
              <a:gd name="connsiteX36" fmla="*/ 358998 w 9144000"/>
              <a:gd name="connsiteY36" fmla="*/ 4948521 h 5143500"/>
              <a:gd name="connsiteX37" fmla="*/ 353079 w 9144000"/>
              <a:gd name="connsiteY37" fmla="*/ 4954440 h 5143500"/>
              <a:gd name="connsiteX38" fmla="*/ 358998 w 9144000"/>
              <a:gd name="connsiteY38" fmla="*/ 4960360 h 5143500"/>
              <a:gd name="connsiteX39" fmla="*/ 353127 w 9144000"/>
              <a:gd name="connsiteY39" fmla="*/ 4966231 h 5143500"/>
              <a:gd name="connsiteX40" fmla="*/ 358998 w 9144000"/>
              <a:gd name="connsiteY40" fmla="*/ 4972199 h 5143500"/>
              <a:gd name="connsiteX41" fmla="*/ 364965 w 9144000"/>
              <a:gd name="connsiteY41" fmla="*/ 4966328 h 5143500"/>
              <a:gd name="connsiteX42" fmla="*/ 359094 w 9144000"/>
              <a:gd name="connsiteY42" fmla="*/ 4960360 h 5143500"/>
              <a:gd name="connsiteX43" fmla="*/ 358998 w 9144000"/>
              <a:gd name="connsiteY43" fmla="*/ 4960360 h 5143500"/>
              <a:gd name="connsiteX44" fmla="*/ 364918 w 9144000"/>
              <a:gd name="connsiteY44" fmla="*/ 4954440 h 5143500"/>
              <a:gd name="connsiteX45" fmla="*/ 358998 w 9144000"/>
              <a:gd name="connsiteY45" fmla="*/ 4948521 h 5143500"/>
              <a:gd name="connsiteX46" fmla="*/ 625032 w 9144000"/>
              <a:gd name="connsiteY46" fmla="*/ 4939788 h 5143500"/>
              <a:gd name="connsiteX47" fmla="*/ 650020 w 9144000"/>
              <a:gd name="connsiteY47" fmla="*/ 4939788 h 5143500"/>
              <a:gd name="connsiteX48" fmla="*/ 650020 w 9144000"/>
              <a:gd name="connsiteY48" fmla="*/ 4948570 h 5143500"/>
              <a:gd name="connsiteX49" fmla="*/ 625032 w 9144000"/>
              <a:gd name="connsiteY49" fmla="*/ 4948570 h 5143500"/>
              <a:gd name="connsiteX50" fmla="*/ 487090 w 9144000"/>
              <a:gd name="connsiteY50" fmla="*/ 4939788 h 5143500"/>
              <a:gd name="connsiteX51" fmla="*/ 512078 w 9144000"/>
              <a:gd name="connsiteY51" fmla="*/ 4939788 h 5143500"/>
              <a:gd name="connsiteX52" fmla="*/ 511884 w 9144000"/>
              <a:gd name="connsiteY52" fmla="*/ 4948570 h 5143500"/>
              <a:gd name="connsiteX53" fmla="*/ 487090 w 9144000"/>
              <a:gd name="connsiteY53" fmla="*/ 4948570 h 5143500"/>
              <a:gd name="connsiteX54" fmla="*/ 573602 w 9144000"/>
              <a:gd name="connsiteY54" fmla="*/ 4939738 h 5143500"/>
              <a:gd name="connsiteX55" fmla="*/ 600045 w 9144000"/>
              <a:gd name="connsiteY55" fmla="*/ 4939738 h 5143500"/>
              <a:gd name="connsiteX56" fmla="*/ 600045 w 9144000"/>
              <a:gd name="connsiteY56" fmla="*/ 4966230 h 5143500"/>
              <a:gd name="connsiteX57" fmla="*/ 573602 w 9144000"/>
              <a:gd name="connsiteY57" fmla="*/ 4966230 h 5143500"/>
              <a:gd name="connsiteX58" fmla="*/ 737502 w 9144000"/>
              <a:gd name="connsiteY58" fmla="*/ 4930957 h 5143500"/>
              <a:gd name="connsiteX59" fmla="*/ 745556 w 9144000"/>
              <a:gd name="connsiteY59" fmla="*/ 4963271 h 5143500"/>
              <a:gd name="connsiteX60" fmla="*/ 757395 w 9144000"/>
              <a:gd name="connsiteY60" fmla="*/ 4975790 h 5143500"/>
              <a:gd name="connsiteX61" fmla="*/ 761713 w 9144000"/>
              <a:gd name="connsiteY61" fmla="*/ 4975790 h 5143500"/>
              <a:gd name="connsiteX62" fmla="*/ 761713 w 9144000"/>
              <a:gd name="connsiteY62" fmla="*/ 4985494 h 5143500"/>
              <a:gd name="connsiteX63" fmla="*/ 745556 w 9144000"/>
              <a:gd name="connsiteY63" fmla="*/ 4985494 h 5143500"/>
              <a:gd name="connsiteX64" fmla="*/ 745556 w 9144000"/>
              <a:gd name="connsiteY64" fmla="*/ 4994276 h 5143500"/>
              <a:gd name="connsiteX65" fmla="*/ 748516 w 9144000"/>
              <a:gd name="connsiteY65" fmla="*/ 4994276 h 5143500"/>
              <a:gd name="connsiteX66" fmla="*/ 770544 w 9144000"/>
              <a:gd name="connsiteY66" fmla="*/ 4978119 h 5143500"/>
              <a:gd name="connsiteX67" fmla="*/ 782286 w 9144000"/>
              <a:gd name="connsiteY67" fmla="*/ 4931103 h 5143500"/>
              <a:gd name="connsiteX68" fmla="*/ 771999 w 9144000"/>
              <a:gd name="connsiteY68" fmla="*/ 4930957 h 5143500"/>
              <a:gd name="connsiteX69" fmla="*/ 765401 w 9144000"/>
              <a:gd name="connsiteY69" fmla="*/ 4966231 h 5143500"/>
              <a:gd name="connsiteX70" fmla="*/ 754387 w 9144000"/>
              <a:gd name="connsiteY70" fmla="*/ 4966231 h 5143500"/>
              <a:gd name="connsiteX71" fmla="*/ 747788 w 9144000"/>
              <a:gd name="connsiteY71" fmla="*/ 4930957 h 5143500"/>
              <a:gd name="connsiteX72" fmla="*/ 730855 w 9144000"/>
              <a:gd name="connsiteY72" fmla="*/ 4930957 h 5143500"/>
              <a:gd name="connsiteX73" fmla="*/ 708885 w 9144000"/>
              <a:gd name="connsiteY73" fmla="*/ 4949820 h 5143500"/>
              <a:gd name="connsiteX74" fmla="*/ 708827 w 9144000"/>
              <a:gd name="connsiteY74" fmla="*/ 4951530 h 5143500"/>
              <a:gd name="connsiteX75" fmla="*/ 708827 w 9144000"/>
              <a:gd name="connsiteY75" fmla="*/ 4966086 h 5143500"/>
              <a:gd name="connsiteX76" fmla="*/ 702956 w 9144000"/>
              <a:gd name="connsiteY76" fmla="*/ 4966086 h 5143500"/>
              <a:gd name="connsiteX77" fmla="*/ 702956 w 9144000"/>
              <a:gd name="connsiteY77" fmla="*/ 4974916 h 5143500"/>
              <a:gd name="connsiteX78" fmla="*/ 733814 w 9144000"/>
              <a:gd name="connsiteY78" fmla="*/ 4974916 h 5143500"/>
              <a:gd name="connsiteX79" fmla="*/ 733814 w 9144000"/>
              <a:gd name="connsiteY79" fmla="*/ 4966086 h 5143500"/>
              <a:gd name="connsiteX80" fmla="*/ 717657 w 9144000"/>
              <a:gd name="connsiteY80" fmla="*/ 4966086 h 5143500"/>
              <a:gd name="connsiteX81" fmla="*/ 717657 w 9144000"/>
              <a:gd name="connsiteY81" fmla="*/ 4939788 h 5143500"/>
              <a:gd name="connsiteX82" fmla="*/ 730855 w 9144000"/>
              <a:gd name="connsiteY82" fmla="*/ 4939788 h 5143500"/>
              <a:gd name="connsiteX83" fmla="*/ 661180 w 9144000"/>
              <a:gd name="connsiteY83" fmla="*/ 4930957 h 5143500"/>
              <a:gd name="connsiteX84" fmla="*/ 670010 w 9144000"/>
              <a:gd name="connsiteY84" fmla="*/ 4964921 h 5143500"/>
              <a:gd name="connsiteX85" fmla="*/ 683256 w 9144000"/>
              <a:gd name="connsiteY85" fmla="*/ 4975984 h 5143500"/>
              <a:gd name="connsiteX86" fmla="*/ 696454 w 9144000"/>
              <a:gd name="connsiteY86" fmla="*/ 4964921 h 5143500"/>
              <a:gd name="connsiteX87" fmla="*/ 705284 w 9144000"/>
              <a:gd name="connsiteY87" fmla="*/ 4930957 h 5143500"/>
              <a:gd name="connsiteX88" fmla="*/ 694853 w 9144000"/>
              <a:gd name="connsiteY88" fmla="*/ 4930957 h 5143500"/>
              <a:gd name="connsiteX89" fmla="*/ 687526 w 9144000"/>
              <a:gd name="connsiteY89" fmla="*/ 4966231 h 5143500"/>
              <a:gd name="connsiteX90" fmla="*/ 678695 w 9144000"/>
              <a:gd name="connsiteY90" fmla="*/ 4966231 h 5143500"/>
              <a:gd name="connsiteX91" fmla="*/ 671466 w 9144000"/>
              <a:gd name="connsiteY91" fmla="*/ 4930957 h 5143500"/>
              <a:gd name="connsiteX92" fmla="*/ 445655 w 9144000"/>
              <a:gd name="connsiteY92" fmla="*/ 4930957 h 5143500"/>
              <a:gd name="connsiteX93" fmla="*/ 445655 w 9144000"/>
              <a:gd name="connsiteY93" fmla="*/ 4939739 h 5143500"/>
              <a:gd name="connsiteX94" fmla="*/ 458852 w 9144000"/>
              <a:gd name="connsiteY94" fmla="*/ 4939739 h 5143500"/>
              <a:gd name="connsiteX95" fmla="*/ 458852 w 9144000"/>
              <a:gd name="connsiteY95" fmla="*/ 4966231 h 5143500"/>
              <a:gd name="connsiteX96" fmla="*/ 450070 w 9144000"/>
              <a:gd name="connsiteY96" fmla="*/ 4966231 h 5143500"/>
              <a:gd name="connsiteX97" fmla="*/ 450070 w 9144000"/>
              <a:gd name="connsiteY97" fmla="*/ 4975013 h 5143500"/>
              <a:gd name="connsiteX98" fmla="*/ 476513 w 9144000"/>
              <a:gd name="connsiteY98" fmla="*/ 4975013 h 5143500"/>
              <a:gd name="connsiteX99" fmla="*/ 476513 w 9144000"/>
              <a:gd name="connsiteY99" fmla="*/ 4966231 h 5143500"/>
              <a:gd name="connsiteX100" fmla="*/ 467683 w 9144000"/>
              <a:gd name="connsiteY100" fmla="*/ 4966231 h 5143500"/>
              <a:gd name="connsiteX101" fmla="*/ 467683 w 9144000"/>
              <a:gd name="connsiteY101" fmla="*/ 4952257 h 5143500"/>
              <a:gd name="connsiteX102" fmla="*/ 445655 w 9144000"/>
              <a:gd name="connsiteY102" fmla="*/ 4930957 h 5143500"/>
              <a:gd name="connsiteX103" fmla="*/ 586848 w 9144000"/>
              <a:gd name="connsiteY103" fmla="*/ 4930228 h 5143500"/>
              <a:gd name="connsiteX104" fmla="*/ 563995 w 9144000"/>
              <a:gd name="connsiteY104" fmla="*/ 4952984 h 5143500"/>
              <a:gd name="connsiteX105" fmla="*/ 586751 w 9144000"/>
              <a:gd name="connsiteY105" fmla="*/ 4975837 h 5143500"/>
              <a:gd name="connsiteX106" fmla="*/ 609603 w 9144000"/>
              <a:gd name="connsiteY106" fmla="*/ 4953081 h 5143500"/>
              <a:gd name="connsiteX107" fmla="*/ 609603 w 9144000"/>
              <a:gd name="connsiteY107" fmla="*/ 4952984 h 5143500"/>
              <a:gd name="connsiteX108" fmla="*/ 587829 w 9144000"/>
              <a:gd name="connsiteY108" fmla="*/ 4930228 h 5143500"/>
              <a:gd name="connsiteX109" fmla="*/ 586848 w 9144000"/>
              <a:gd name="connsiteY109" fmla="*/ 4930228 h 5143500"/>
              <a:gd name="connsiteX110" fmla="*/ 500054 w 9144000"/>
              <a:gd name="connsiteY110" fmla="*/ 4930221 h 5143500"/>
              <a:gd name="connsiteX111" fmla="*/ 499560 w 9144000"/>
              <a:gd name="connsiteY111" fmla="*/ 4930229 h 5143500"/>
              <a:gd name="connsiteX112" fmla="*/ 499366 w 9144000"/>
              <a:gd name="connsiteY112" fmla="*/ 4930229 h 5143500"/>
              <a:gd name="connsiteX113" fmla="*/ 476619 w 9144000"/>
              <a:gd name="connsiteY113" fmla="*/ 4951714 h 5143500"/>
              <a:gd name="connsiteX114" fmla="*/ 476610 w 9144000"/>
              <a:gd name="connsiteY114" fmla="*/ 4952257 h 5143500"/>
              <a:gd name="connsiteX115" fmla="*/ 498638 w 9144000"/>
              <a:gd name="connsiteY115" fmla="*/ 4975013 h 5143500"/>
              <a:gd name="connsiteX116" fmla="*/ 517755 w 9144000"/>
              <a:gd name="connsiteY116" fmla="*/ 4975013 h 5143500"/>
              <a:gd name="connsiteX117" fmla="*/ 517755 w 9144000"/>
              <a:gd name="connsiteY117" fmla="*/ 4966231 h 5143500"/>
              <a:gd name="connsiteX118" fmla="*/ 487090 w 9144000"/>
              <a:gd name="connsiteY118" fmla="*/ 4966231 h 5143500"/>
              <a:gd name="connsiteX119" fmla="*/ 487090 w 9144000"/>
              <a:gd name="connsiteY119" fmla="*/ 4957400 h 5143500"/>
              <a:gd name="connsiteX120" fmla="*/ 522364 w 9144000"/>
              <a:gd name="connsiteY120" fmla="*/ 4957400 h 5143500"/>
              <a:gd name="connsiteX121" fmla="*/ 522364 w 9144000"/>
              <a:gd name="connsiteY121" fmla="*/ 4952257 h 5143500"/>
              <a:gd name="connsiteX122" fmla="*/ 500054 w 9144000"/>
              <a:gd name="connsiteY122" fmla="*/ 4930221 h 5143500"/>
              <a:gd name="connsiteX123" fmla="*/ 638045 w 9144000"/>
              <a:gd name="connsiteY123" fmla="*/ 4930220 h 5143500"/>
              <a:gd name="connsiteX124" fmla="*/ 637502 w 9144000"/>
              <a:gd name="connsiteY124" fmla="*/ 4930229 h 5143500"/>
              <a:gd name="connsiteX125" fmla="*/ 614706 w 9144000"/>
              <a:gd name="connsiteY125" fmla="*/ 4951763 h 5143500"/>
              <a:gd name="connsiteX126" fmla="*/ 614698 w 9144000"/>
              <a:gd name="connsiteY126" fmla="*/ 4952257 h 5143500"/>
              <a:gd name="connsiteX127" fmla="*/ 636774 w 9144000"/>
              <a:gd name="connsiteY127" fmla="*/ 4975013 h 5143500"/>
              <a:gd name="connsiteX128" fmla="*/ 655843 w 9144000"/>
              <a:gd name="connsiteY128" fmla="*/ 4975013 h 5143500"/>
              <a:gd name="connsiteX129" fmla="*/ 655843 w 9144000"/>
              <a:gd name="connsiteY129" fmla="*/ 4966231 h 5143500"/>
              <a:gd name="connsiteX130" fmla="*/ 624984 w 9144000"/>
              <a:gd name="connsiteY130" fmla="*/ 4966231 h 5143500"/>
              <a:gd name="connsiteX131" fmla="*/ 624984 w 9144000"/>
              <a:gd name="connsiteY131" fmla="*/ 4957400 h 5143500"/>
              <a:gd name="connsiteX132" fmla="*/ 660258 w 9144000"/>
              <a:gd name="connsiteY132" fmla="*/ 4957400 h 5143500"/>
              <a:gd name="connsiteX133" fmla="*/ 660258 w 9144000"/>
              <a:gd name="connsiteY133" fmla="*/ 4952257 h 5143500"/>
              <a:gd name="connsiteX134" fmla="*/ 638045 w 9144000"/>
              <a:gd name="connsiteY134" fmla="*/ 4930220 h 5143500"/>
              <a:gd name="connsiteX135" fmla="*/ 459046 w 9144000"/>
              <a:gd name="connsiteY135" fmla="*/ 4915139 h 5143500"/>
              <a:gd name="connsiteX136" fmla="*/ 452739 w 9144000"/>
              <a:gd name="connsiteY136" fmla="*/ 4921350 h 5143500"/>
              <a:gd name="connsiteX137" fmla="*/ 452739 w 9144000"/>
              <a:gd name="connsiteY137" fmla="*/ 4921398 h 5143500"/>
              <a:gd name="connsiteX138" fmla="*/ 458949 w 9144000"/>
              <a:gd name="connsiteY138" fmla="*/ 4927657 h 5143500"/>
              <a:gd name="connsiteX139" fmla="*/ 465257 w 9144000"/>
              <a:gd name="connsiteY139" fmla="*/ 4921447 h 5143500"/>
              <a:gd name="connsiteX140" fmla="*/ 459046 w 9144000"/>
              <a:gd name="connsiteY140" fmla="*/ 4915139 h 5143500"/>
              <a:gd name="connsiteX141" fmla="*/ 318127 w 9144000"/>
              <a:gd name="connsiteY141" fmla="*/ 4913726 h 5143500"/>
              <a:gd name="connsiteX142" fmla="*/ 318127 w 9144000"/>
              <a:gd name="connsiteY142" fmla="*/ 4925468 h 5143500"/>
              <a:gd name="connsiteX143" fmla="*/ 306337 w 9144000"/>
              <a:gd name="connsiteY143" fmla="*/ 4925468 h 5143500"/>
              <a:gd name="connsiteX144" fmla="*/ 306337 w 9144000"/>
              <a:gd name="connsiteY144" fmla="*/ 4937258 h 5143500"/>
              <a:gd name="connsiteX145" fmla="*/ 294595 w 9144000"/>
              <a:gd name="connsiteY145" fmla="*/ 4937258 h 5143500"/>
              <a:gd name="connsiteX146" fmla="*/ 294595 w 9144000"/>
              <a:gd name="connsiteY146" fmla="*/ 4949000 h 5143500"/>
              <a:gd name="connsiteX147" fmla="*/ 294595 w 9144000"/>
              <a:gd name="connsiteY147" fmla="*/ 4960742 h 5143500"/>
              <a:gd name="connsiteX148" fmla="*/ 306337 w 9144000"/>
              <a:gd name="connsiteY148" fmla="*/ 4960742 h 5143500"/>
              <a:gd name="connsiteX149" fmla="*/ 318127 w 9144000"/>
              <a:gd name="connsiteY149" fmla="*/ 4960742 h 5143500"/>
              <a:gd name="connsiteX150" fmla="*/ 318127 w 9144000"/>
              <a:gd name="connsiteY150" fmla="*/ 4949000 h 5143500"/>
              <a:gd name="connsiteX151" fmla="*/ 318127 w 9144000"/>
              <a:gd name="connsiteY151" fmla="*/ 4937258 h 5143500"/>
              <a:gd name="connsiteX152" fmla="*/ 329869 w 9144000"/>
              <a:gd name="connsiteY152" fmla="*/ 4937258 h 5143500"/>
              <a:gd name="connsiteX153" fmla="*/ 341611 w 9144000"/>
              <a:gd name="connsiteY153" fmla="*/ 4937258 h 5143500"/>
              <a:gd name="connsiteX154" fmla="*/ 341611 w 9144000"/>
              <a:gd name="connsiteY154" fmla="*/ 4925468 h 5143500"/>
              <a:gd name="connsiteX155" fmla="*/ 341611 w 9144000"/>
              <a:gd name="connsiteY155" fmla="*/ 4913726 h 5143500"/>
              <a:gd name="connsiteX156" fmla="*/ 329869 w 9144000"/>
              <a:gd name="connsiteY156" fmla="*/ 4913726 h 5143500"/>
              <a:gd name="connsiteX157" fmla="*/ 533912 w 9144000"/>
              <a:gd name="connsiteY157" fmla="*/ 4913441 h 5143500"/>
              <a:gd name="connsiteX158" fmla="*/ 533912 w 9144000"/>
              <a:gd name="connsiteY158" fmla="*/ 4931102 h 5143500"/>
              <a:gd name="connsiteX159" fmla="*/ 523626 w 9144000"/>
              <a:gd name="connsiteY159" fmla="*/ 4931102 h 5143500"/>
              <a:gd name="connsiteX160" fmla="*/ 523626 w 9144000"/>
              <a:gd name="connsiteY160" fmla="*/ 4939933 h 5143500"/>
              <a:gd name="connsiteX161" fmla="*/ 533912 w 9144000"/>
              <a:gd name="connsiteY161" fmla="*/ 4939933 h 5143500"/>
              <a:gd name="connsiteX162" fmla="*/ 533912 w 9144000"/>
              <a:gd name="connsiteY162" fmla="*/ 4953858 h 5143500"/>
              <a:gd name="connsiteX163" fmla="*/ 555212 w 9144000"/>
              <a:gd name="connsiteY163" fmla="*/ 4975207 h 5143500"/>
              <a:gd name="connsiteX164" fmla="*/ 561859 w 9144000"/>
              <a:gd name="connsiteY164" fmla="*/ 4975207 h 5143500"/>
              <a:gd name="connsiteX165" fmla="*/ 561859 w 9144000"/>
              <a:gd name="connsiteY165" fmla="*/ 4966376 h 5143500"/>
              <a:gd name="connsiteX166" fmla="*/ 542743 w 9144000"/>
              <a:gd name="connsiteY166" fmla="*/ 4966376 h 5143500"/>
              <a:gd name="connsiteX167" fmla="*/ 542743 w 9144000"/>
              <a:gd name="connsiteY167" fmla="*/ 4939787 h 5143500"/>
              <a:gd name="connsiteX168" fmla="*/ 557299 w 9144000"/>
              <a:gd name="connsiteY168" fmla="*/ 4939787 h 5143500"/>
              <a:gd name="connsiteX169" fmla="*/ 557299 w 9144000"/>
              <a:gd name="connsiteY169" fmla="*/ 4930957 h 5143500"/>
              <a:gd name="connsiteX170" fmla="*/ 542743 w 9144000"/>
              <a:gd name="connsiteY170" fmla="*/ 4930957 h 5143500"/>
              <a:gd name="connsiteX171" fmla="*/ 542743 w 9144000"/>
              <a:gd name="connsiteY171" fmla="*/ 4913441 h 5143500"/>
              <a:gd name="connsiteX172" fmla="*/ 416348 w 9144000"/>
              <a:gd name="connsiteY172" fmla="*/ 4913441 h 5143500"/>
              <a:gd name="connsiteX173" fmla="*/ 416348 w 9144000"/>
              <a:gd name="connsiteY173" fmla="*/ 4931102 h 5143500"/>
              <a:gd name="connsiteX174" fmla="*/ 406062 w 9144000"/>
              <a:gd name="connsiteY174" fmla="*/ 4931102 h 5143500"/>
              <a:gd name="connsiteX175" fmla="*/ 406062 w 9144000"/>
              <a:gd name="connsiteY175" fmla="*/ 4939933 h 5143500"/>
              <a:gd name="connsiteX176" fmla="*/ 416348 w 9144000"/>
              <a:gd name="connsiteY176" fmla="*/ 4939933 h 5143500"/>
              <a:gd name="connsiteX177" fmla="*/ 416348 w 9144000"/>
              <a:gd name="connsiteY177" fmla="*/ 4953130 h 5143500"/>
              <a:gd name="connsiteX178" fmla="*/ 437648 w 9144000"/>
              <a:gd name="connsiteY178" fmla="*/ 4975207 h 5143500"/>
              <a:gd name="connsiteX179" fmla="*/ 441336 w 9144000"/>
              <a:gd name="connsiteY179" fmla="*/ 4975207 h 5143500"/>
              <a:gd name="connsiteX180" fmla="*/ 441336 w 9144000"/>
              <a:gd name="connsiteY180" fmla="*/ 4966376 h 5143500"/>
              <a:gd name="connsiteX181" fmla="*/ 425179 w 9144000"/>
              <a:gd name="connsiteY181" fmla="*/ 4966376 h 5143500"/>
              <a:gd name="connsiteX182" fmla="*/ 425179 w 9144000"/>
              <a:gd name="connsiteY182" fmla="*/ 4939787 h 5143500"/>
              <a:gd name="connsiteX183" fmla="*/ 436920 w 9144000"/>
              <a:gd name="connsiteY183" fmla="*/ 4939787 h 5143500"/>
              <a:gd name="connsiteX184" fmla="*/ 436920 w 9144000"/>
              <a:gd name="connsiteY184" fmla="*/ 4930957 h 5143500"/>
              <a:gd name="connsiteX185" fmla="*/ 425179 w 9144000"/>
              <a:gd name="connsiteY185" fmla="*/ 4930957 h 5143500"/>
              <a:gd name="connsiteX186" fmla="*/ 425179 w 9144000"/>
              <a:gd name="connsiteY186" fmla="*/ 4913441 h 5143500"/>
              <a:gd name="connsiteX187" fmla="*/ 0 w 9144000"/>
              <a:gd name="connsiteY187" fmla="*/ 0 h 5143500"/>
              <a:gd name="connsiteX188" fmla="*/ 9144000 w 9144000"/>
              <a:gd name="connsiteY188" fmla="*/ 0 h 5143500"/>
              <a:gd name="connsiteX189" fmla="*/ 9144000 w 9144000"/>
              <a:gd name="connsiteY189" fmla="*/ 5143500 h 5143500"/>
              <a:gd name="connsiteX190" fmla="*/ 0 w 9144000"/>
              <a:gd name="connsiteY19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9144000" h="5143500">
                <a:moveTo>
                  <a:pt x="347256" y="4985347"/>
                </a:moveTo>
                <a:cubicBezTo>
                  <a:pt x="344817" y="4985347"/>
                  <a:pt x="342841" y="4987324"/>
                  <a:pt x="342841" y="4989763"/>
                </a:cubicBezTo>
                <a:cubicBezTo>
                  <a:pt x="342841" y="4992202"/>
                  <a:pt x="344818" y="4994178"/>
                  <a:pt x="347256" y="4994178"/>
                </a:cubicBezTo>
                <a:cubicBezTo>
                  <a:pt x="349695" y="4994178"/>
                  <a:pt x="351671" y="4992201"/>
                  <a:pt x="351671" y="4989762"/>
                </a:cubicBezTo>
                <a:cubicBezTo>
                  <a:pt x="351671" y="4989746"/>
                  <a:pt x="351671" y="4989730"/>
                  <a:pt x="351671" y="4989714"/>
                </a:cubicBezTo>
                <a:cubicBezTo>
                  <a:pt x="351671" y="4987302"/>
                  <a:pt x="349716" y="4985347"/>
                  <a:pt x="347304" y="4985347"/>
                </a:cubicBezTo>
                <a:cubicBezTo>
                  <a:pt x="347288" y="4985347"/>
                  <a:pt x="347272" y="4985347"/>
                  <a:pt x="347256" y="4985347"/>
                </a:cubicBezTo>
                <a:close/>
                <a:moveTo>
                  <a:pt x="335514" y="4984571"/>
                </a:moveTo>
                <a:cubicBezTo>
                  <a:pt x="332673" y="4984571"/>
                  <a:pt x="330371" y="4986874"/>
                  <a:pt x="330371" y="4989714"/>
                </a:cubicBezTo>
                <a:cubicBezTo>
                  <a:pt x="330371" y="4992555"/>
                  <a:pt x="332673" y="4994857"/>
                  <a:pt x="335514" y="4994857"/>
                </a:cubicBezTo>
                <a:cubicBezTo>
                  <a:pt x="338354" y="4994857"/>
                  <a:pt x="340657" y="4992555"/>
                  <a:pt x="340657" y="4989714"/>
                </a:cubicBezTo>
                <a:cubicBezTo>
                  <a:pt x="340657" y="4986874"/>
                  <a:pt x="338354" y="4984571"/>
                  <a:pt x="335514" y="4984571"/>
                </a:cubicBezTo>
                <a:close/>
                <a:moveTo>
                  <a:pt x="358998" y="4972829"/>
                </a:moveTo>
                <a:cubicBezTo>
                  <a:pt x="356157" y="4972829"/>
                  <a:pt x="353855" y="4975132"/>
                  <a:pt x="353855" y="4977972"/>
                </a:cubicBezTo>
                <a:cubicBezTo>
                  <a:pt x="353855" y="4980813"/>
                  <a:pt x="356157" y="4983115"/>
                  <a:pt x="358998" y="4983115"/>
                </a:cubicBezTo>
                <a:cubicBezTo>
                  <a:pt x="361838" y="4983115"/>
                  <a:pt x="364141" y="4980813"/>
                  <a:pt x="364141" y="4977972"/>
                </a:cubicBezTo>
                <a:cubicBezTo>
                  <a:pt x="364141" y="4975132"/>
                  <a:pt x="361838" y="4972829"/>
                  <a:pt x="358998" y="4972829"/>
                </a:cubicBezTo>
                <a:close/>
                <a:moveTo>
                  <a:pt x="335514" y="4972102"/>
                </a:moveTo>
                <a:cubicBezTo>
                  <a:pt x="332273" y="4972182"/>
                  <a:pt x="329710" y="4974875"/>
                  <a:pt x="329791" y="4978117"/>
                </a:cubicBezTo>
                <a:cubicBezTo>
                  <a:pt x="329871" y="4981358"/>
                  <a:pt x="332564" y="4983921"/>
                  <a:pt x="335805" y="4983840"/>
                </a:cubicBezTo>
                <a:lnTo>
                  <a:pt x="341459" y="4978047"/>
                </a:lnTo>
                <a:lnTo>
                  <a:pt x="347256" y="4983844"/>
                </a:lnTo>
                <a:cubicBezTo>
                  <a:pt x="350498" y="4983844"/>
                  <a:pt x="353127" y="4981215"/>
                  <a:pt x="353127" y="4977973"/>
                </a:cubicBezTo>
                <a:cubicBezTo>
                  <a:pt x="353127" y="4974730"/>
                  <a:pt x="350498" y="4972102"/>
                  <a:pt x="347256" y="4972102"/>
                </a:cubicBezTo>
                <a:lnTo>
                  <a:pt x="341458" y="4977900"/>
                </a:lnTo>
                <a:lnTo>
                  <a:pt x="335660" y="4972102"/>
                </a:lnTo>
                <a:close/>
                <a:moveTo>
                  <a:pt x="370642" y="4961961"/>
                </a:moveTo>
                <a:cubicBezTo>
                  <a:pt x="368204" y="4961961"/>
                  <a:pt x="366227" y="4963938"/>
                  <a:pt x="366227" y="4966376"/>
                </a:cubicBezTo>
                <a:cubicBezTo>
                  <a:pt x="366227" y="4968815"/>
                  <a:pt x="368204" y="4970792"/>
                  <a:pt x="370642" y="4970792"/>
                </a:cubicBezTo>
                <a:cubicBezTo>
                  <a:pt x="373081" y="4970792"/>
                  <a:pt x="375057" y="4968815"/>
                  <a:pt x="375057" y="4966376"/>
                </a:cubicBezTo>
                <a:cubicBezTo>
                  <a:pt x="375057" y="4963938"/>
                  <a:pt x="373081" y="4961961"/>
                  <a:pt x="370642" y="4961961"/>
                </a:cubicBezTo>
                <a:close/>
                <a:moveTo>
                  <a:pt x="370643" y="4949297"/>
                </a:moveTo>
                <a:cubicBezTo>
                  <a:pt x="367802" y="4949297"/>
                  <a:pt x="365500" y="4951600"/>
                  <a:pt x="365500" y="4954440"/>
                </a:cubicBezTo>
                <a:cubicBezTo>
                  <a:pt x="365500" y="4957281"/>
                  <a:pt x="367802" y="4959583"/>
                  <a:pt x="370643" y="4959583"/>
                </a:cubicBezTo>
                <a:cubicBezTo>
                  <a:pt x="373483" y="4959583"/>
                  <a:pt x="375786" y="4957281"/>
                  <a:pt x="375786" y="4954440"/>
                </a:cubicBezTo>
                <a:cubicBezTo>
                  <a:pt x="375786" y="4951600"/>
                  <a:pt x="373483" y="4949297"/>
                  <a:pt x="370643" y="4949297"/>
                </a:cubicBezTo>
                <a:close/>
                <a:moveTo>
                  <a:pt x="358998" y="4948521"/>
                </a:moveTo>
                <a:cubicBezTo>
                  <a:pt x="355729" y="4948521"/>
                  <a:pt x="353079" y="4951171"/>
                  <a:pt x="353079" y="4954440"/>
                </a:cubicBezTo>
                <a:cubicBezTo>
                  <a:pt x="353079" y="4957710"/>
                  <a:pt x="355729" y="4960360"/>
                  <a:pt x="358998" y="4960360"/>
                </a:cubicBezTo>
                <a:cubicBezTo>
                  <a:pt x="355755" y="4960360"/>
                  <a:pt x="353127" y="4962989"/>
                  <a:pt x="353127" y="4966231"/>
                </a:cubicBezTo>
                <a:cubicBezTo>
                  <a:pt x="353100" y="4969500"/>
                  <a:pt x="355729" y="4972172"/>
                  <a:pt x="358998" y="4972199"/>
                </a:cubicBezTo>
                <a:cubicBezTo>
                  <a:pt x="362267" y="4972225"/>
                  <a:pt x="364939" y="4969597"/>
                  <a:pt x="364965" y="4966328"/>
                </a:cubicBezTo>
                <a:cubicBezTo>
                  <a:pt x="364992" y="4963059"/>
                  <a:pt x="362364" y="4960387"/>
                  <a:pt x="359094" y="4960360"/>
                </a:cubicBezTo>
                <a:cubicBezTo>
                  <a:pt x="359062" y="4960360"/>
                  <a:pt x="359030" y="4960360"/>
                  <a:pt x="358998" y="4960360"/>
                </a:cubicBezTo>
                <a:cubicBezTo>
                  <a:pt x="362267" y="4960360"/>
                  <a:pt x="364918" y="4957710"/>
                  <a:pt x="364918" y="4954440"/>
                </a:cubicBezTo>
                <a:cubicBezTo>
                  <a:pt x="364918" y="4951171"/>
                  <a:pt x="362267" y="4948521"/>
                  <a:pt x="358998" y="4948521"/>
                </a:cubicBezTo>
                <a:close/>
                <a:moveTo>
                  <a:pt x="625032" y="4939788"/>
                </a:moveTo>
                <a:lnTo>
                  <a:pt x="650020" y="4939788"/>
                </a:lnTo>
                <a:lnTo>
                  <a:pt x="650020" y="4948570"/>
                </a:lnTo>
                <a:lnTo>
                  <a:pt x="625032" y="4948570"/>
                </a:lnTo>
                <a:close/>
                <a:moveTo>
                  <a:pt x="487090" y="4939788"/>
                </a:moveTo>
                <a:lnTo>
                  <a:pt x="512078" y="4939788"/>
                </a:lnTo>
                <a:lnTo>
                  <a:pt x="511884" y="4948570"/>
                </a:lnTo>
                <a:lnTo>
                  <a:pt x="487090" y="4948570"/>
                </a:lnTo>
                <a:close/>
                <a:moveTo>
                  <a:pt x="573602" y="4939738"/>
                </a:moveTo>
                <a:lnTo>
                  <a:pt x="600045" y="4939738"/>
                </a:lnTo>
                <a:lnTo>
                  <a:pt x="600045" y="4966230"/>
                </a:lnTo>
                <a:lnTo>
                  <a:pt x="573602" y="4966230"/>
                </a:lnTo>
                <a:close/>
                <a:moveTo>
                  <a:pt x="737502" y="4930957"/>
                </a:moveTo>
                <a:cubicBezTo>
                  <a:pt x="737502" y="4930957"/>
                  <a:pt x="744197" y="4957740"/>
                  <a:pt x="745556" y="4963271"/>
                </a:cubicBezTo>
                <a:cubicBezTo>
                  <a:pt x="746915" y="4968803"/>
                  <a:pt x="750020" y="4975790"/>
                  <a:pt x="757395" y="4975790"/>
                </a:cubicBezTo>
                <a:lnTo>
                  <a:pt x="761713" y="4975790"/>
                </a:lnTo>
                <a:lnTo>
                  <a:pt x="761713" y="4985494"/>
                </a:lnTo>
                <a:lnTo>
                  <a:pt x="745556" y="4985494"/>
                </a:lnTo>
                <a:lnTo>
                  <a:pt x="745556" y="4994276"/>
                </a:lnTo>
                <a:lnTo>
                  <a:pt x="748516" y="4994276"/>
                </a:lnTo>
                <a:cubicBezTo>
                  <a:pt x="758603" y="4994291"/>
                  <a:pt x="767528" y="4987745"/>
                  <a:pt x="770544" y="4978119"/>
                </a:cubicBezTo>
                <a:cubicBezTo>
                  <a:pt x="772630" y="4969822"/>
                  <a:pt x="782286" y="4931103"/>
                  <a:pt x="782286" y="4931103"/>
                </a:cubicBezTo>
                <a:lnTo>
                  <a:pt x="771999" y="4930957"/>
                </a:lnTo>
                <a:lnTo>
                  <a:pt x="765401" y="4966231"/>
                </a:lnTo>
                <a:lnTo>
                  <a:pt x="754387" y="4966231"/>
                </a:lnTo>
                <a:lnTo>
                  <a:pt x="747788" y="4930957"/>
                </a:lnTo>
                <a:close/>
                <a:moveTo>
                  <a:pt x="730855" y="4930957"/>
                </a:moveTo>
                <a:cubicBezTo>
                  <a:pt x="719579" y="4930099"/>
                  <a:pt x="709743" y="4938544"/>
                  <a:pt x="708885" y="4949820"/>
                </a:cubicBezTo>
                <a:cubicBezTo>
                  <a:pt x="708842" y="4950389"/>
                  <a:pt x="708822" y="4950959"/>
                  <a:pt x="708827" y="4951530"/>
                </a:cubicBezTo>
                <a:lnTo>
                  <a:pt x="708827" y="4966086"/>
                </a:lnTo>
                <a:lnTo>
                  <a:pt x="702956" y="4966086"/>
                </a:lnTo>
                <a:lnTo>
                  <a:pt x="702956" y="4974916"/>
                </a:lnTo>
                <a:lnTo>
                  <a:pt x="733814" y="4974916"/>
                </a:lnTo>
                <a:lnTo>
                  <a:pt x="733814" y="4966086"/>
                </a:lnTo>
                <a:lnTo>
                  <a:pt x="717657" y="4966086"/>
                </a:lnTo>
                <a:lnTo>
                  <a:pt x="717657" y="4939788"/>
                </a:lnTo>
                <a:lnTo>
                  <a:pt x="730855" y="4939788"/>
                </a:lnTo>
                <a:close/>
                <a:moveTo>
                  <a:pt x="661180" y="4930957"/>
                </a:moveTo>
                <a:cubicBezTo>
                  <a:pt x="661180" y="4930957"/>
                  <a:pt x="667681" y="4955945"/>
                  <a:pt x="670010" y="4964921"/>
                </a:cubicBezTo>
                <a:cubicBezTo>
                  <a:pt x="670841" y="4971512"/>
                  <a:pt x="676623" y="4976341"/>
                  <a:pt x="683256" y="4975984"/>
                </a:cubicBezTo>
                <a:cubicBezTo>
                  <a:pt x="690534" y="4975984"/>
                  <a:pt x="694270" y="4973752"/>
                  <a:pt x="696454" y="4964921"/>
                </a:cubicBezTo>
                <a:cubicBezTo>
                  <a:pt x="698637" y="4956091"/>
                  <a:pt x="705284" y="4930957"/>
                  <a:pt x="705284" y="4930957"/>
                </a:cubicBezTo>
                <a:lnTo>
                  <a:pt x="694853" y="4930957"/>
                </a:lnTo>
                <a:lnTo>
                  <a:pt x="687526" y="4966231"/>
                </a:lnTo>
                <a:lnTo>
                  <a:pt x="678695" y="4966231"/>
                </a:lnTo>
                <a:lnTo>
                  <a:pt x="671466" y="4930957"/>
                </a:lnTo>
                <a:close/>
                <a:moveTo>
                  <a:pt x="445655" y="4930957"/>
                </a:moveTo>
                <a:lnTo>
                  <a:pt x="445655" y="4939739"/>
                </a:lnTo>
                <a:lnTo>
                  <a:pt x="458852" y="4939739"/>
                </a:lnTo>
                <a:lnTo>
                  <a:pt x="458852" y="4966231"/>
                </a:lnTo>
                <a:lnTo>
                  <a:pt x="450070" y="4966231"/>
                </a:lnTo>
                <a:lnTo>
                  <a:pt x="450070" y="4975013"/>
                </a:lnTo>
                <a:lnTo>
                  <a:pt x="476513" y="4975013"/>
                </a:lnTo>
                <a:lnTo>
                  <a:pt x="476513" y="4966231"/>
                </a:lnTo>
                <a:lnTo>
                  <a:pt x="467683" y="4966231"/>
                </a:lnTo>
                <a:lnTo>
                  <a:pt x="467683" y="4952257"/>
                </a:lnTo>
                <a:cubicBezTo>
                  <a:pt x="467683" y="4938672"/>
                  <a:pt x="458852" y="4930957"/>
                  <a:pt x="445655" y="4930957"/>
                </a:cubicBezTo>
                <a:close/>
                <a:moveTo>
                  <a:pt x="586848" y="4930228"/>
                </a:moveTo>
                <a:cubicBezTo>
                  <a:pt x="574253" y="4930202"/>
                  <a:pt x="564022" y="4940390"/>
                  <a:pt x="563995" y="4952984"/>
                </a:cubicBezTo>
                <a:cubicBezTo>
                  <a:pt x="563968" y="4965579"/>
                  <a:pt x="574156" y="4975810"/>
                  <a:pt x="586751" y="4975837"/>
                </a:cubicBezTo>
                <a:cubicBezTo>
                  <a:pt x="599345" y="4975864"/>
                  <a:pt x="609577" y="4965676"/>
                  <a:pt x="609603" y="4953081"/>
                </a:cubicBezTo>
                <a:cubicBezTo>
                  <a:pt x="609603" y="4953049"/>
                  <a:pt x="609603" y="4953017"/>
                  <a:pt x="609603" y="4952984"/>
                </a:cubicBezTo>
                <a:cubicBezTo>
                  <a:pt x="609874" y="4940688"/>
                  <a:pt x="600126" y="4930499"/>
                  <a:pt x="587829" y="4930228"/>
                </a:cubicBezTo>
                <a:cubicBezTo>
                  <a:pt x="587502" y="4930221"/>
                  <a:pt x="587175" y="4930221"/>
                  <a:pt x="586848" y="4930228"/>
                </a:cubicBezTo>
                <a:close/>
                <a:moveTo>
                  <a:pt x="500054" y="4930221"/>
                </a:moveTo>
                <a:cubicBezTo>
                  <a:pt x="499889" y="4930222"/>
                  <a:pt x="499724" y="4930224"/>
                  <a:pt x="499560" y="4930229"/>
                </a:cubicBezTo>
                <a:lnTo>
                  <a:pt x="499366" y="4930229"/>
                </a:lnTo>
                <a:cubicBezTo>
                  <a:pt x="487151" y="4929881"/>
                  <a:pt x="476967" y="4939500"/>
                  <a:pt x="476619" y="4951714"/>
                </a:cubicBezTo>
                <a:cubicBezTo>
                  <a:pt x="476613" y="4951895"/>
                  <a:pt x="476610" y="4952076"/>
                  <a:pt x="476610" y="4952257"/>
                </a:cubicBezTo>
                <a:cubicBezTo>
                  <a:pt x="476604" y="4964546"/>
                  <a:pt x="486355" y="4974620"/>
                  <a:pt x="498638" y="4975013"/>
                </a:cubicBezTo>
                <a:lnTo>
                  <a:pt x="517755" y="4975013"/>
                </a:lnTo>
                <a:lnTo>
                  <a:pt x="517755" y="4966231"/>
                </a:lnTo>
                <a:lnTo>
                  <a:pt x="487090" y="4966231"/>
                </a:lnTo>
                <a:lnTo>
                  <a:pt x="487090" y="4957400"/>
                </a:lnTo>
                <a:lnTo>
                  <a:pt x="522364" y="4957400"/>
                </a:lnTo>
                <a:lnTo>
                  <a:pt x="522364" y="4952257"/>
                </a:lnTo>
                <a:cubicBezTo>
                  <a:pt x="522289" y="4940011"/>
                  <a:pt x="512300" y="4930145"/>
                  <a:pt x="500054" y="4930221"/>
                </a:cubicBezTo>
                <a:close/>
                <a:moveTo>
                  <a:pt x="638045" y="4930220"/>
                </a:moveTo>
                <a:cubicBezTo>
                  <a:pt x="637864" y="4930221"/>
                  <a:pt x="637683" y="4930224"/>
                  <a:pt x="637502" y="4930229"/>
                </a:cubicBezTo>
                <a:cubicBezTo>
                  <a:pt x="625261" y="4929881"/>
                  <a:pt x="615055" y="4939521"/>
                  <a:pt x="614706" y="4951763"/>
                </a:cubicBezTo>
                <a:cubicBezTo>
                  <a:pt x="614702" y="4951927"/>
                  <a:pt x="614699" y="4952092"/>
                  <a:pt x="614698" y="4952257"/>
                </a:cubicBezTo>
                <a:cubicBezTo>
                  <a:pt x="614692" y="4964564"/>
                  <a:pt x="624473" y="4974646"/>
                  <a:pt x="636774" y="4975013"/>
                </a:cubicBezTo>
                <a:lnTo>
                  <a:pt x="655843" y="4975013"/>
                </a:lnTo>
                <a:lnTo>
                  <a:pt x="655843" y="4966231"/>
                </a:lnTo>
                <a:lnTo>
                  <a:pt x="624984" y="4966231"/>
                </a:lnTo>
                <a:lnTo>
                  <a:pt x="624984" y="4957400"/>
                </a:lnTo>
                <a:lnTo>
                  <a:pt x="660258" y="4957400"/>
                </a:lnTo>
                <a:lnTo>
                  <a:pt x="660258" y="4952257"/>
                </a:lnTo>
                <a:cubicBezTo>
                  <a:pt x="660209" y="4940038"/>
                  <a:pt x="650264" y="4930172"/>
                  <a:pt x="638045" y="4930220"/>
                </a:cubicBezTo>
                <a:close/>
                <a:moveTo>
                  <a:pt x="459046" y="4915139"/>
                </a:moveTo>
                <a:cubicBezTo>
                  <a:pt x="455590" y="4915112"/>
                  <a:pt x="452766" y="4917893"/>
                  <a:pt x="452739" y="4921350"/>
                </a:cubicBezTo>
                <a:cubicBezTo>
                  <a:pt x="452739" y="4921366"/>
                  <a:pt x="452739" y="4921382"/>
                  <a:pt x="452739" y="4921398"/>
                </a:cubicBezTo>
                <a:cubicBezTo>
                  <a:pt x="452739" y="4924836"/>
                  <a:pt x="455511" y="4927630"/>
                  <a:pt x="458949" y="4927657"/>
                </a:cubicBezTo>
                <a:cubicBezTo>
                  <a:pt x="462406" y="4927684"/>
                  <a:pt x="465230" y="4924903"/>
                  <a:pt x="465257" y="4921447"/>
                </a:cubicBezTo>
                <a:cubicBezTo>
                  <a:pt x="465283" y="4917990"/>
                  <a:pt x="462503" y="4915166"/>
                  <a:pt x="459046" y="4915139"/>
                </a:cubicBezTo>
                <a:close/>
                <a:moveTo>
                  <a:pt x="318127" y="4913726"/>
                </a:moveTo>
                <a:lnTo>
                  <a:pt x="318127" y="4925468"/>
                </a:lnTo>
                <a:lnTo>
                  <a:pt x="306337" y="4925468"/>
                </a:lnTo>
                <a:lnTo>
                  <a:pt x="306337" y="4937258"/>
                </a:lnTo>
                <a:lnTo>
                  <a:pt x="294595" y="4937258"/>
                </a:lnTo>
                <a:lnTo>
                  <a:pt x="294595" y="4949000"/>
                </a:lnTo>
                <a:lnTo>
                  <a:pt x="294595" y="4960742"/>
                </a:lnTo>
                <a:lnTo>
                  <a:pt x="306337" y="4960742"/>
                </a:lnTo>
                <a:lnTo>
                  <a:pt x="318127" y="4960742"/>
                </a:lnTo>
                <a:lnTo>
                  <a:pt x="318127" y="4949000"/>
                </a:lnTo>
                <a:lnTo>
                  <a:pt x="318127" y="4937258"/>
                </a:lnTo>
                <a:lnTo>
                  <a:pt x="329869" y="4937258"/>
                </a:lnTo>
                <a:lnTo>
                  <a:pt x="341611" y="4937258"/>
                </a:lnTo>
                <a:lnTo>
                  <a:pt x="341611" y="4925468"/>
                </a:lnTo>
                <a:lnTo>
                  <a:pt x="341611" y="4913726"/>
                </a:lnTo>
                <a:lnTo>
                  <a:pt x="329869" y="4913726"/>
                </a:lnTo>
                <a:close/>
                <a:moveTo>
                  <a:pt x="533912" y="4913441"/>
                </a:moveTo>
                <a:lnTo>
                  <a:pt x="533912" y="4931102"/>
                </a:lnTo>
                <a:lnTo>
                  <a:pt x="523626" y="4931102"/>
                </a:lnTo>
                <a:lnTo>
                  <a:pt x="523626" y="4939933"/>
                </a:lnTo>
                <a:lnTo>
                  <a:pt x="533912" y="4939933"/>
                </a:lnTo>
                <a:lnTo>
                  <a:pt x="533912" y="4953858"/>
                </a:lnTo>
                <a:cubicBezTo>
                  <a:pt x="533912" y="4967104"/>
                  <a:pt x="540511" y="4975207"/>
                  <a:pt x="555212" y="4975207"/>
                </a:cubicBezTo>
                <a:lnTo>
                  <a:pt x="561859" y="4975207"/>
                </a:lnTo>
                <a:lnTo>
                  <a:pt x="561859" y="4966376"/>
                </a:lnTo>
                <a:lnTo>
                  <a:pt x="542743" y="4966376"/>
                </a:lnTo>
                <a:lnTo>
                  <a:pt x="542743" y="4939787"/>
                </a:lnTo>
                <a:lnTo>
                  <a:pt x="557299" y="4939787"/>
                </a:lnTo>
                <a:lnTo>
                  <a:pt x="557299" y="4930957"/>
                </a:lnTo>
                <a:lnTo>
                  <a:pt x="542743" y="4930957"/>
                </a:lnTo>
                <a:lnTo>
                  <a:pt x="542743" y="4913441"/>
                </a:lnTo>
                <a:close/>
                <a:moveTo>
                  <a:pt x="416348" y="4913441"/>
                </a:moveTo>
                <a:lnTo>
                  <a:pt x="416348" y="4931102"/>
                </a:lnTo>
                <a:lnTo>
                  <a:pt x="406062" y="4931102"/>
                </a:lnTo>
                <a:lnTo>
                  <a:pt x="406062" y="4939933"/>
                </a:lnTo>
                <a:lnTo>
                  <a:pt x="416348" y="4939933"/>
                </a:lnTo>
                <a:lnTo>
                  <a:pt x="416348" y="4953130"/>
                </a:lnTo>
                <a:cubicBezTo>
                  <a:pt x="416348" y="4966376"/>
                  <a:pt x="422947" y="4975207"/>
                  <a:pt x="437648" y="4975207"/>
                </a:cubicBezTo>
                <a:lnTo>
                  <a:pt x="441336" y="4975207"/>
                </a:lnTo>
                <a:lnTo>
                  <a:pt x="441336" y="4966376"/>
                </a:lnTo>
                <a:lnTo>
                  <a:pt x="425179" y="4966376"/>
                </a:lnTo>
                <a:lnTo>
                  <a:pt x="425179" y="4939787"/>
                </a:lnTo>
                <a:lnTo>
                  <a:pt x="436920" y="4939787"/>
                </a:lnTo>
                <a:lnTo>
                  <a:pt x="436920" y="4930957"/>
                </a:lnTo>
                <a:lnTo>
                  <a:pt x="425179" y="4930957"/>
                </a:lnTo>
                <a:lnTo>
                  <a:pt x="425179" y="4913441"/>
                </a:lnTo>
                <a:close/>
                <a:moveTo>
                  <a:pt x="0" y="0"/>
                </a:moveTo>
                <a:lnTo>
                  <a:pt x="9144000" y="0"/>
                </a:lnTo>
                <a:lnTo>
                  <a:pt x="9144000" y="5143500"/>
                </a:lnTo>
                <a:lnTo>
                  <a:pt x="0" y="5143500"/>
                </a:lnTo>
                <a:close/>
              </a:path>
            </a:pathLst>
          </a:custGeom>
          <a:solidFill>
            <a:schemeClr val="bg1">
              <a:lumMod val="75000"/>
            </a:schemeClr>
          </a:solidFill>
        </p:spPr>
        <p:txBody>
          <a:bodyPr wrap="square" anchor="ctr">
            <a:noAutofit/>
          </a:bodyP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picture</a:t>
            </a:r>
          </a:p>
        </p:txBody>
      </p:sp>
      <p:sp>
        <p:nvSpPr>
          <p:cNvPr id="2" name="Title 1"/>
          <p:cNvSpPr>
            <a:spLocks noGrp="1"/>
          </p:cNvSpPr>
          <p:nvPr userDrawn="1">
            <p:ph type="title" hasCustomPrompt="1"/>
          </p:nvPr>
        </p:nvSpPr>
        <p:spPr>
          <a:xfrm>
            <a:off x="287338" y="735013"/>
            <a:ext cx="3273091" cy="1793182"/>
          </a:xfrm>
        </p:spPr>
        <p:txBody>
          <a:bodyPr/>
          <a:lstStyle>
            <a:lvl1pPr>
              <a:defRPr>
                <a:solidFill>
                  <a:schemeClr val="bg1"/>
                </a:solidFill>
              </a:defRPr>
            </a:lvl1pPr>
          </a:lstStyle>
          <a:p>
            <a:r>
              <a:rPr lang="en-GB"/>
              <a:t>Add your quote</a:t>
            </a:r>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userDrawn="1">
            <p:ph type="body" sz="quarter" idx="13" hasCustomPrompt="1"/>
          </p:nvPr>
        </p:nvSpPr>
        <p:spPr>
          <a:xfrm>
            <a:off x="283829" y="231775"/>
            <a:ext cx="3276600" cy="365208"/>
          </a:xfrm>
        </p:spPr>
        <p:txBody>
          <a:bodyPr tIns="36000">
            <a:normAutofit/>
          </a:bodyPr>
          <a:lstStyle>
            <a:lvl1pPr marL="0" indent="0">
              <a:spcBef>
                <a:spcPts val="0"/>
              </a:spcBef>
              <a:buClr>
                <a:schemeClr val="accent6"/>
              </a:buClr>
              <a:buFont typeface="+mj-lt"/>
              <a:buNone/>
              <a:defRPr sz="1200">
                <a:solidFill>
                  <a:srgbClr val="E9EC6B"/>
                </a:solidFill>
              </a:defRPr>
            </a:lvl1pPr>
            <a:lvl2pPr marL="234950" indent="0">
              <a:buClr>
                <a:schemeClr val="accent6"/>
              </a:buClr>
              <a:buFont typeface="+mj-lt"/>
              <a:buNone/>
              <a:defRPr>
                <a:solidFill>
                  <a:schemeClr val="bg1"/>
                </a:solidFill>
              </a:defRPr>
            </a:lvl2pPr>
            <a:lvl3pPr marL="587375" indent="-174625">
              <a:buClr>
                <a:schemeClr val="accent6"/>
              </a:buClr>
              <a:buFont typeface="+mj-lt"/>
              <a:buAutoNum type="arabicPeriod"/>
              <a:defRPr>
                <a:solidFill>
                  <a:schemeClr val="bg1"/>
                </a:solidFill>
              </a:defRPr>
            </a:lvl3pPr>
            <a:lvl4pPr marL="768350" indent="-188913">
              <a:buClr>
                <a:schemeClr val="accent6"/>
              </a:buClr>
              <a:buFont typeface="+mj-lt"/>
              <a:buAutoNum type="arabicPeriod"/>
              <a:defRPr>
                <a:solidFill>
                  <a:schemeClr val="bg1"/>
                </a:solidFill>
              </a:defRPr>
            </a:lvl4pPr>
            <a:lvl5pPr marL="946150" indent="-177800">
              <a:buClr>
                <a:schemeClr val="accent6"/>
              </a:buClr>
              <a:buFont typeface="+mj-lt"/>
              <a:buAutoNum type="arabicPeriod"/>
              <a:defRPr>
                <a:solidFill>
                  <a:schemeClr val="bg1"/>
                </a:solidFill>
              </a:defRPr>
            </a:lvl5pPr>
          </a:lstStyle>
          <a:p>
            <a:pPr lvl="0"/>
            <a:r>
              <a:rPr lang="en-GB" dirty="0"/>
              <a:t>Add intro text</a:t>
            </a:r>
          </a:p>
        </p:txBody>
      </p:sp>
      <p:sp>
        <p:nvSpPr>
          <p:cNvPr id="9" name="Date Placeholder 8">
            <a:extLst>
              <a:ext uri="{FF2B5EF4-FFF2-40B4-BE49-F238E27FC236}">
                <a16:creationId xmlns:a16="http://schemas.microsoft.com/office/drawing/2014/main" id="{7DC43ACE-919E-4F14-B57A-476B078BDADC}"/>
              </a:ext>
            </a:extLst>
          </p:cNvPr>
          <p:cNvSpPr>
            <a:spLocks noGrp="1"/>
          </p:cNvSpPr>
          <p:nvPr userDrawn="1">
            <p:ph type="dt" sz="half" idx="14"/>
          </p:nvPr>
        </p:nvSpPr>
        <p:spPr/>
        <p:txBody>
          <a:bodyPr/>
          <a:lstStyle>
            <a:lvl1pPr>
              <a:defRPr>
                <a:solidFill>
                  <a:schemeClr val="bg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userDrawn="1">
            <p:ph type="ftr" sz="quarter" idx="15"/>
          </p:nvPr>
        </p:nvSpPr>
        <p:spPr/>
        <p:txBody>
          <a:bodyPr/>
          <a:lstStyle>
            <a:lvl1pPr>
              <a:defRPr>
                <a:solidFill>
                  <a:schemeClr val="bg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userDrawn="1">
            <p:ph type="sldNum" sz="quarter" idx="16"/>
          </p:nvPr>
        </p:nvSpPr>
        <p:spPr/>
        <p:txBody>
          <a:bodyPr/>
          <a:lstStyle>
            <a:lvl1pPr>
              <a:defRPr>
                <a:solidFill>
                  <a:schemeClr val="bg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1972319599"/>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nd slide 1">
    <p:bg>
      <p:bgPr>
        <a:solidFill>
          <a:schemeClr val="accent2">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CBC1972-8065-4A53-B307-68AB4006EBA4}"/>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378036045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End slide 2">
    <p:bg>
      <p:bgPr>
        <a:solidFill>
          <a:schemeClr val="accent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629A0C0-C4FA-4BD5-B2B6-6748A116A518}"/>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7315500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slide 3">
    <p:bg>
      <p:bgPr>
        <a:solidFill>
          <a:schemeClr val="accent2">
            <a:alpha val="25000"/>
          </a:schemeClr>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4C816F69-5068-4908-9804-E11DD367E853}"/>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801945511"/>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nd slide 4">
    <p:bg>
      <p:bgPr>
        <a:solidFill>
          <a:schemeClr val="accent1"/>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D001CC6F-BFCA-4280-BE24-68BE1C518787}"/>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451476300"/>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bg1"/>
                </a:solidFill>
              </a:defRPr>
            </a:lvl1pPr>
            <a:lvl2pPr marL="407988" indent="-173038">
              <a:buClr>
                <a:schemeClr val="tx2"/>
              </a:buClr>
              <a:buFont typeface="+mj-lt"/>
              <a:buAutoNum type="arabicPeriod"/>
              <a:defRPr>
                <a:solidFill>
                  <a:schemeClr val="bg1"/>
                </a:solidFill>
              </a:defRPr>
            </a:lvl2pPr>
            <a:lvl3pPr marL="587375" indent="-174625">
              <a:buClr>
                <a:schemeClr val="tx2"/>
              </a:buClr>
              <a:buFont typeface="+mj-lt"/>
              <a:buAutoNum type="arabicPeriod"/>
              <a:defRPr>
                <a:solidFill>
                  <a:schemeClr val="bg1"/>
                </a:solidFill>
              </a:defRPr>
            </a:lvl3pPr>
            <a:lvl4pPr marL="768350" indent="-188913">
              <a:buClr>
                <a:schemeClr val="tx2"/>
              </a:buClr>
              <a:buFont typeface="+mj-lt"/>
              <a:buAutoNum type="arabicPeriod"/>
              <a:defRPr>
                <a:solidFill>
                  <a:schemeClr val="bg1"/>
                </a:solidFill>
              </a:defRPr>
            </a:lvl4pPr>
            <a:lvl5pPr marL="946150" indent="-177800">
              <a:buClr>
                <a:schemeClr val="tx2"/>
              </a:buClr>
              <a:buFont typeface="+mj-lt"/>
              <a:buAutoNum type="arabicPeriod"/>
              <a:defRPr>
                <a:solidFill>
                  <a:schemeClr val="bg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9994B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9994B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9994B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27289182"/>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accent6">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C4C1BE"/>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rgbClr val="E9EC6B"/>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p:nvPr>
        </p:nvSpPr>
        <p:spPr>
          <a:xfrm>
            <a:off x="3887788" y="231774"/>
            <a:ext cx="3276600" cy="4680000"/>
          </a:xfrm>
        </p:spPr>
        <p:txBody>
          <a:bodyPr anchor="ctr"/>
          <a:lstStyle>
            <a:lvl1pPr marL="239713" indent="-239713">
              <a:buClr>
                <a:srgbClr val="E9EC6B"/>
              </a:buClr>
              <a:buFont typeface="+mj-lt"/>
              <a:buAutoNum type="arabicPeriod"/>
              <a:defRPr>
                <a:solidFill>
                  <a:schemeClr val="bg1"/>
                </a:solidFill>
              </a:defRPr>
            </a:lvl1pPr>
            <a:lvl2pPr marL="407988" indent="-173038">
              <a:buClr>
                <a:srgbClr val="E9EC6B"/>
              </a:buClr>
              <a:buFont typeface="+mj-lt"/>
              <a:buAutoNum type="arabicPeriod"/>
              <a:defRPr>
                <a:solidFill>
                  <a:schemeClr val="bg1"/>
                </a:solidFill>
              </a:defRPr>
            </a:lvl2pPr>
            <a:lvl3pPr marL="587375" indent="-174625">
              <a:buClr>
                <a:srgbClr val="E9EC6B"/>
              </a:buClr>
              <a:buFont typeface="+mj-lt"/>
              <a:buAutoNum type="arabicPeriod"/>
              <a:defRPr>
                <a:solidFill>
                  <a:schemeClr val="bg1"/>
                </a:solidFill>
              </a:defRPr>
            </a:lvl3pPr>
            <a:lvl4pPr marL="768350" indent="-188913">
              <a:buClr>
                <a:srgbClr val="E9EC6B"/>
              </a:buClr>
              <a:buFont typeface="+mj-lt"/>
              <a:buAutoNum type="arabicPeriod"/>
              <a:defRPr>
                <a:solidFill>
                  <a:schemeClr val="bg1"/>
                </a:solidFill>
              </a:defRPr>
            </a:lvl4pPr>
            <a:lvl5pPr marL="946150" indent="-177800">
              <a:buClr>
                <a:srgbClr val="E9EC6B"/>
              </a:buClr>
              <a:buFont typeface="+mj-lt"/>
              <a:buAutoNum type="arabi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C4C1BE"/>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C4C1BE"/>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C4C1BE"/>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264498431"/>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eakers slide 1">
    <p:bg>
      <p:bgPr>
        <a:solidFill>
          <a:schemeClr val="accent5">
            <a:alpha val="2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A2EB4F0-1242-4B37-82D8-85D39CC7DC7D}"/>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Picture Placeholder 58">
            <a:extLst>
              <a:ext uri="{FF2B5EF4-FFF2-40B4-BE49-F238E27FC236}">
                <a16:creationId xmlns:a16="http://schemas.microsoft.com/office/drawing/2014/main" id="{1CA0517D-045A-4564-9B4D-F22051D2544F}"/>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role title</a:t>
            </a:r>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61" name="Dots">
            <a:extLst>
              <a:ext uri="{FF2B5EF4-FFF2-40B4-BE49-F238E27FC236}">
                <a16:creationId xmlns:a16="http://schemas.microsoft.com/office/drawing/2014/main" id="{4DC8648D-B704-4A1B-92A8-2B5828CECBBD}"/>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1957235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peakers slide 2">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2B8DDE-141E-47A1-827C-BEBE167408A8}"/>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4" name="Dots">
            <a:extLst>
              <a:ext uri="{FF2B5EF4-FFF2-40B4-BE49-F238E27FC236}">
                <a16:creationId xmlns:a16="http://schemas.microsoft.com/office/drawing/2014/main" id="{6756FC10-BA1F-4145-A18C-32CA39246229}"/>
              </a:ext>
              <a:ext uri="{C183D7F6-B498-43B3-948B-1728B52AA6E4}">
                <adec:decorative xmlns:adec="http://schemas.microsoft.com/office/drawing/2017/decorative" val="1"/>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96107397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38" y="231774"/>
            <a:ext cx="8569325" cy="1008064"/>
          </a:xfrm>
          <a:prstGeom prst="rect">
            <a:avLst/>
          </a:prstGeom>
        </p:spPr>
        <p:txBody>
          <a:bodyPr vert="horz" lIns="0" tIns="0" rIns="0" bIns="0" rtlCol="0" anchor="t">
            <a:noAutofit/>
          </a:bodyPr>
          <a:lstStyle/>
          <a:p>
            <a:r>
              <a:rPr lang="en-GB" dirty="0"/>
              <a:t>Click to add title</a:t>
            </a:r>
          </a:p>
        </p:txBody>
      </p:sp>
      <p:sp>
        <p:nvSpPr>
          <p:cNvPr id="3" name="Text Placeholder 2"/>
          <p:cNvSpPr>
            <a:spLocks noGrp="1"/>
          </p:cNvSpPr>
          <p:nvPr>
            <p:ph type="body" idx="1"/>
          </p:nvPr>
        </p:nvSpPr>
        <p:spPr>
          <a:xfrm>
            <a:off x="287338" y="1384301"/>
            <a:ext cx="8569324" cy="3240088"/>
          </a:xfrm>
          <a:prstGeom prst="rect">
            <a:avLst/>
          </a:prstGeom>
        </p:spPr>
        <p:txBody>
          <a:bodyPr vert="horz" lIns="0" tIns="0" rIns="0" bIns="0" rtlCol="0">
            <a:normAutofit/>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6429054" y="4889414"/>
            <a:ext cx="2057400" cy="129382"/>
          </a:xfrm>
          <a:prstGeom prst="rect">
            <a:avLst/>
          </a:prstGeom>
        </p:spPr>
        <p:txBody>
          <a:bodyPr vert="horz" lIns="0" tIns="0" rIns="0" bIns="0" rtlCol="0" anchor="ctr"/>
          <a:lstStyle>
            <a:lvl1pPr algn="r">
              <a:defRPr sz="700">
                <a:solidFill>
                  <a:srgbClr val="BEBEBE"/>
                </a:solidFill>
              </a:defRPr>
            </a:lvl1pPr>
          </a:lstStyle>
          <a:p>
            <a:r>
              <a:rPr lang="en-US"/>
              <a:t>December 14, 2021</a:t>
            </a:r>
            <a:endParaRPr lang="en-GB" dirty="0"/>
          </a:p>
        </p:txBody>
      </p:sp>
      <p:sp>
        <p:nvSpPr>
          <p:cNvPr id="5" name="Footer Placeholder 4"/>
          <p:cNvSpPr>
            <a:spLocks noGrp="1"/>
          </p:cNvSpPr>
          <p:nvPr>
            <p:ph type="ftr" sz="quarter" idx="3"/>
          </p:nvPr>
        </p:nvSpPr>
        <p:spPr>
          <a:xfrm>
            <a:off x="1030621" y="4889414"/>
            <a:ext cx="513396" cy="129382"/>
          </a:xfrm>
          <a:prstGeom prst="rect">
            <a:avLst/>
          </a:prstGeom>
        </p:spPr>
        <p:txBody>
          <a:bodyPr vert="horz" wrap="none" lIns="0" tIns="0" rIns="0" bIns="0" rtlCol="0" anchor="ctr"/>
          <a:lstStyle>
            <a:lvl1pPr algn="l">
              <a:defRPr sz="700">
                <a:solidFill>
                  <a:srgbClr val="BEBEBE"/>
                </a:solidFill>
              </a:defRPr>
            </a:lvl1pPr>
          </a:lstStyle>
          <a:p>
            <a:r>
              <a:rPr lang="en-GB"/>
              <a:t>Internal</a:t>
            </a:r>
            <a:endParaRPr lang="en-GB" dirty="0"/>
          </a:p>
        </p:txBody>
      </p:sp>
      <p:sp>
        <p:nvSpPr>
          <p:cNvPr id="6" name="Slide Number Placeholder 5"/>
          <p:cNvSpPr>
            <a:spLocks noGrp="1"/>
          </p:cNvSpPr>
          <p:nvPr>
            <p:ph type="sldNum" sz="quarter" idx="4"/>
          </p:nvPr>
        </p:nvSpPr>
        <p:spPr>
          <a:xfrm>
            <a:off x="8532687" y="4889414"/>
            <a:ext cx="316567" cy="129382"/>
          </a:xfrm>
          <a:prstGeom prst="rect">
            <a:avLst/>
          </a:prstGeom>
        </p:spPr>
        <p:txBody>
          <a:bodyPr vert="horz" lIns="0" tIns="0" rIns="0" bIns="0" rtlCol="0" anchor="ctr"/>
          <a:lstStyle>
            <a:lvl1pPr algn="r">
              <a:defRPr sz="700">
                <a:solidFill>
                  <a:srgbClr val="BEBEBE"/>
                </a:solidFill>
              </a:defRPr>
            </a:lvl1pPr>
          </a:lstStyle>
          <a:p>
            <a:fld id="{61E25E67-CBB9-434B-BBF7-0A5E970272B8}" type="slidenum">
              <a:rPr lang="en-GB" smtClean="0"/>
              <a:pPr/>
              <a:t>‹#›</a:t>
            </a:fld>
            <a:endParaRPr lang="en-GB" dirty="0"/>
          </a:p>
        </p:txBody>
      </p:sp>
      <p:grpSp>
        <p:nvGrpSpPr>
          <p:cNvPr id="21" name="Graphic 19">
            <a:extLst>
              <a:ext uri="{FF2B5EF4-FFF2-40B4-BE49-F238E27FC236}">
                <a16:creationId xmlns:a16="http://schemas.microsoft.com/office/drawing/2014/main" id="{25FB6CBA-568C-4561-9F8B-63353D60C4F8}"/>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22" name="Freeform: Shape 21">
              <a:extLst>
                <a:ext uri="{FF2B5EF4-FFF2-40B4-BE49-F238E27FC236}">
                  <a16:creationId xmlns:a16="http://schemas.microsoft.com/office/drawing/2014/main" id="{CD5553F2-FBCD-4BC0-89B1-C3C6B071A465}"/>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E97CA0-2B3D-4EC7-8814-4B1885DAA8A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436BE29-9A5E-4924-96C1-C8FD6399636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4302BD2-1721-4C2B-918F-37EDB2DA21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AA81E65-F43B-4507-962E-4E125887B53C}"/>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8C82DF7-08D7-4B3C-A2EE-3F151BD3E0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E78D303-7B1B-4CA5-98B1-5150A7C5556C}"/>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945B777B-422A-42E1-9FEF-493C5441CEB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0D0337E-6257-43B6-8A33-5D5B00F11F62}"/>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DBCDA05F-0DFB-434E-8D63-F21AC9981CF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261AAF30-1E5F-4CD3-9063-4CD80BA1F755}"/>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1A0A60F8-03A2-4F61-B78E-3B95B56313E6}"/>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2BAFDD46-3F79-4ABA-99B9-5B4F6A10C61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61AE0C9-4144-43F9-A524-8675A64D4BE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3CCFBA73-1C05-4642-8FD7-EC0C2827D71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B432E7C-57D1-4945-8842-A6509C2261F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836BA895-901A-4EA1-839D-68CDC919D65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9773566D-F5D6-45EA-8088-C1671AE9349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73E19993-6F5D-408F-A761-CFB189BD3ED2}"/>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2609AB2E-EE1C-4E2C-93C7-D22EF0230ADD}"/>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11" name="xxLanguageTextBox">
            <a:extLst>
              <a:ext uri="{FF2B5EF4-FFF2-40B4-BE49-F238E27FC236}">
                <a16:creationId xmlns:a16="http://schemas.microsoft.com/office/drawing/2014/main" id="{58F81A98-8A90-4939-8305-1BD77D15340D}"/>
              </a:ext>
            </a:extLst>
          </p:cNvPr>
          <p:cNvSpPr/>
          <p:nvPr userDrawn="1">
            <p:custDataLst>
              <p:tags r:id="rId60"/>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xxLanguageTextBox">
            <a:extLst>
              <a:ext uri="{FF2B5EF4-FFF2-40B4-BE49-F238E27FC236}">
                <a16:creationId xmlns:a16="http://schemas.microsoft.com/office/drawing/2014/main" id="{0BA9C109-60A0-4CD7-8604-CA1350B8399E}"/>
              </a:ext>
            </a:extLst>
          </p:cNvPr>
          <p:cNvSpPr/>
          <p:nvPr userDrawn="1">
            <p:custDataLst>
              <p:tags r:id="rId61"/>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xxLanguageTextBox">
            <a:extLst>
              <a:ext uri="{FF2B5EF4-FFF2-40B4-BE49-F238E27FC236}">
                <a16:creationId xmlns:a16="http://schemas.microsoft.com/office/drawing/2014/main" id="{E3424136-D07B-4809-A0D0-DF64A4998C65}"/>
              </a:ext>
            </a:extLst>
          </p:cNvPr>
          <p:cNvSpPr/>
          <p:nvPr userDrawn="1">
            <p:custDataLst>
              <p:tags r:id="rId62"/>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xxLanguageTextBox">
            <a:extLst>
              <a:ext uri="{FF2B5EF4-FFF2-40B4-BE49-F238E27FC236}">
                <a16:creationId xmlns:a16="http://schemas.microsoft.com/office/drawing/2014/main" id="{44890CA2-8BA5-4DAF-A661-773C108C9506}"/>
              </a:ext>
            </a:extLst>
          </p:cNvPr>
          <p:cNvSpPr/>
          <p:nvPr userDrawn="1">
            <p:custDataLst>
              <p:tags r:id="rId63"/>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xxLanguageTextBox">
            <a:extLst>
              <a:ext uri="{FF2B5EF4-FFF2-40B4-BE49-F238E27FC236}">
                <a16:creationId xmlns:a16="http://schemas.microsoft.com/office/drawing/2014/main" id="{E61FCD24-C515-4CE0-8F76-ED33AB0DF48C}"/>
              </a:ext>
            </a:extLst>
          </p:cNvPr>
          <p:cNvSpPr/>
          <p:nvPr userDrawn="1">
            <p:custDataLst>
              <p:tags r:id="rId64"/>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189287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700" r:id="rId5"/>
    <p:sldLayoutId id="2147483701" r:id="rId6"/>
    <p:sldLayoutId id="2147483702" r:id="rId7"/>
    <p:sldLayoutId id="2147483682" r:id="rId8"/>
    <p:sldLayoutId id="2147483680" r:id="rId9"/>
    <p:sldLayoutId id="2147483683" r:id="rId10"/>
    <p:sldLayoutId id="2147483684" r:id="rId11"/>
    <p:sldLayoutId id="2147483686" r:id="rId12"/>
    <p:sldLayoutId id="2147483685" r:id="rId13"/>
    <p:sldLayoutId id="2147483687" r:id="rId14"/>
    <p:sldLayoutId id="2147483688" r:id="rId15"/>
    <p:sldLayoutId id="2147483724" r:id="rId16"/>
    <p:sldLayoutId id="2147483725" r:id="rId17"/>
    <p:sldLayoutId id="2147483691" r:id="rId18"/>
    <p:sldLayoutId id="2147483727" r:id="rId19"/>
    <p:sldLayoutId id="2147483730" r:id="rId20"/>
    <p:sldLayoutId id="2147483692" r:id="rId21"/>
    <p:sldLayoutId id="2147483721" r:id="rId22"/>
    <p:sldLayoutId id="2147483731" r:id="rId23"/>
    <p:sldLayoutId id="2147483717" r:id="rId24"/>
    <p:sldLayoutId id="2147483732" r:id="rId25"/>
    <p:sldLayoutId id="2147483733" r:id="rId26"/>
    <p:sldLayoutId id="2147483734" r:id="rId27"/>
    <p:sldLayoutId id="2147483735" r:id="rId28"/>
    <p:sldLayoutId id="2147483722" r:id="rId29"/>
    <p:sldLayoutId id="2147483723" r:id="rId30"/>
    <p:sldLayoutId id="2147483737" r:id="rId31"/>
    <p:sldLayoutId id="2147483738" r:id="rId32"/>
    <p:sldLayoutId id="2147483672" r:id="rId33"/>
    <p:sldLayoutId id="2147483726" r:id="rId34"/>
    <p:sldLayoutId id="2147483708" r:id="rId35"/>
    <p:sldLayoutId id="2147483719" r:id="rId36"/>
    <p:sldLayoutId id="2147483736" r:id="rId37"/>
    <p:sldLayoutId id="2147483673" r:id="rId38"/>
    <p:sldLayoutId id="2147483674" r:id="rId39"/>
    <p:sldLayoutId id="2147483675" r:id="rId40"/>
    <p:sldLayoutId id="2147483676" r:id="rId41"/>
    <p:sldLayoutId id="2147483711" r:id="rId42"/>
    <p:sldLayoutId id="2147483710" r:id="rId43"/>
    <p:sldLayoutId id="2147483712" r:id="rId44"/>
    <p:sldLayoutId id="2147483713" r:id="rId45"/>
    <p:sldLayoutId id="2147483714" r:id="rId46"/>
    <p:sldLayoutId id="2147483694" r:id="rId47"/>
    <p:sldLayoutId id="2147483697" r:id="rId48"/>
    <p:sldLayoutId id="2147483695" r:id="rId49"/>
    <p:sldLayoutId id="2147483709" r:id="rId50"/>
    <p:sldLayoutId id="2147483698" r:id="rId51"/>
    <p:sldLayoutId id="2147483699" r:id="rId52"/>
    <p:sldLayoutId id="2147483706" r:id="rId53"/>
    <p:sldLayoutId id="2147483703" r:id="rId54"/>
    <p:sldLayoutId id="2147483704" r:id="rId55"/>
    <p:sldLayoutId id="2147483705" r:id="rId56"/>
    <p:sldLayoutId id="2147483728" r:id="rId57"/>
    <p:sldLayoutId id="2147483729" r:id="rId58"/>
  </p:sldLayoutIdLst>
  <p:hf hdr="0" dt="0"/>
  <p:txStyles>
    <p:titleStyle>
      <a:lvl1pPr algn="l" defTabSz="6858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79" userDrawn="1">
          <p15:clr>
            <a:srgbClr val="F26B43"/>
          </p15:clr>
        </p15:guide>
        <p15:guide id="2" orient="horz" pos="146" userDrawn="1">
          <p15:clr>
            <a:srgbClr val="F26B43"/>
          </p15:clr>
        </p15:guide>
        <p15:guide id="3" pos="181" userDrawn="1">
          <p15:clr>
            <a:srgbClr val="F26B43"/>
          </p15:clr>
        </p15:guide>
        <p15:guide id="4" orient="horz" pos="872" userDrawn="1">
          <p15:clr>
            <a:srgbClr val="F26B43"/>
          </p15:clr>
        </p15:guide>
        <p15:guide id="5" orient="horz" pos="2913" userDrawn="1">
          <p15:clr>
            <a:srgbClr val="F26B43"/>
          </p15:clr>
        </p15:guide>
        <p15:guide id="7" orient="horz" pos="7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dotnet.microsoft.com/en-us/languages" TargetMode="Externa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csharp/language-reference/configure-language-version" TargetMode="External"/><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dotnet/csharp/whats-new/csharp-11" TargetMode="External"/><Relationship Id="rId2" Type="http://schemas.openxmlformats.org/officeDocument/2006/relationships/hyperlink" Target="https://learn.microsoft.com/en-us/dotnet/csharp/whats-new/csharp-10" TargetMode="External"/><Relationship Id="rId1" Type="http://schemas.openxmlformats.org/officeDocument/2006/relationships/slideLayout" Target="../slideLayouts/slideLayout29.xml"/><Relationship Id="rId4" Type="http://schemas.openxmlformats.org/officeDocument/2006/relationships/hyperlink" Target="https://learn.microsoft.com/en-us/dotnet/csharp/whats-new/csharp-12"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New C# features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a:xfrm>
            <a:off x="576261" y="2933271"/>
            <a:ext cx="4104000" cy="1008000"/>
          </a:xfrm>
        </p:spPr>
        <p:txBody>
          <a:bodyPr/>
          <a:lstStyle/>
          <a:p>
            <a:r>
              <a:rPr lang="en-GB" dirty="0"/>
              <a:t>What’s new in </a:t>
            </a:r>
            <a:br>
              <a:rPr lang="en-GB" dirty="0"/>
            </a:br>
            <a:r>
              <a:rPr lang="en-GB" dirty="0"/>
              <a:t>       C# 9.0, C# 10.0, C# 11.0</a:t>
            </a:r>
            <a:r>
              <a:rPr lang="cs-CZ" dirty="0"/>
              <a:t>, C</a:t>
            </a:r>
            <a:r>
              <a:rPr lang="en-US" dirty="0"/>
              <a:t># </a:t>
            </a:r>
            <a:r>
              <a:rPr lang="cs-CZ" dirty="0"/>
              <a:t>12</a:t>
            </a:r>
            <a:r>
              <a:rPr lang="en-US" dirty="0"/>
              <a:t>.0</a:t>
            </a:r>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pic>
        <p:nvPicPr>
          <p:cNvPr id="8194" name="Picture 2" descr="shutterstock_788788732">
            <a:extLst>
              <a:ext uri="{FF2B5EF4-FFF2-40B4-BE49-F238E27FC236}">
                <a16:creationId xmlns:a16="http://schemas.microsoft.com/office/drawing/2014/main" id="{873D056A-8DBB-6B1A-A8B6-B916CA14C6E2}"/>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2940" r="229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9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Discards (unused variables)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400" b="0" i="0" dirty="0">
                <a:solidFill>
                  <a:srgbClr val="161616"/>
                </a:solidFill>
                <a:effectLst/>
                <a:latin typeface="Segoe UI" panose="020B0502040204020203" pitchFamily="34" charset="0"/>
              </a:rPr>
              <a:t>Discards are placeholder variables that are intentionally unused in application code.</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10</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94746" y="1112521"/>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values in output parameters</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void</a:t>
            </a:r>
            <a:r>
              <a:rPr lang="sv-SE" sz="1000" b="0" i="0" dirty="0">
                <a:solidFill>
                  <a:srgbClr val="161616"/>
                </a:solidFill>
                <a:effectLst/>
                <a:latin typeface="Cascadia Mono" panose="020B0609020000020004" pitchFamily="49" charset="0"/>
                <a:cs typeface="Cascadia Mono" panose="020B0609020000020004" pitchFamily="49" charset="0"/>
              </a:rPr>
              <a:t>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 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 float</a:t>
            </a:r>
            <a:r>
              <a:rPr lang="sv-SE" sz="1000" b="0" i="0" dirty="0">
                <a:solidFill>
                  <a:srgbClr val="161616"/>
                </a:solidFill>
                <a:effectLst/>
                <a:latin typeface="Cascadia Mono" panose="020B0609020000020004" pitchFamily="49" charset="0"/>
                <a:cs typeface="Cascadia Mono" panose="020B0609020000020004" pitchFamily="49" charset="0"/>
              </a:rPr>
              <a:t> avg)</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FindMinMaxAvg(myValues,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_);</a:t>
            </a:r>
            <a:br>
              <a:rPr lang="sv-SE"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BD45DDD0-0ABB-063F-EE7B-61311A31E747}"/>
              </a:ext>
            </a:extLst>
          </p:cNvPr>
          <p:cNvSpPr txBox="1">
            <a:spLocks/>
          </p:cNvSpPr>
          <p:nvPr/>
        </p:nvSpPr>
        <p:spPr>
          <a:xfrm>
            <a:off x="287339" y="2183996"/>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 in value tuple</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var </a:t>
            </a:r>
            <a:r>
              <a:rPr lang="sv-SE" sz="1000" b="0" i="0" dirty="0">
                <a:solidFill>
                  <a:srgbClr val="161616"/>
                </a:solidFill>
                <a:effectLst/>
                <a:latin typeface="Cascadia Mono" panose="020B0609020000020004" pitchFamily="49" charset="0"/>
                <a:cs typeface="Cascadia Mono" panose="020B0609020000020004" pitchFamily="49" charset="0"/>
              </a:rPr>
              <a:t>(min, max, _)  = FindMinMaxAvg(myValues);</a:t>
            </a: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126690A-CC96-E9BC-3B84-D9758A2BAD55}"/>
              </a:ext>
            </a:extLst>
          </p:cNvPr>
          <p:cNvSpPr txBox="1">
            <a:spLocks/>
          </p:cNvSpPr>
          <p:nvPr/>
        </p:nvSpPr>
        <p:spPr>
          <a:xfrm>
            <a:off x="294746" y="3255471"/>
            <a:ext cx="7378381" cy="985924"/>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sv-SE" sz="1000" b="0" i="0" dirty="0">
                <a:solidFill>
                  <a:schemeClr val="bg2">
                    <a:lumMod val="50000"/>
                  </a:schemeClr>
                </a:solidFill>
                <a:effectLst/>
                <a:latin typeface="Cascadia Mono" panose="020B0609020000020004" pitchFamily="49" charset="0"/>
                <a:cs typeface="Cascadia Mono" panose="020B0609020000020004" pitchFamily="49" charset="0"/>
              </a:rPr>
              <a:t>//a</a:t>
            </a:r>
            <a:r>
              <a:rPr lang="en-US" sz="1000" b="0" i="0" dirty="0" err="1">
                <a:solidFill>
                  <a:schemeClr val="bg2">
                    <a:lumMod val="50000"/>
                  </a:schemeClr>
                </a:solidFill>
                <a:effectLst/>
                <a:latin typeface="Cascadia Mono" panose="020B0609020000020004" pitchFamily="49" charset="0"/>
                <a:cs typeface="Cascadia Mono" panose="020B0609020000020004" pitchFamily="49" charset="0"/>
              </a:rPr>
              <a:t>ssignment</a:t>
            </a: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 to ensure that an argument isn't null</a:t>
            </a:r>
            <a:br>
              <a:rPr lang="sv-SE"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public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static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void</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6881"/>
                </a:solidFill>
                <a:effectLst/>
                <a:latin typeface="Cascadia Mono" panose="020B0609020000020004" pitchFamily="49" charset="0"/>
                <a:cs typeface="Cascadia Mono" panose="020B0609020000020004" pitchFamily="49" charset="0"/>
              </a:rPr>
              <a:t>Method</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string</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_ =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 </a:t>
            </a:r>
            <a:r>
              <a:rPr lang="en-US" sz="1000" b="0" i="0" dirty="0">
                <a:solidFill>
                  <a:srgbClr val="0101FD"/>
                </a:solidFill>
                <a:effectLst/>
                <a:latin typeface="Cascadia Mono" panose="020B0609020000020004" pitchFamily="49" charset="0"/>
                <a:cs typeface="Cascadia Mono" panose="020B0609020000020004" pitchFamily="49" charset="0"/>
              </a:rPr>
              <a:t>throw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new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ArgumentNullException</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err="1">
                <a:solidFill>
                  <a:srgbClr val="A31515"/>
                </a:solidFill>
                <a:effectLst/>
                <a:latin typeface="Cascadia Mono" panose="020B0609020000020004" pitchFamily="49" charset="0"/>
                <a:cs typeface="Cascadia Mono" panose="020B0609020000020004" pitchFamily="49" charset="0"/>
              </a:rPr>
              <a:t>arg</a:t>
            </a:r>
            <a:r>
              <a:rPr lang="en-US" sz="1000" b="0" i="0" dirty="0">
                <a:solidFill>
                  <a:srgbClr val="A31515"/>
                </a:solidFill>
                <a:effectLst/>
                <a:latin typeface="Cascadia Mono" panose="020B0609020000020004" pitchFamily="49" charset="0"/>
                <a:cs typeface="Cascadia Mono" panose="020B0609020000020004" pitchFamily="49" charset="0"/>
              </a:rPr>
              <a:t> can't be null"</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8000"/>
                </a:solidFill>
                <a:effectLst/>
                <a:latin typeface="Cascadia Mono" panose="020B0609020000020004" pitchFamily="49" charset="0"/>
                <a:cs typeface="Cascadia Mono" panose="020B0609020000020004" pitchFamily="49" charset="0"/>
              </a:rPr>
              <a:t>// Do work with 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BD7A867D-68F3-CFCE-A723-B184BD548B6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V00_03_UnusedVariables</a:t>
            </a:r>
          </a:p>
        </p:txBody>
      </p:sp>
    </p:spTree>
    <p:extLst>
      <p:ext uri="{BB962C8B-B14F-4D97-AF65-F5344CB8AC3E}">
        <p14:creationId xmlns:p14="http://schemas.microsoft.com/office/powerpoint/2010/main" val="177023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cs-CZ" dirty="0"/>
              <a:t>Class </a:t>
            </a:r>
            <a:r>
              <a:rPr lang="en-US" dirty="0"/>
              <a:t>vs. </a:t>
            </a:r>
            <a:r>
              <a:rPr lang="cs-CZ" dirty="0"/>
              <a:t>Structure</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11</a:t>
            </a:fld>
            <a:endParaRPr lang="en-GB" dirty="0"/>
          </a:p>
        </p:txBody>
      </p:sp>
      <p:graphicFrame>
        <p:nvGraphicFramePr>
          <p:cNvPr id="11" name="Table 10">
            <a:extLst>
              <a:ext uri="{FF2B5EF4-FFF2-40B4-BE49-F238E27FC236}">
                <a16:creationId xmlns:a16="http://schemas.microsoft.com/office/drawing/2014/main" id="{36952320-7422-6900-00CB-BA559CE9A950}"/>
              </a:ext>
            </a:extLst>
          </p:cNvPr>
          <p:cNvGraphicFramePr>
            <a:graphicFrameLocks noGrp="1"/>
          </p:cNvGraphicFramePr>
          <p:nvPr>
            <p:extLst>
              <p:ext uri="{D42A27DB-BD31-4B8C-83A1-F6EECF244321}">
                <p14:modId xmlns:p14="http://schemas.microsoft.com/office/powerpoint/2010/main" val="395689990"/>
              </p:ext>
            </p:extLst>
          </p:nvPr>
        </p:nvGraphicFramePr>
        <p:xfrm>
          <a:off x="287339" y="847344"/>
          <a:ext cx="8018012" cy="3084292"/>
        </p:xfrm>
        <a:graphic>
          <a:graphicData uri="http://schemas.openxmlformats.org/drawingml/2006/table">
            <a:tbl>
              <a:tblPr/>
              <a:tblGrid>
                <a:gridCol w="4009006">
                  <a:extLst>
                    <a:ext uri="{9D8B030D-6E8A-4147-A177-3AD203B41FA5}">
                      <a16:colId xmlns:a16="http://schemas.microsoft.com/office/drawing/2014/main" val="3861897371"/>
                    </a:ext>
                  </a:extLst>
                </a:gridCol>
                <a:gridCol w="4009006">
                  <a:extLst>
                    <a:ext uri="{9D8B030D-6E8A-4147-A177-3AD203B41FA5}">
                      <a16:colId xmlns:a16="http://schemas.microsoft.com/office/drawing/2014/main" val="1437280485"/>
                    </a:ext>
                  </a:extLst>
                </a:gridCol>
              </a:tblGrid>
              <a:tr h="273434">
                <a:tc>
                  <a:txBody>
                    <a:bodyPr/>
                    <a:lstStyle/>
                    <a:p>
                      <a:pPr algn="ctr" fontAlgn="base"/>
                      <a:r>
                        <a:rPr lang="en-US" sz="1200" b="1" dirty="0">
                          <a:effectLst/>
                        </a:rPr>
                        <a:t>Class (reference type)</a:t>
                      </a:r>
                    </a:p>
                  </a:txBody>
                  <a:tcPr marL="33198" marR="33198"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base"/>
                      <a:r>
                        <a:rPr lang="en-US" sz="1200" b="1" dirty="0">
                          <a:effectLst/>
                        </a:rPr>
                        <a:t>Structure (value type)</a:t>
                      </a:r>
                    </a:p>
                  </a:txBody>
                  <a:tcPr marL="82994" marR="82994"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181907168"/>
                  </a:ext>
                </a:extLst>
              </a:tr>
              <a:tr h="313529">
                <a:tc>
                  <a:txBody>
                    <a:bodyPr/>
                    <a:lstStyle/>
                    <a:p>
                      <a:pPr algn="l" fontAlgn="ctr"/>
                      <a:r>
                        <a:rPr lang="en-US" sz="1100" b="0" dirty="0">
                          <a:effectLst/>
                        </a:rPr>
                        <a:t>An instance of a class is called an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An instance of structure is called the ‘structure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48864313"/>
                  </a:ext>
                </a:extLst>
              </a:tr>
              <a:tr h="313529">
                <a:tc>
                  <a:txBody>
                    <a:bodyPr/>
                    <a:lstStyle/>
                    <a:p>
                      <a:pPr algn="l" fontAlgn="ctr"/>
                      <a:r>
                        <a:rPr lang="en-US" sz="1100" b="0" dirty="0">
                          <a:effectLst/>
                        </a:rPr>
                        <a:t>It is declared using the </a:t>
                      </a:r>
                      <a:r>
                        <a:rPr lang="en-US" sz="1100" b="1" dirty="0">
                          <a:effectLst/>
                        </a:rPr>
                        <a:t>class</a:t>
                      </a:r>
                      <a:r>
                        <a:rPr lang="en-US" sz="1100" b="0" dirty="0">
                          <a:effectLst/>
                        </a:rPr>
                        <a:t>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declared using the </a:t>
                      </a:r>
                      <a:r>
                        <a:rPr lang="en-US" sz="1100" b="1" dirty="0">
                          <a:effectLst/>
                        </a:rPr>
                        <a:t>struct </a:t>
                      </a:r>
                      <a:r>
                        <a:rPr lang="en-US" sz="1100" b="0" dirty="0">
                          <a:effectLst/>
                        </a:rPr>
                        <a:t>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606666"/>
                  </a:ext>
                </a:extLst>
              </a:tr>
              <a:tr h="313529">
                <a:tc>
                  <a:txBody>
                    <a:bodyPr/>
                    <a:lstStyle/>
                    <a:p>
                      <a:pPr algn="l" fontAlgn="ctr"/>
                      <a:r>
                        <a:rPr lang="en-US" sz="1100" b="0" dirty="0">
                          <a:effectLst/>
                        </a:rPr>
                        <a:t>It is normally used for data abstraction and further inheritance.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normally used for the grouping of data</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247660"/>
                  </a:ext>
                </a:extLst>
              </a:tr>
              <a:tr h="313529">
                <a:tc>
                  <a:txBody>
                    <a:bodyPr/>
                    <a:lstStyle/>
                    <a:p>
                      <a:pPr algn="l" fontAlgn="ctr"/>
                      <a:r>
                        <a:rPr lang="en-US" sz="1100" b="0" dirty="0">
                          <a:effectLst/>
                        </a:rPr>
                        <a:t>NULL values are possible in Class.</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NULL values are not possible.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4498186"/>
                  </a:ext>
                </a:extLst>
              </a:tr>
              <a:tr h="444921">
                <a:tc>
                  <a:txBody>
                    <a:bodyPr/>
                    <a:lstStyle/>
                    <a:p>
                      <a:pPr algn="l" fontAlgn="ctr"/>
                      <a:r>
                        <a:rPr lang="en-US" sz="1100" b="1" dirty="0">
                          <a:effectLst/>
                        </a:rPr>
                        <a:t>Parameter passed as a reference. Modification inside the method is affecting the source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Parameter passed as a value. Modification inside the method is not affecting the source variable. (unless you use ref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1526588"/>
                  </a:ext>
                </a:extLst>
              </a:tr>
              <a:tr h="444921">
                <a:tc>
                  <a:txBody>
                    <a:bodyPr/>
                    <a:lstStyle/>
                    <a:p>
                      <a:pPr algn="l" fontAlgn="ctr"/>
                      <a:r>
                        <a:rPr lang="en-US" sz="1100" b="1" dirty="0">
                          <a:effectLst/>
                        </a:rPr>
                        <a:t>Assigning as a reference. Modification in one object is affecting the other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Assigned as a value. Modification of one variable is not affecting the other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07634412"/>
                  </a:ext>
                </a:extLst>
              </a:tr>
            </a:tbl>
          </a:graphicData>
        </a:graphic>
      </p:graphicFrame>
      <p:sp>
        <p:nvSpPr>
          <p:cNvPr id="3" name="TextBox 2">
            <a:extLst>
              <a:ext uri="{FF2B5EF4-FFF2-40B4-BE49-F238E27FC236}">
                <a16:creationId xmlns:a16="http://schemas.microsoft.com/office/drawing/2014/main" id="{1A424D59-AE7B-2702-5C90-145607C4DF7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V00_04_ClassVsStruct</a:t>
            </a:r>
          </a:p>
        </p:txBody>
      </p:sp>
    </p:spTree>
    <p:extLst>
      <p:ext uri="{BB962C8B-B14F-4D97-AF65-F5344CB8AC3E}">
        <p14:creationId xmlns:p14="http://schemas.microsoft.com/office/powerpoint/2010/main" val="195187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9.0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9.0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0424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Top-level statements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438448"/>
          </a:xfrm>
        </p:spPr>
        <p:txBody>
          <a:bodyPr>
            <a:normAutofit/>
          </a:bodyPr>
          <a:lstStyle/>
          <a:p>
            <a:pPr marL="0" indent="0">
              <a:buNone/>
            </a:pPr>
            <a:r>
              <a:rPr lang="en-US" sz="1400" b="0" i="0" dirty="0">
                <a:solidFill>
                  <a:srgbClr val="161616"/>
                </a:solidFill>
                <a:effectLst/>
                <a:latin typeface="Segoe UI" panose="020B0502040204020203" pitchFamily="34" charset="0"/>
              </a:rPr>
              <a:t>Removes unnecessary ceremony from many applications.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743867"/>
            <a:ext cx="3852257" cy="227949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HelloWorld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59299A58-D570-F322-DA0F-57636A08AF68}"/>
              </a:ext>
            </a:extLst>
          </p:cNvPr>
          <p:cNvSpPr txBox="1">
            <a:spLocks/>
          </p:cNvSpPr>
          <p:nvPr/>
        </p:nvSpPr>
        <p:spPr>
          <a:xfrm>
            <a:off x="287339"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Instead of…</a:t>
            </a:r>
            <a:endParaRPr lang="en-US" sz="1800"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14C7C62F-F43E-867C-AA8C-9D328FE26AF5}"/>
              </a:ext>
            </a:extLst>
          </p:cNvPr>
          <p:cNvSpPr txBox="1">
            <a:spLocks/>
          </p:cNvSpPr>
          <p:nvPr/>
        </p:nvSpPr>
        <p:spPr>
          <a:xfrm>
            <a:off x="4373183" y="1749628"/>
            <a:ext cx="3757357"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DC1930F6-5E9B-6FEC-1556-0CF7B1A1F86C}"/>
              </a:ext>
            </a:extLst>
          </p:cNvPr>
          <p:cNvSpPr txBox="1">
            <a:spLocks/>
          </p:cNvSpPr>
          <p:nvPr/>
        </p:nvSpPr>
        <p:spPr>
          <a:xfrm>
            <a:off x="4373182"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Use just…</a:t>
            </a:r>
            <a:endParaRPr lang="en-US" sz="1800" dirty="0">
              <a:latin typeface="Cascadia Mono Light" panose="020B0609020000020004" pitchFamily="49" charset="0"/>
              <a:cs typeface="Cascadia Mono Light" panose="020B0609020000020004" pitchFamily="49" charset="0"/>
            </a:endParaRPr>
          </a:p>
        </p:txBody>
      </p:sp>
      <p:sp>
        <p:nvSpPr>
          <p:cNvPr id="10" name="Content Placeholder 2">
            <a:extLst>
              <a:ext uri="{FF2B5EF4-FFF2-40B4-BE49-F238E27FC236}">
                <a16:creationId xmlns:a16="http://schemas.microsoft.com/office/drawing/2014/main" id="{6B36007E-E5B0-7622-65E6-48827398A820}"/>
              </a:ext>
            </a:extLst>
          </p:cNvPr>
          <p:cNvSpPr txBox="1">
            <a:spLocks/>
          </p:cNvSpPr>
          <p:nvPr/>
        </p:nvSpPr>
        <p:spPr>
          <a:xfrm>
            <a:off x="4373182" y="3098273"/>
            <a:ext cx="3757358"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System.Console.WriteLine(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417FE1DC-F1A0-78A7-D7CA-BD2C370C17DB}"/>
              </a:ext>
            </a:extLst>
          </p:cNvPr>
          <p:cNvSpPr txBox="1">
            <a:spLocks/>
          </p:cNvSpPr>
          <p:nvPr/>
        </p:nvSpPr>
        <p:spPr>
          <a:xfrm>
            <a:off x="4403313" y="2719395"/>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Or simply…</a:t>
            </a:r>
            <a:endParaRPr lang="en-US" sz="1800" dirty="0">
              <a:latin typeface="Cascadia Mono Light" panose="020B0609020000020004" pitchFamily="49" charset="0"/>
              <a:cs typeface="Cascadia Mono Light" panose="020B0609020000020004" pitchFamily="49" charset="0"/>
            </a:endParaRPr>
          </a:p>
        </p:txBody>
      </p:sp>
      <p:sp>
        <p:nvSpPr>
          <p:cNvPr id="12" name="TextBox 11">
            <a:extLst>
              <a:ext uri="{FF2B5EF4-FFF2-40B4-BE49-F238E27FC236}">
                <a16:creationId xmlns:a16="http://schemas.microsoft.com/office/drawing/2014/main" id="{8C1E7D2F-E014-B24A-C6F4-084F080AD1F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See commented code in </a:t>
            </a:r>
            <a:r>
              <a:rPr lang="en-US" sz="1400" dirty="0" err="1">
                <a:solidFill>
                  <a:schemeClr val="bg1"/>
                </a:solidFill>
              </a:rPr>
              <a:t>Program.cs</a:t>
            </a:r>
            <a:endParaRPr lang="en-US" sz="1400" dirty="0">
              <a:solidFill>
                <a:schemeClr val="bg1"/>
              </a:solidFill>
            </a:endParaRPr>
          </a:p>
        </p:txBody>
      </p:sp>
    </p:spTree>
    <p:extLst>
      <p:ext uri="{BB962C8B-B14F-4D97-AF65-F5344CB8AC3E}">
        <p14:creationId xmlns:p14="http://schemas.microsoft.com/office/powerpoint/2010/main" val="184886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US" dirty="0"/>
              <a:t>Immutable properties / Init only setters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504032"/>
          </a:xfrm>
        </p:spPr>
        <p:txBody>
          <a:bodyPr>
            <a:normAutofit/>
          </a:bodyPr>
          <a:lstStyle/>
          <a:p>
            <a:pPr marL="0" indent="0">
              <a:buNone/>
            </a:pPr>
            <a:r>
              <a:rPr lang="en-US" sz="1400" dirty="0"/>
              <a:t>Init only setters provide consistent syntax to initialize members of an object.</a:t>
            </a:r>
            <a:br>
              <a:rPr lang="en-US" sz="1400" dirty="0"/>
            </a:br>
            <a:r>
              <a:rPr lang="en-US" sz="1400" dirty="0"/>
              <a:t>Can be used in class, struct and record.</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310518"/>
            <a:ext cx="7524750" cy="12612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PersonNoSetter</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personNoSetter.FirstName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not allowed</a:t>
            </a:r>
          </a:p>
        </p:txBody>
      </p:sp>
      <p:sp>
        <p:nvSpPr>
          <p:cNvPr id="7" name="Content Placeholder 2">
            <a:extLst>
              <a:ext uri="{FF2B5EF4-FFF2-40B4-BE49-F238E27FC236}">
                <a16:creationId xmlns:a16="http://schemas.microsoft.com/office/drawing/2014/main" id="{59A37D87-843F-F844-DF54-A55493C91826}"/>
              </a:ext>
            </a:extLst>
          </p:cNvPr>
          <p:cNvSpPr txBox="1">
            <a:spLocks/>
          </p:cNvSpPr>
          <p:nvPr/>
        </p:nvSpPr>
        <p:spPr>
          <a:xfrm>
            <a:off x="287339" y="3108251"/>
            <a:ext cx="7524750" cy="13228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PersonWithSetter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personWithSetter.FirstName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OK</a:t>
            </a:r>
          </a:p>
        </p:txBody>
      </p:sp>
      <p:sp>
        <p:nvSpPr>
          <p:cNvPr id="8" name="Content Placeholder 2">
            <a:extLst>
              <a:ext uri="{FF2B5EF4-FFF2-40B4-BE49-F238E27FC236}">
                <a16:creationId xmlns:a16="http://schemas.microsoft.com/office/drawing/2014/main" id="{E9076819-24A5-DE1E-1505-F9AC8260109F}"/>
              </a:ext>
            </a:extLst>
          </p:cNvPr>
          <p:cNvSpPr txBox="1">
            <a:spLocks/>
          </p:cNvSpPr>
          <p:nvPr/>
        </p:nvSpPr>
        <p:spPr>
          <a:xfrm>
            <a:off x="244667" y="2798064"/>
            <a:ext cx="7401242" cy="29161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t>Compare to…</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AE7314B7-62EC-F7FF-E0F9-8BE0C803ADAE}"/>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V09_01_InitOnlySetters</a:t>
            </a:r>
          </a:p>
        </p:txBody>
      </p:sp>
    </p:spTree>
    <p:extLst>
      <p:ext uri="{BB962C8B-B14F-4D97-AF65-F5344CB8AC3E}">
        <p14:creationId xmlns:p14="http://schemas.microsoft.com/office/powerpoint/2010/main" val="5536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Record type</a:t>
            </a:r>
          </a:p>
        </p:txBody>
      </p:sp>
    </p:spTree>
    <p:extLst>
      <p:ext uri="{BB962C8B-B14F-4D97-AF65-F5344CB8AC3E}">
        <p14:creationId xmlns:p14="http://schemas.microsoft.com/office/powerpoint/2010/main" val="26285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 </a:t>
            </a:r>
            <a:br>
              <a:rPr lang="en-GB" dirty="0"/>
            </a:br>
            <a:r>
              <a:rPr lang="en-US" sz="1600" dirty="0"/>
              <a:t>a new reference type with built in functionality for encapsulating data</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16</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8" y="1603182"/>
            <a:ext cx="7524750" cy="504032"/>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"abc"</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"def"</a:t>
            </a:r>
            <a:r>
              <a:rPr lang="en-US" sz="1200" dirty="0">
                <a:solidFill>
                  <a:srgbClr val="000000"/>
                </a:solidFill>
                <a:latin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8" y="1081034"/>
            <a:ext cx="7524749" cy="405901"/>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Positional syntax for property definition</a:t>
            </a: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9" y="2986734"/>
            <a:ext cx="7524750" cy="140238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FirstName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LastName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GB"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9186B74-63A8-0D03-511D-23BC9415A365}"/>
              </a:ext>
            </a:extLst>
          </p:cNvPr>
          <p:cNvSpPr txBox="1">
            <a:spLocks/>
          </p:cNvSpPr>
          <p:nvPr/>
        </p:nvSpPr>
        <p:spPr>
          <a:xfrm>
            <a:off x="287338" y="2417353"/>
            <a:ext cx="7524749" cy="50403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cs-CZ" sz="1400" dirty="0">
                <a:latin typeface="Segoe UI" panose="020B0502040204020203" pitchFamily="34" charset="0"/>
                <a:cs typeface="Segoe UI" panose="020B0502040204020203" pitchFamily="34" charset="0"/>
              </a:rPr>
              <a:t>Almost same </a:t>
            </a:r>
            <a:r>
              <a:rPr lang="en-US" sz="1400" dirty="0">
                <a:latin typeface="Segoe UI" panose="020B0502040204020203" pitchFamily="34" charset="0"/>
                <a:cs typeface="Segoe UI" panose="020B0502040204020203" pitchFamily="34" charset="0"/>
              </a:rPr>
              <a:t>meaning as…</a:t>
            </a:r>
            <a:r>
              <a:rPr lang="cs-CZ" sz="1400" dirty="0">
                <a:latin typeface="Segoe UI" panose="020B0502040204020203" pitchFamily="34" charset="0"/>
                <a:cs typeface="Segoe UI" panose="020B0502040204020203" pitchFamily="34" charset="0"/>
              </a:rPr>
              <a:t> (difference in construction)</a:t>
            </a:r>
            <a:endParaRPr lang="en-US" sz="14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48DE1C8-097B-0D78-2FE7-E34BB2ABC0A6}"/>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V09_02_RecordClass</a:t>
            </a:r>
          </a:p>
        </p:txBody>
      </p:sp>
    </p:spTree>
    <p:extLst>
      <p:ext uri="{BB962C8B-B14F-4D97-AF65-F5344CB8AC3E}">
        <p14:creationId xmlns:p14="http://schemas.microsoft.com/office/powerpoint/2010/main" val="69583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types – </a:t>
            </a:r>
            <a:r>
              <a:rPr lang="en-US" dirty="0"/>
              <a:t>combined </a:t>
            </a:r>
            <a:r>
              <a:rPr lang="cs-CZ" dirty="0"/>
              <a:t>declaration</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17</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6" y="1541781"/>
            <a:ext cx="7524750" cy="1372107"/>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cs-CZ"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p>
          <a:p>
            <a:pPr marL="0" indent="0">
              <a:buNone/>
            </a:pPr>
            <a:r>
              <a:rPr lang="en-US" sz="1200" dirty="0">
                <a:solidFill>
                  <a:srgbClr val="0000FF"/>
                </a:solidFill>
                <a:latin typeface="Cascadia Mono" panose="020B0609020000020004" pitchFamily="49" charset="0"/>
                <a:cs typeface="Cascadia Mono" panose="020B0609020000020004" pitchFamily="49" charset="0"/>
              </a:rPr>
              <a:t>   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a:t>
            </a:r>
            <a:r>
              <a:rPr lang="cs-CZ" sz="1200" dirty="0">
                <a:solidFill>
                  <a:srgbClr val="000000"/>
                </a:solidFill>
                <a:latin typeface="Cascadia Mono" panose="020B0609020000020004" pitchFamily="49" charset="0"/>
                <a:cs typeface="Cascadia Mono" panose="020B0609020000020004" pitchFamily="49" charset="0"/>
              </a:rPr>
              <a:t>PhoneNumber</a:t>
            </a:r>
            <a:r>
              <a:rPr lang="en-US" sz="1200" dirty="0">
                <a:solidFill>
                  <a:srgbClr val="000000"/>
                </a:solidFill>
                <a:latin typeface="Cascadia Mono" panose="020B0609020000020004" pitchFamily="49" charset="0"/>
                <a:cs typeface="Cascadia Mono" panose="020B0609020000020004" pitchFamily="49" charset="0"/>
              </a:rPr>
              <a:t> { </a:t>
            </a:r>
            <a:r>
              <a:rPr lang="en-US" sz="1200" dirty="0">
                <a:solidFill>
                  <a:srgbClr val="0000FF"/>
                </a:solidFill>
                <a:latin typeface="Cascadia Mono" panose="020B0609020000020004" pitchFamily="49" charset="0"/>
                <a:cs typeface="Cascadia Mono" panose="020B0609020000020004" pitchFamily="49" charset="0"/>
              </a:rPr>
              <a:t>get</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init</a:t>
            </a:r>
            <a:r>
              <a:rPr lang="en-US" sz="1200" dirty="0">
                <a:solidFill>
                  <a:srgbClr val="000000"/>
                </a:solidFill>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 </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 person = </a:t>
            </a:r>
            <a:r>
              <a:rPr lang="en-US" sz="1200" dirty="0">
                <a:solidFill>
                  <a:srgbClr val="0000FF"/>
                </a:solidFill>
                <a:latin typeface="Cascadia Mono" panose="020B0609020000020004" pitchFamily="49" charset="0"/>
                <a:cs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"abc"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def"</a:t>
            </a: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dirty="0">
                <a:solidFill>
                  <a:srgbClr val="A31515"/>
                </a:solidFill>
                <a:latin typeface="Cascadia Mono" panose="020B0609020000020004" pitchFamily="49" charset="0"/>
                <a:cs typeface="Cascadia Mono" panose="020B0609020000020004" pitchFamily="49" charset="0"/>
              </a:rPr>
              <a:t>"123456"</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6" y="952502"/>
            <a:ext cx="7524749" cy="35956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It is also possible to combine positional syntax with standard syntax</a:t>
            </a:r>
          </a:p>
        </p:txBody>
      </p:sp>
      <p:sp>
        <p:nvSpPr>
          <p:cNvPr id="4" name="TextBox 3">
            <a:extLst>
              <a:ext uri="{FF2B5EF4-FFF2-40B4-BE49-F238E27FC236}">
                <a16:creationId xmlns:a16="http://schemas.microsoft.com/office/drawing/2014/main" id="{8D3181A9-F841-B4BA-5308-B00998177371}"/>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V09_02_RecordClass</a:t>
            </a:r>
          </a:p>
        </p:txBody>
      </p:sp>
    </p:spTree>
    <p:extLst>
      <p:ext uri="{BB962C8B-B14F-4D97-AF65-F5344CB8AC3E}">
        <p14:creationId xmlns:p14="http://schemas.microsoft.com/office/powerpoint/2010/main" val="390591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Value equality</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vert="horz" lIns="0" tIns="0" rIns="0" bIns="0" rtlCol="0">
            <a:normAutofit fontScale="92500" lnSpcReduction="20000"/>
          </a:bodyPr>
          <a:lstStyle/>
          <a:p>
            <a:pPr marL="0" indent="0">
              <a:buNone/>
            </a:pPr>
            <a:r>
              <a:rPr lang="en-US" sz="1400" dirty="0">
                <a:latin typeface="Segoe UI" panose="020B0502040204020203" pitchFamily="34" charset="0"/>
                <a:cs typeface="Segoe UI" panose="020B0502040204020203" pitchFamily="34" charset="0"/>
              </a:rPr>
              <a:t>Value equality means that two variables of a record type are equal if the types match and all property and field values match.</a:t>
            </a:r>
            <a:endParaRPr lang="cs-CZ"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For other reference types, equality means identity. That is, two variables of a reference type are equal if they refer to the same object.</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phoneNumbers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[2];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person1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person2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person1.PhoneNumbers[0] = </a:t>
            </a:r>
            <a:r>
              <a:rPr lang="en-US" sz="1200" b="0" i="0" dirty="0">
                <a:solidFill>
                  <a:srgbClr val="A31515"/>
                </a:solidFill>
                <a:effectLst/>
                <a:latin typeface="Cascadia Mono" panose="020B0609020000020004" pitchFamily="49" charset="0"/>
                <a:cs typeface="Cascadia Mono" panose="020B0609020000020004" pitchFamily="49" charset="0"/>
              </a:rPr>
              <a:t>"555-1234"</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br>
              <a:rPr lang="cs-CZ" sz="1200" b="0" i="0" dirty="0">
                <a:solidFill>
                  <a:srgbClr val="008000"/>
                </a:solidFill>
                <a:effectLst/>
                <a:latin typeface="Cascadia Mono" panose="020B0609020000020004" pitchFamily="49" charset="0"/>
                <a:cs typeface="Cascadia Mono" panose="020B0609020000020004" pitchFamily="49" charset="0"/>
              </a:rPr>
            </a:br>
            <a:br>
              <a:rPr lang="cs-CZ" sz="1200" b="0" i="0" dirty="0">
                <a:solidFill>
                  <a:srgbClr val="008000"/>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Console.WriteLine(ReferenceEquals(person1, person2)); </a:t>
            </a:r>
            <a:r>
              <a:rPr lang="en-US" sz="1200" b="0" i="0" dirty="0">
                <a:solidFill>
                  <a:srgbClr val="008000"/>
                </a:solidFill>
                <a:effectLst/>
                <a:latin typeface="Cascadia Mono" panose="020B0609020000020004" pitchFamily="49" charset="0"/>
                <a:cs typeface="Cascadia Mono" panose="020B0609020000020004" pitchFamily="49" charset="0"/>
              </a:rPr>
              <a:t>// output: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E33A1EA-D239-FF4F-6F3A-BC89B1F6CA04}"/>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V09_02_RecordClass</a:t>
            </a:r>
          </a:p>
        </p:txBody>
      </p:sp>
    </p:spTree>
    <p:extLst>
      <p:ext uri="{BB962C8B-B14F-4D97-AF65-F5344CB8AC3E}">
        <p14:creationId xmlns:p14="http://schemas.microsoft.com/office/powerpoint/2010/main" val="207291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Nondestructive mutation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vert="horz" lIns="0" tIns="0" rIns="0" bIns="0" rtlCol="0">
            <a:normAutofit/>
          </a:bodyPr>
          <a:lstStyle/>
          <a:p>
            <a:pPr marL="0" indent="0">
              <a:buNone/>
            </a:pPr>
            <a:r>
              <a:rPr lang="en-US" sz="1400" dirty="0">
                <a:latin typeface="Segoe UI" panose="020B0502040204020203" pitchFamily="34" charset="0"/>
                <a:cs typeface="Segoe UI" panose="020B0502040204020203" pitchFamily="34" charset="0"/>
              </a:rPr>
              <a:t>If you need to mutate immutable properties of a record instance, you can use a with expression to achieve nondestructive mutation.</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person1 = </a:t>
            </a:r>
            <a:r>
              <a:rPr lang="en-US" sz="1200" b="0" i="0" dirty="0">
                <a:solidFill>
                  <a:srgbClr val="0101FD"/>
                </a:solidFill>
                <a:effectLst/>
                <a:latin typeface="Cascadia Mono" panose="020B0609020000020004" pitchFamily="49" charset="0"/>
                <a:cs typeface="Cascadia Mono" panose="020B0609020000020004" pitchFamily="49" charset="0"/>
              </a:rPr>
              <a:t>new Person()</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dirty="0">
                <a:solidFill>
                  <a:srgbClr val="161616"/>
                </a:solidFill>
                <a:latin typeface="Cascadia Mono" panose="020B0609020000020004" pitchFamily="49" charset="0"/>
                <a:cs typeface="Cascadia Mono" panose="020B0609020000020004" pitchFamily="49" charset="0"/>
              </a:rPr>
              <a:t>,</a:t>
            </a:r>
            <a:br>
              <a:rPr lang="en-US" sz="1200" dirty="0">
                <a:solidFill>
                  <a:srgbClr val="161616"/>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cs-CZ"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person2 = person1 </a:t>
            </a:r>
            <a:r>
              <a:rPr lang="en-US" sz="1200" b="0" i="0" dirty="0">
                <a:solidFill>
                  <a:srgbClr val="0101FD"/>
                </a:solidFill>
                <a:effectLst/>
                <a:latin typeface="Cascadia Mono" panose="020B0609020000020004" pitchFamily="49" charset="0"/>
                <a:cs typeface="Cascadia Mono" panose="020B0609020000020004" pitchFamily="49" charset="0"/>
              </a:rPr>
              <a:t>with</a:t>
            </a:r>
            <a:r>
              <a:rPr lang="en-US" sz="1200" b="0" i="0" dirty="0">
                <a:solidFill>
                  <a:srgbClr val="161616"/>
                </a:solidFill>
                <a:effectLst/>
                <a:latin typeface="Cascadia Mono" panose="020B0609020000020004" pitchFamily="49" charset="0"/>
                <a:cs typeface="Cascadia Mono" panose="020B0609020000020004" pitchFamily="49" charset="0"/>
              </a:rPr>
              <a:t> { FirstName = </a:t>
            </a:r>
            <a:r>
              <a:rPr lang="en-US" sz="1200" b="0" i="0" dirty="0">
                <a:solidFill>
                  <a:srgbClr val="A31515"/>
                </a:solidFill>
                <a:effectLst/>
                <a:latin typeface="Cascadia Mono" panose="020B0609020000020004" pitchFamily="49" charset="0"/>
                <a:cs typeface="Cascadia Mono" panose="020B0609020000020004" pitchFamily="49" charset="0"/>
              </a:rPr>
              <a:t>"John"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008000"/>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6878A56-A6BC-17C5-8F96-743F6C1677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V09_03_RecordStruct</a:t>
            </a:r>
          </a:p>
        </p:txBody>
      </p:sp>
    </p:spTree>
    <p:extLst>
      <p:ext uri="{BB962C8B-B14F-4D97-AF65-F5344CB8AC3E}">
        <p14:creationId xmlns:p14="http://schemas.microsoft.com/office/powerpoint/2010/main" val="95038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C# vs .NET Versions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4204342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en-US" dirty="0"/>
              <a:t>other features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2629187"/>
          </a:xfrm>
        </p:spPr>
        <p:txBody>
          <a:bodyPr>
            <a:normAutofit/>
          </a:bodyPr>
          <a:lstStyle/>
          <a:p>
            <a:r>
              <a:rPr lang="en-US" sz="1400" b="1" dirty="0">
                <a:latin typeface="Segoe UI" panose="020B0502040204020203" pitchFamily="34" charset="0"/>
                <a:cs typeface="Segoe UI" panose="020B0502040204020203" pitchFamily="34" charset="0"/>
              </a:rPr>
              <a:t>Built-in formatting</a:t>
            </a:r>
            <a:br>
              <a:rPr lang="en-US" sz="1400" b="1"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The ToString() method returns a string in format: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Person { FirstName = Nancy, LastName = Davolio}</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r>
              <a:rPr lang="en-US" sz="1400" b="1" dirty="0">
                <a:latin typeface="Segoe UI" panose="020B0502040204020203" pitchFamily="34" charset="0"/>
                <a:cs typeface="Segoe UI" panose="020B0502040204020203" pitchFamily="34" charset="0"/>
              </a:rPr>
              <a:t>Inheritance</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 record can inherit from another record.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However, a record can't inherit from a class, and a class can't inherit from a record.</a:t>
            </a:r>
          </a:p>
          <a:p>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20</a:t>
            </a:fld>
            <a:endParaRPr lang="en-GB" dirty="0"/>
          </a:p>
        </p:txBody>
      </p:sp>
      <p:sp>
        <p:nvSpPr>
          <p:cNvPr id="6" name="TextBox 5">
            <a:extLst>
              <a:ext uri="{FF2B5EF4-FFF2-40B4-BE49-F238E27FC236}">
                <a16:creationId xmlns:a16="http://schemas.microsoft.com/office/drawing/2014/main" id="{B2D2D376-2586-92B6-43EA-0A15CEBE0BC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V09_03_RecordStruct</a:t>
            </a:r>
          </a:p>
        </p:txBody>
      </p:sp>
    </p:spTree>
    <p:extLst>
      <p:ext uri="{BB962C8B-B14F-4D97-AF65-F5344CB8AC3E}">
        <p14:creationId xmlns:p14="http://schemas.microsoft.com/office/powerpoint/2010/main" val="244135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struct </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21</a:t>
            </a:fld>
            <a:endParaRPr lang="en-GB" dirty="0"/>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7" y="681688"/>
            <a:ext cx="7524749" cy="59082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You can declare value type records using the record struct declarations.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You can now clarify that a record is a reference type with the record class declaration.</a:t>
            </a: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7"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a:t>
            </a:r>
            <a:r>
              <a:rPr lang="en-US" sz="1200" dirty="0">
                <a:solidFill>
                  <a:schemeClr val="bg1">
                    <a:lumMod val="65000"/>
                  </a:schemeClr>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12" name="Content Placeholder 8">
            <a:extLst>
              <a:ext uri="{FF2B5EF4-FFF2-40B4-BE49-F238E27FC236}">
                <a16:creationId xmlns:a16="http://schemas.microsoft.com/office/drawing/2014/main" id="{A6D39716-A995-2698-9122-16F856E11EA6}"/>
              </a:ext>
            </a:extLst>
          </p:cNvPr>
          <p:cNvSpPr txBox="1">
            <a:spLocks/>
          </p:cNvSpPr>
          <p:nvPr/>
        </p:nvSpPr>
        <p:spPr>
          <a:xfrm>
            <a:off x="4396041"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struct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B05E7A5-1D85-F451-3DC1-391960DD3019}"/>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V09_03_RecordStruct</a:t>
            </a:r>
          </a:p>
        </p:txBody>
      </p:sp>
    </p:spTree>
    <p:extLst>
      <p:ext uri="{BB962C8B-B14F-4D97-AF65-F5344CB8AC3E}">
        <p14:creationId xmlns:p14="http://schemas.microsoft.com/office/powerpoint/2010/main" val="320202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Patterns</a:t>
            </a:r>
          </a:p>
        </p:txBody>
      </p:sp>
    </p:spTree>
    <p:extLst>
      <p:ext uri="{BB962C8B-B14F-4D97-AF65-F5344CB8AC3E}">
        <p14:creationId xmlns:p14="http://schemas.microsoft.com/office/powerpoint/2010/main" val="20278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Declaration and type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993648"/>
            <a:ext cx="4839397" cy="993648"/>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object</a:t>
            </a:r>
            <a:r>
              <a:rPr lang="en-US" sz="1200" b="0" i="0" dirty="0">
                <a:solidFill>
                  <a:srgbClr val="161616"/>
                </a:solidFill>
                <a:effectLst/>
                <a:latin typeface="Cascadia Mono" panose="020B0609020000020004" pitchFamily="49" charset="0"/>
                <a:cs typeface="Cascadia Mono" panose="020B0609020000020004" pitchFamily="49" charset="0"/>
              </a:rPr>
              <a:t> greeting = </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(greeting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err="1">
                <a:solidFill>
                  <a:srgbClr val="161616"/>
                </a:solidFill>
                <a:effectLst/>
                <a:latin typeface="Cascadia Mono" panose="020B0609020000020004" pitchFamily="49" charset="0"/>
                <a:cs typeface="Cascadia Mono" panose="020B0609020000020004" pitchFamily="49" charset="0"/>
              </a:rPr>
              <a:t>message.ToLower</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2371428"/>
            <a:ext cx="4839397" cy="2188379"/>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 </a:t>
            </a: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object</a:t>
            </a:r>
            <a:r>
              <a:rPr lang="en-US" sz="1200" dirty="0">
                <a:solidFill>
                  <a:srgbClr val="000000"/>
                </a:solidFill>
                <a:latin typeface="Cascadia Mono" panose="020B0609020000020004" pitchFamily="49" charset="0"/>
                <a:cs typeface="Cascadia Mono" panose="020B0609020000020004" pitchFamily="49" charset="0"/>
              </a:rPr>
              <a:t> source) =&gt; source </a:t>
            </a:r>
            <a:r>
              <a:rPr lang="en-US" sz="1200" dirty="0">
                <a:solidFill>
                  <a:srgbClr val="0000FF"/>
                </a:solidFill>
                <a:latin typeface="Cascadia Mono" panose="020B0609020000020004" pitchFamily="49" charset="0"/>
                <a:cs typeface="Cascadia Mono" panose="020B0609020000020004" pitchFamily="49" charset="0"/>
              </a:rPr>
              <a:t>switch</a:t>
            </a:r>
            <a:br>
              <a:rPr lang="en-US" sz="1200" dirty="0">
                <a:solidFill>
                  <a:srgbClr val="0000FF"/>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00"/>
                </a:solidFill>
                <a:latin typeface="Cascadia Mono" panose="020B0609020000020004" pitchFamily="49" charset="0"/>
                <a:cs typeface="Cascadia Mono" panose="020B0609020000020004" pitchFamily="49" charset="0"/>
              </a:rPr>
              <a:t>=&gt; 0,</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s =&gt; 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Int32 =&gt; 2,</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_</a:t>
            </a:r>
            <a:r>
              <a:rPr lang="en-US" sz="1200" dirty="0">
                <a:solidFill>
                  <a:srgbClr val="000000"/>
                </a:solidFill>
                <a:latin typeface="Cascadia Mono" panose="020B0609020000020004" pitchFamily="49" charset="0"/>
                <a:cs typeface="Cascadia Mono" panose="020B0609020000020004" pitchFamily="49" charset="0"/>
              </a:rPr>
              <a:t> =&gt; 3,</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null</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A31515"/>
                </a:solidFill>
                <a:latin typeface="Cascadia Mono" panose="020B0609020000020004" pitchFamily="49" charset="0"/>
                <a:cs typeface="Cascadia Mono" panose="020B0609020000020004" pitchFamily="49" charset="0"/>
              </a:rPr>
              <a:t>"s"</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err="1">
                <a:solidFill>
                  <a:srgbClr val="000000"/>
                </a:solidFill>
                <a:latin typeface="Cascadia Mono" panose="020B0609020000020004" pitchFamily="49" charset="0"/>
                <a:cs typeface="Cascadia Mono" panose="020B0609020000020004" pitchFamily="49" charset="0"/>
              </a:rPr>
              <a:t>DateTime.Now</a:t>
            </a:r>
            <a:r>
              <a:rPr lang="en-US" sz="1200" dirty="0">
                <a:solidFill>
                  <a:srgbClr val="000000"/>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3" name="TextBox 2">
            <a:extLst>
              <a:ext uri="{FF2B5EF4-FFF2-40B4-BE49-F238E27FC236}">
                <a16:creationId xmlns:a16="http://schemas.microsoft.com/office/drawing/2014/main" id="{0F7F2E07-CB34-6247-81F6-EF1F7964017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572739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24</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281178"/>
            <a:ext cx="8039798" cy="165193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decimal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GetGroupTicketPrice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=&gt; 12.0m,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2 =&gt; 20.0m,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3 =&gt; 27.0m,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=&gt; 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$"Not supported number of visitors: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visitorCount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0" name="Content Placeholder 2">
            <a:extLst>
              <a:ext uri="{FF2B5EF4-FFF2-40B4-BE49-F238E27FC236}">
                <a16:creationId xmlns:a16="http://schemas.microsoft.com/office/drawing/2014/main" id="{4AE3F0B2-5311-C070-BBDA-78995F3CC6D3}"/>
              </a:ext>
            </a:extLst>
          </p:cNvPr>
          <p:cNvSpPr txBox="1">
            <a:spLocks/>
          </p:cNvSpPr>
          <p:nvPr/>
        </p:nvSpPr>
        <p:spPr>
          <a:xfrm>
            <a:off x="287338" y="3521677"/>
            <a:ext cx="1815781"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2EE25C9E-D742-3FE8-E1A9-D0BE9830943E}"/>
              </a:ext>
            </a:extLst>
          </p:cNvPr>
          <p:cNvSpPr txBox="1">
            <a:spLocks/>
          </p:cNvSpPr>
          <p:nvPr/>
        </p:nvSpPr>
        <p:spPr>
          <a:xfrm>
            <a:off x="2322576" y="3521677"/>
            <a:ext cx="2188464"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not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6" name="Content Placeholder 2">
            <a:extLst>
              <a:ext uri="{FF2B5EF4-FFF2-40B4-BE49-F238E27FC236}">
                <a16:creationId xmlns:a16="http://schemas.microsoft.com/office/drawing/2014/main" id="{8B72CB08-F509-B456-B4D3-466F39C45EB2}"/>
              </a:ext>
            </a:extLst>
          </p:cNvPr>
          <p:cNvSpPr>
            <a:spLocks noGrp="1"/>
          </p:cNvSpPr>
          <p:nvPr>
            <p:ph idx="1"/>
          </p:nvPr>
        </p:nvSpPr>
        <p:spPr>
          <a:xfrm>
            <a:off x="287338" y="3215305"/>
            <a:ext cx="7401242" cy="259416"/>
          </a:xfrm>
        </p:spPr>
        <p:txBody>
          <a:bodyPr>
            <a:normAutofit/>
          </a:bodyPr>
          <a:lstStyle/>
          <a:p>
            <a:pPr marL="0" indent="0">
              <a:buNone/>
            </a:pPr>
            <a:r>
              <a:rPr lang="en-US" sz="1400" b="0" i="0" dirty="0">
                <a:solidFill>
                  <a:srgbClr val="161616"/>
                </a:solidFill>
                <a:effectLst/>
                <a:latin typeface="Segoe UI" panose="020B0502040204020203" pitchFamily="34" charset="0"/>
              </a:rPr>
              <a:t>Use a constant pattern to check for null,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err="1">
                <a:solidFill>
                  <a:srgbClr val="161616"/>
                </a:solidFill>
                <a:effectLst/>
                <a:latin typeface="Segoe UI" panose="020B0502040204020203" pitchFamily="34" charset="0"/>
              </a:rPr>
              <a:t>Ua</a:t>
            </a:r>
            <a:r>
              <a:rPr lang="en-US" sz="1400" b="0" i="0" dirty="0">
                <a:solidFill>
                  <a:srgbClr val="161616"/>
                </a:solidFill>
                <a:effectLst/>
                <a:latin typeface="Segoe UI" panose="020B0502040204020203" pitchFamily="34" charset="0"/>
              </a:rPr>
              <a:t>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3" name="TextBox 2">
            <a:extLst>
              <a:ext uri="{FF2B5EF4-FFF2-40B4-BE49-F238E27FC236}">
                <a16:creationId xmlns:a16="http://schemas.microsoft.com/office/drawing/2014/main" id="{CB792788-2FB5-1733-865F-6956B72D2E05}"/>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426513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Relational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25</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326451"/>
            <a:ext cx="8039798" cy="138017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double</a:t>
            </a:r>
            <a:r>
              <a:rPr lang="en-US" sz="1200" b="0" i="0" dirty="0">
                <a:solidFill>
                  <a:srgbClr val="161616"/>
                </a:solidFill>
                <a:effectLst/>
                <a:latin typeface="Cascadia Mono" panose="020B0609020000020004" pitchFamily="49" charset="0"/>
                <a:cs typeface="Cascadia Mono" panose="020B0609020000020004" pitchFamily="49" charset="0"/>
              </a:rPr>
              <a:t> measurement) =&gt; measurement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&lt; -4.0 =&gt; </a:t>
            </a:r>
            <a:r>
              <a:rPr lang="en-US" sz="1200" b="0" i="0" dirty="0">
                <a:solidFill>
                  <a:srgbClr val="A31515"/>
                </a:solidFill>
                <a:effectLst/>
                <a:latin typeface="Cascadia Mono" panose="020B0609020000020004" pitchFamily="49" charset="0"/>
                <a:cs typeface="Cascadia Mono" panose="020B0609020000020004" pitchFamily="49" charset="0"/>
              </a:rPr>
              <a:t>"Too low"</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10.0 =&gt; </a:t>
            </a:r>
            <a:r>
              <a:rPr lang="en-US" sz="1200" b="0" i="0" dirty="0">
                <a:solidFill>
                  <a:srgbClr val="A31515"/>
                </a:solidFill>
                <a:effectLst/>
                <a:latin typeface="Cascadia Mono" panose="020B0609020000020004" pitchFamily="49" charset="0"/>
                <a:cs typeface="Cascadia Mono" panose="020B0609020000020004" pitchFamily="49" charset="0"/>
              </a:rPr>
              <a:t>"Too high"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101FD"/>
                </a:solidFill>
                <a:effectLst/>
                <a:latin typeface="Cascadia Mono" panose="020B0609020000020004" pitchFamily="49" charset="0"/>
                <a:cs typeface="Cascadia Mono" panose="020B0609020000020004" pitchFamily="49" charset="0"/>
              </a:rPr>
              <a:t>double</a:t>
            </a:r>
            <a:r>
              <a:rPr lang="en-US" sz="1200" b="0" i="0" dirty="0" err="1">
                <a:solidFill>
                  <a:srgbClr val="161616"/>
                </a:solidFill>
                <a:effectLst/>
                <a:latin typeface="Cascadia Mono" panose="020B0609020000020004" pitchFamily="49" charset="0"/>
                <a:cs typeface="Cascadia Mono" panose="020B0609020000020004" pitchFamily="49" charset="0"/>
              </a:rPr>
              <a:t>.NaN</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"Unknown"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"Acceptable"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Use a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7" name="Content Placeholder 2">
            <a:extLst>
              <a:ext uri="{FF2B5EF4-FFF2-40B4-BE49-F238E27FC236}">
                <a16:creationId xmlns:a16="http://schemas.microsoft.com/office/drawing/2014/main" id="{7C7CDD01-3C0A-E7AD-EFBA-7A0FDCA1809F}"/>
              </a:ext>
            </a:extLst>
          </p:cNvPr>
          <p:cNvSpPr txBox="1">
            <a:spLocks/>
          </p:cNvSpPr>
          <p:nvPr/>
        </p:nvSpPr>
        <p:spPr>
          <a:xfrm>
            <a:off x="287338" y="3010396"/>
            <a:ext cx="8039798" cy="1575245"/>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GetCalendarSeason</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r>
              <a:rPr lang="en-US" sz="1200" b="0" i="0" dirty="0" err="1">
                <a:solidFill>
                  <a:srgbClr val="161616"/>
                </a:solidFill>
                <a:effectLst/>
                <a:latin typeface="Cascadia Mono" panose="020B0609020000020004" pitchFamily="49" charset="0"/>
                <a:cs typeface="Cascadia Mono" panose="020B0609020000020004" pitchFamily="49" charset="0"/>
              </a:rPr>
              <a:t>date.Month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3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6 =&gt; </a:t>
            </a:r>
            <a:r>
              <a:rPr lang="en-US" sz="1200" b="0" i="0" dirty="0">
                <a:solidFill>
                  <a:srgbClr val="A31515"/>
                </a:solidFill>
                <a:effectLst/>
                <a:latin typeface="Cascadia Mono" panose="020B0609020000020004" pitchFamily="49" charset="0"/>
                <a:cs typeface="Cascadia Mono" panose="020B0609020000020004" pitchFamily="49" charset="0"/>
              </a:rPr>
              <a:t>"spring"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6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9 =&gt; </a:t>
            </a:r>
            <a:r>
              <a:rPr lang="en-US" sz="1200" b="0" i="0" dirty="0">
                <a:solidFill>
                  <a:srgbClr val="A31515"/>
                </a:solidFill>
                <a:effectLst/>
                <a:latin typeface="Cascadia Mono" panose="020B0609020000020004" pitchFamily="49" charset="0"/>
                <a:cs typeface="Cascadia Mono" panose="020B0609020000020004" pitchFamily="49" charset="0"/>
              </a:rPr>
              <a:t>"summer"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9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12 =&gt; </a:t>
            </a:r>
            <a:r>
              <a:rPr lang="en-US" sz="1200" b="0" i="0" dirty="0">
                <a:solidFill>
                  <a:srgbClr val="A31515"/>
                </a:solidFill>
                <a:effectLst/>
                <a:latin typeface="Cascadia Mono" panose="020B0609020000020004" pitchFamily="49" charset="0"/>
                <a:cs typeface="Cascadia Mono" panose="020B0609020000020004" pitchFamily="49" charset="0"/>
              </a:rPr>
              <a:t>"autumn"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12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1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3) =&gt; </a:t>
            </a:r>
            <a:r>
              <a:rPr lang="en-US" sz="1200" b="0" i="0" dirty="0">
                <a:solidFill>
                  <a:srgbClr val="A31515"/>
                </a:solidFill>
                <a:effectLst/>
                <a:latin typeface="Cascadia Mono" panose="020B0609020000020004" pitchFamily="49" charset="0"/>
                <a:cs typeface="Cascadia Mono" panose="020B0609020000020004" pitchFamily="49" charset="0"/>
              </a:rPr>
              <a:t>"winter"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ArgumentOutOfRangeException</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0101FD"/>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3" name="TextBox 2">
            <a:extLst>
              <a:ext uri="{FF2B5EF4-FFF2-40B4-BE49-F238E27FC236}">
                <a16:creationId xmlns:a16="http://schemas.microsoft.com/office/drawing/2014/main" id="{3F5D0FA2-21DD-0D26-E80B-A172C3D804C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202751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Logical (parenthesized)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These patterns enrich the syntax for patterns. You can also enforce or emphasize the precedence of pattern combinations. Consider these examples: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26</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310231" y="1638561"/>
            <a:ext cx="7478965" cy="152547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IsLetterOrSeparatorOrSpace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EB9E8E20-FDC3-580A-FFD5-8EB0439F77A7}"/>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3752467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Property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property pattern</a:t>
            </a:r>
            <a:r>
              <a:rPr lang="en-US" sz="1400" b="0" i="0" dirty="0">
                <a:solidFill>
                  <a:srgbClr val="161616"/>
                </a:solidFill>
                <a:effectLst/>
                <a:latin typeface="Segoe UI" panose="020B0502040204020203" pitchFamily="34" charset="0"/>
              </a:rPr>
              <a:t> to match an expression's properties or fields against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504238"/>
            <a:ext cx="7478965" cy="57346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IsConferenceDay</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date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Year: 2020, Month: 5, Day: 19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21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2674670"/>
            <a:ext cx="7478965" cy="108656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Segment</a:t>
            </a:r>
            <a:r>
              <a:rPr lang="en-US" sz="1200" b="0" i="0" dirty="0">
                <a:solidFill>
                  <a:srgbClr val="161616"/>
                </a:solidFill>
                <a:effectLst/>
                <a:latin typeface="Cascadia Mono" panose="020B0609020000020004" pitchFamily="49" charset="0"/>
                <a:cs typeface="Cascadia Mono" panose="020B0609020000020004" pitchFamily="49" charset="0"/>
              </a:rPr>
              <a:t>(Point Start, Point End);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04145212-EF78-09E9-5DEE-8251D74EC02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38007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Positional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positional pattern</a:t>
            </a:r>
            <a:r>
              <a:rPr lang="en-US" sz="1400" b="0" i="0" dirty="0">
                <a:solidFill>
                  <a:srgbClr val="161616"/>
                </a:solidFill>
                <a:effectLst/>
                <a:latin typeface="Segoe UI" panose="020B0502040204020203" pitchFamily="34" charset="0"/>
              </a:rPr>
              <a:t> to deconstruct an expression result and match the resulting values against the corresponding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296903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readonly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Point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Deconstruct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(Point point) =&gt; point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0) =&gt; </a:t>
            </a:r>
            <a:r>
              <a:rPr lang="en-US" sz="1200" b="0" i="0" dirty="0">
                <a:solidFill>
                  <a:srgbClr val="A31515"/>
                </a:solidFill>
                <a:effectLst/>
                <a:latin typeface="Cascadia Mono" panose="020B0609020000020004" pitchFamily="49" charset="0"/>
                <a:cs typeface="Cascadia Mono" panose="020B0609020000020004" pitchFamily="49" charset="0"/>
              </a:rPr>
              <a:t>"Origin"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0) =&gt; </a:t>
            </a:r>
            <a:r>
              <a:rPr lang="en-US" sz="1200" b="0" i="0" dirty="0">
                <a:solidFill>
                  <a:srgbClr val="A31515"/>
                </a:solidFill>
                <a:effectLst/>
                <a:latin typeface="Cascadia Mono" panose="020B0609020000020004" pitchFamily="49" charset="0"/>
                <a:cs typeface="Cascadia Mono" panose="020B0609020000020004" pitchFamily="49" charset="0"/>
              </a:rPr>
              <a:t>"positive X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1) =&gt; </a:t>
            </a:r>
            <a:r>
              <a:rPr lang="en-US" sz="1200" b="0" i="0" dirty="0">
                <a:solidFill>
                  <a:srgbClr val="A31515"/>
                </a:solidFill>
                <a:effectLst/>
                <a:latin typeface="Cascadia Mono" panose="020B0609020000020004" pitchFamily="49" charset="0"/>
                <a:cs typeface="Cascadia Mono" panose="020B0609020000020004" pitchFamily="49" charset="0"/>
              </a:rPr>
              <a:t>"positive Y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"Just a point“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DC40791C-0444-0736-EE89-802AB97B915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78764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Nested properties pattern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you can reference nested properties or fields within a property pattern. For example, a pattern of the form</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Start.Y</a:t>
            </a:r>
            <a:r>
              <a:rPr lang="en-US" sz="1200" b="0" i="0" dirty="0">
                <a:solidFill>
                  <a:srgbClr val="161616"/>
                </a:solidFill>
                <a:effectLst/>
                <a:latin typeface="Cascadia Mono" panose="020B0609020000020004" pitchFamily="49" charset="0"/>
                <a:cs typeface="Cascadia Mono" panose="020B0609020000020004" pitchFamily="49" charset="0"/>
              </a:rPr>
              <a:t>: 0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End.Y</a:t>
            </a:r>
            <a:r>
              <a:rPr lang="en-US" sz="1200" b="0" i="0" dirty="0">
                <a:solidFill>
                  <a:srgbClr val="161616"/>
                </a:solidFill>
                <a:effectLst/>
                <a:latin typeface="Cascadia Mono" panose="020B0609020000020004" pitchFamily="49" charset="0"/>
                <a:cs typeface="Cascadia Mono" panose="020B0609020000020004" pitchFamily="49" charset="0"/>
              </a:rPr>
              <a:t>: 0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1003704-B525-BC84-63D5-267A91D4F0FB}"/>
              </a:ext>
            </a:extLst>
          </p:cNvPr>
          <p:cNvSpPr txBox="1">
            <a:spLocks/>
          </p:cNvSpPr>
          <p:nvPr/>
        </p:nvSpPr>
        <p:spPr>
          <a:xfrm>
            <a:off x="287338" y="2237471"/>
            <a:ext cx="7972741" cy="334279"/>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is valid in C# 10 and later and equivalent to</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5AD648B3-1B7E-DF5E-E905-8173F2B8211F}"/>
              </a:ext>
            </a:extLst>
          </p:cNvPr>
          <p:cNvSpPr txBox="1">
            <a:spLocks/>
          </p:cNvSpPr>
          <p:nvPr/>
        </p:nvSpPr>
        <p:spPr>
          <a:xfrm>
            <a:off x="287338" y="263829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28CB28C7-AEA7-1A4A-61AD-74F29864D62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28476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06F8-6E68-D0ED-8AD1-4BBC724B2DC1}"/>
              </a:ext>
            </a:extLst>
          </p:cNvPr>
          <p:cNvSpPr>
            <a:spLocks noGrp="1"/>
          </p:cNvSpPr>
          <p:nvPr>
            <p:ph type="title"/>
          </p:nvPr>
        </p:nvSpPr>
        <p:spPr/>
        <p:txBody>
          <a:bodyPr/>
          <a:lstStyle/>
          <a:p>
            <a:r>
              <a:rPr lang="en-US" dirty="0"/>
              <a:t>Difference between C# and .NET</a:t>
            </a:r>
          </a:p>
        </p:txBody>
      </p:sp>
      <p:sp>
        <p:nvSpPr>
          <p:cNvPr id="3" name="Footer Placeholder 2">
            <a:extLst>
              <a:ext uri="{FF2B5EF4-FFF2-40B4-BE49-F238E27FC236}">
                <a16:creationId xmlns:a16="http://schemas.microsoft.com/office/drawing/2014/main" id="{6CF90BE9-0072-5254-4900-F5D152D2AEC2}"/>
              </a:ext>
            </a:extLst>
          </p:cNvPr>
          <p:cNvSpPr>
            <a:spLocks noGrp="1"/>
          </p:cNvSpPr>
          <p:nvPr>
            <p:ph type="ftr" sz="quarter" idx="15"/>
          </p:nvPr>
        </p:nvSpPr>
        <p:spPr/>
        <p:txBody>
          <a:bodyPr/>
          <a:lstStyle/>
          <a:p>
            <a:r>
              <a:rPr lang="en-GB"/>
              <a:t>Internal</a:t>
            </a:r>
            <a:endParaRPr lang="en-GB" dirty="0"/>
          </a:p>
        </p:txBody>
      </p:sp>
      <p:sp>
        <p:nvSpPr>
          <p:cNvPr id="4" name="Slide Number Placeholder 3">
            <a:extLst>
              <a:ext uri="{FF2B5EF4-FFF2-40B4-BE49-F238E27FC236}">
                <a16:creationId xmlns:a16="http://schemas.microsoft.com/office/drawing/2014/main" id="{57C19735-774D-0499-FB02-2BA923956107}"/>
              </a:ext>
            </a:extLst>
          </p:cNvPr>
          <p:cNvSpPr>
            <a:spLocks noGrp="1"/>
          </p:cNvSpPr>
          <p:nvPr>
            <p:ph type="sldNum" sz="quarter" idx="16"/>
          </p:nvPr>
        </p:nvSpPr>
        <p:spPr/>
        <p:txBody>
          <a:bodyPr/>
          <a:lstStyle/>
          <a:p>
            <a:fld id="{61E25E67-CBB9-434B-BBF7-0A5E970272B8}" type="slidenum">
              <a:rPr lang="en-GB" smtClean="0"/>
              <a:pPr/>
              <a:t>3</a:t>
            </a:fld>
            <a:endParaRPr lang="en-GB" dirty="0"/>
          </a:p>
        </p:txBody>
      </p:sp>
      <p:sp>
        <p:nvSpPr>
          <p:cNvPr id="5" name="TextBox 4">
            <a:extLst>
              <a:ext uri="{FF2B5EF4-FFF2-40B4-BE49-F238E27FC236}">
                <a16:creationId xmlns:a16="http://schemas.microsoft.com/office/drawing/2014/main" id="{D9B307B3-29FA-FE08-7A08-9EB3368C58E8}"/>
              </a:ext>
            </a:extLst>
          </p:cNvPr>
          <p:cNvSpPr txBox="1"/>
          <p:nvPr/>
        </p:nvSpPr>
        <p:spPr>
          <a:xfrm>
            <a:off x="333103" y="802798"/>
            <a:ext cx="5225143" cy="1371600"/>
          </a:xfrm>
          <a:prstGeom prst="rect">
            <a:avLst/>
          </a:prstGeom>
          <a:noFill/>
        </p:spPr>
        <p:txBody>
          <a:bodyPr wrap="square" rtlCol="0">
            <a:noAutofit/>
          </a:bodyPr>
          <a:lstStyle/>
          <a:p>
            <a:pPr algn="l"/>
            <a:r>
              <a:rPr lang="en-US" sz="2800" b="1" dirty="0"/>
              <a:t>C#</a:t>
            </a:r>
            <a:r>
              <a:rPr lang="en-US" dirty="0"/>
              <a:t> 		is a programing language</a:t>
            </a:r>
          </a:p>
          <a:p>
            <a:pPr algn="l"/>
            <a:endParaRPr lang="en-US" dirty="0"/>
          </a:p>
          <a:p>
            <a:r>
              <a:rPr lang="en-US" sz="2800" b="1" dirty="0"/>
              <a:t>.NET</a:t>
            </a:r>
            <a:r>
              <a:rPr lang="en-US" dirty="0"/>
              <a:t> 	is a development framework</a:t>
            </a:r>
          </a:p>
          <a:p>
            <a:pPr algn="l"/>
            <a:endParaRPr lang="en-US" dirty="0"/>
          </a:p>
        </p:txBody>
      </p:sp>
      <p:sp>
        <p:nvSpPr>
          <p:cNvPr id="6" name="TextBox 5">
            <a:extLst>
              <a:ext uri="{FF2B5EF4-FFF2-40B4-BE49-F238E27FC236}">
                <a16:creationId xmlns:a16="http://schemas.microsoft.com/office/drawing/2014/main" id="{9F83920F-0CE9-4214-B1E9-E803EF6F786D}"/>
              </a:ext>
            </a:extLst>
          </p:cNvPr>
          <p:cNvSpPr txBox="1"/>
          <p:nvPr/>
        </p:nvSpPr>
        <p:spPr>
          <a:xfrm>
            <a:off x="2674618" y="3882117"/>
            <a:ext cx="3912327" cy="2522765"/>
          </a:xfrm>
          <a:prstGeom prst="rect">
            <a:avLst/>
          </a:prstGeom>
          <a:noFill/>
        </p:spPr>
        <p:txBody>
          <a:bodyPr wrap="square" rtlCol="0">
            <a:noAutofit/>
          </a:bodyPr>
          <a:lstStyle/>
          <a:p>
            <a:pPr algn="l"/>
            <a:endParaRPr lang="en-US" dirty="0"/>
          </a:p>
        </p:txBody>
      </p:sp>
      <p:sp>
        <p:nvSpPr>
          <p:cNvPr id="7" name="TextBox 6">
            <a:extLst>
              <a:ext uri="{FF2B5EF4-FFF2-40B4-BE49-F238E27FC236}">
                <a16:creationId xmlns:a16="http://schemas.microsoft.com/office/drawing/2014/main" id="{671305B9-6225-D5C8-B04C-42966ACD21C8}"/>
              </a:ext>
            </a:extLst>
          </p:cNvPr>
          <p:cNvSpPr txBox="1"/>
          <p:nvPr/>
        </p:nvSpPr>
        <p:spPr>
          <a:xfrm>
            <a:off x="418011" y="2446587"/>
            <a:ext cx="7805058" cy="2321355"/>
          </a:xfrm>
          <a:prstGeom prst="rect">
            <a:avLst/>
          </a:prstGeom>
          <a:noFill/>
        </p:spPr>
        <p:txBody>
          <a:bodyPr wrap="square" rtlCol="0">
            <a:noAutofit/>
          </a:bodyPr>
          <a:lstStyle/>
          <a:p>
            <a:pPr algn="l"/>
            <a:r>
              <a:rPr lang="en-US" sz="1600" dirty="0"/>
              <a:t>It is possible to develop applications for .NET in several languages (C#, F#, VB)</a:t>
            </a:r>
            <a:br>
              <a:rPr lang="en-US" sz="1600" dirty="0"/>
            </a:br>
            <a:r>
              <a:rPr lang="en-US" sz="1600" dirty="0">
                <a:solidFill>
                  <a:srgbClr val="0070C0"/>
                </a:solidFill>
                <a:hlinkClick r:id="rId2">
                  <a:extLst>
                    <a:ext uri="{A12FA001-AC4F-418D-AE19-62706E023703}">
                      <ahyp:hlinkClr xmlns:ahyp="http://schemas.microsoft.com/office/drawing/2018/hyperlinkcolor" val="tx"/>
                    </a:ext>
                  </a:extLst>
                </a:hlinkClick>
              </a:rPr>
              <a:t>https://dotnet.microsoft.com/en-us/languages</a:t>
            </a:r>
            <a:endParaRPr lang="en-US" sz="1600" dirty="0">
              <a:solidFill>
                <a:srgbClr val="0070C0"/>
              </a:solidFill>
            </a:endParaRPr>
          </a:p>
          <a:p>
            <a:pPr algn="l"/>
            <a:endParaRPr lang="en-US" sz="1600" dirty="0">
              <a:solidFill>
                <a:srgbClr val="0070C0"/>
              </a:solidFill>
            </a:endParaRPr>
          </a:p>
          <a:p>
            <a:pPr algn="l"/>
            <a:r>
              <a:rPr lang="en-US" sz="1600" dirty="0"/>
              <a:t>On the other hand, it’s NOT possible to develop application in C# running without .NET. </a:t>
            </a:r>
            <a:r>
              <a:rPr lang="en-US" sz="1600" b="0" i="0" dirty="0">
                <a:solidFill>
                  <a:srgbClr val="111111"/>
                </a:solidFill>
                <a:effectLst/>
              </a:rPr>
              <a:t>C# does not compile to native code. It compiles to something called intermediate language which is executed by the Common Language Runtime (CLR). CLR is a </a:t>
            </a:r>
            <a:r>
              <a:rPr lang="en-US" sz="1600" dirty="0">
                <a:solidFill>
                  <a:srgbClr val="111111"/>
                </a:solidFill>
              </a:rPr>
              <a:t>run-time environment </a:t>
            </a:r>
            <a:r>
              <a:rPr lang="en-US" sz="1600" b="0" i="0" dirty="0">
                <a:solidFill>
                  <a:srgbClr val="111111"/>
                </a:solidFill>
                <a:effectLst/>
              </a:rPr>
              <a:t>for all .NET applications.</a:t>
            </a:r>
            <a:endParaRPr lang="en-US" sz="1600" dirty="0"/>
          </a:p>
          <a:p>
            <a:pPr algn="l"/>
            <a:endParaRPr lang="en-US" sz="1600" dirty="0">
              <a:solidFill>
                <a:srgbClr val="0070C0"/>
              </a:solidFill>
            </a:endParaRPr>
          </a:p>
          <a:p>
            <a:pPr algn="l"/>
            <a:endParaRPr lang="en-US" sz="1600" dirty="0"/>
          </a:p>
        </p:txBody>
      </p:sp>
    </p:spTree>
    <p:extLst>
      <p:ext uri="{BB962C8B-B14F-4D97-AF65-F5344CB8AC3E}">
        <p14:creationId xmlns:p14="http://schemas.microsoft.com/office/powerpoint/2010/main" val="225527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List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11, you can match an array or a list against a </a:t>
            </a:r>
            <a:r>
              <a:rPr lang="en-US" sz="1400" b="0" i="1" dirty="0">
                <a:solidFill>
                  <a:srgbClr val="161616"/>
                </a:solidFill>
                <a:effectLst/>
                <a:latin typeface="Segoe UI" panose="020B0502040204020203" pitchFamily="34" charset="0"/>
              </a:rPr>
              <a:t>sequence</a:t>
            </a:r>
            <a:r>
              <a:rPr lang="en-US" sz="1400" b="0" i="0" dirty="0">
                <a:solidFill>
                  <a:srgbClr val="161616"/>
                </a:solidFill>
                <a:effectLst/>
                <a:latin typeface="Segoe UI" panose="020B0502040204020203" pitchFamily="34" charset="0"/>
              </a:rPr>
              <a:t> of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numbers =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a:t>
            </a:r>
            <a:r>
              <a:rPr lang="en-US" sz="1200" b="0" i="0" dirty="0">
                <a:solidFill>
                  <a:srgbClr val="008000"/>
                </a:solidFill>
                <a:effectLst/>
                <a:latin typeface="Cascadia Mono" panose="020B0609020000020004" pitchFamily="49" charset="0"/>
                <a:cs typeface="Cascadia Mono" panose="020B0609020000020004" pitchFamily="49" charset="0"/>
              </a:rPr>
              <a: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1, &lt;= 2, &gt;= 3]); </a:t>
            </a:r>
            <a:r>
              <a:rPr lang="en-US" sz="1200" b="0" i="0" dirty="0">
                <a:solidFill>
                  <a:srgbClr val="008000"/>
                </a:solidFill>
                <a:effectLst/>
                <a:latin typeface="Cascadia Mono" panose="020B0609020000020004" pitchFamily="49" charset="0"/>
                <a:cs typeface="Cascadia Mono" panose="020B0609020000020004" pitchFamily="49" charset="0"/>
              </a:rPr>
              <a:t>// True</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8" y="3114230"/>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List&lt;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&gt; 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first, _, _])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$"The first element of a three-item list is </a:t>
            </a:r>
            <a:r>
              <a:rPr lang="en-US" sz="1200" b="0" i="0" dirty="0">
                <a:solidFill>
                  <a:srgbClr val="0451A5"/>
                </a:solidFill>
                <a:effectLst/>
                <a:latin typeface="Cascadia Mono" panose="020B0609020000020004" pitchFamily="49" charset="0"/>
                <a:cs typeface="Cascadia Mono" panose="020B0609020000020004" pitchFamily="49" charset="0"/>
              </a:rPr>
              <a:t>{first}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2798064"/>
            <a:ext cx="7401242" cy="3807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Another </a:t>
            </a:r>
            <a:r>
              <a:rPr lang="en-US" sz="1400" dirty="0" err="1">
                <a:solidFill>
                  <a:srgbClr val="161616"/>
                </a:solidFill>
                <a:latin typeface="Segoe UI" panose="020B0502040204020203" pitchFamily="34" charset="0"/>
              </a:rPr>
              <a:t>usecase</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8FBFD3CF-B29E-3CB0-BBC8-73DBC9658951}"/>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597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759261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Global using directives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7" y="590530"/>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global modifier to any using directive to instruct the compiler that the directive applies to all source files in the compilation. This is typically all source files in a project.</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32</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106299"/>
            <a:ext cx="7401242" cy="53055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global using</a:t>
            </a:r>
            <a:r>
              <a:rPr lang="en-US" sz="1200" dirty="0">
                <a:solidFill>
                  <a:srgbClr val="000000"/>
                </a:solidFill>
                <a:latin typeface="Cascadia Mono" panose="020B0609020000020004" pitchFamily="49" charset="0"/>
              </a:rPr>
              <a:t> System.Text;</a:t>
            </a:r>
          </a:p>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p>
        </p:txBody>
      </p:sp>
      <p:sp>
        <p:nvSpPr>
          <p:cNvPr id="17" name="Title 1">
            <a:extLst>
              <a:ext uri="{FF2B5EF4-FFF2-40B4-BE49-F238E27FC236}">
                <a16:creationId xmlns:a16="http://schemas.microsoft.com/office/drawing/2014/main" id="{ED8A46B0-AE68-1C90-F1FD-6DCD89E7AE2A}"/>
              </a:ext>
            </a:extLst>
          </p:cNvPr>
          <p:cNvSpPr txBox="1">
            <a:spLocks/>
          </p:cNvSpPr>
          <p:nvPr/>
        </p:nvSpPr>
        <p:spPr>
          <a:xfrm>
            <a:off x="287337" y="1853707"/>
            <a:ext cx="7524750" cy="43844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a:lstStyle>
          <a:p>
            <a:r>
              <a:rPr lang="en-US" dirty="0"/>
              <a:t>File-scoped namespace declaration</a:t>
            </a:r>
            <a:br>
              <a:rPr lang="en-US" dirty="0"/>
            </a:br>
            <a:br>
              <a:rPr lang="en-US" dirty="0"/>
            </a:br>
            <a:endParaRPr lang="en-US" dirty="0"/>
          </a:p>
        </p:txBody>
      </p:sp>
      <p:sp>
        <p:nvSpPr>
          <p:cNvPr id="18" name="Content Placeholder 2">
            <a:extLst>
              <a:ext uri="{FF2B5EF4-FFF2-40B4-BE49-F238E27FC236}">
                <a16:creationId xmlns:a16="http://schemas.microsoft.com/office/drawing/2014/main" id="{314A1431-966D-CDCA-945B-CC76B2CDECDC}"/>
              </a:ext>
            </a:extLst>
          </p:cNvPr>
          <p:cNvSpPr txBox="1">
            <a:spLocks/>
          </p:cNvSpPr>
          <p:nvPr/>
        </p:nvSpPr>
        <p:spPr>
          <a:xfrm>
            <a:off x="287335" y="2154529"/>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You can use a new form of the namespace declaration to declare that all declarations that follow are members of the declared namespace:</a:t>
            </a:r>
            <a:endParaRPr lang="en-US" sz="1400" b="1" dirty="0">
              <a:latin typeface="Cascadia Mono Light" panose="020B0609020000020004" pitchFamily="49" charset="0"/>
              <a:cs typeface="Cascadia Mono Light" panose="020B0609020000020004" pitchFamily="49" charset="0"/>
            </a:endParaRPr>
          </a:p>
        </p:txBody>
      </p:sp>
      <p:sp>
        <p:nvSpPr>
          <p:cNvPr id="19" name="Content Placeholder 2">
            <a:extLst>
              <a:ext uri="{FF2B5EF4-FFF2-40B4-BE49-F238E27FC236}">
                <a16:creationId xmlns:a16="http://schemas.microsoft.com/office/drawing/2014/main" id="{C4E9CAF4-48A0-D1B8-CBA6-9FD276E48597}"/>
              </a:ext>
            </a:extLst>
          </p:cNvPr>
          <p:cNvSpPr txBox="1">
            <a:spLocks/>
          </p:cNvSpPr>
          <p:nvPr/>
        </p:nvSpPr>
        <p:spPr>
          <a:xfrm>
            <a:off x="287338" y="2963637"/>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br>
              <a:rPr lang="en-US" sz="1200" dirty="0">
                <a:solidFill>
                  <a:srgbClr val="006881"/>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dirty="0">
                <a:solidFill>
                  <a:srgbClr val="006881"/>
                </a:solidFill>
                <a:latin typeface="Cascadia Mono" panose="020B0609020000020004" pitchFamily="49" charset="0"/>
                <a:cs typeface="Cascadia Mono" panose="020B0609020000020004" pitchFamily="49" charset="0"/>
              </a:rPr>
            </a:br>
            <a:r>
              <a:rPr lang="en-US" sz="1200" dirty="0">
                <a:solidFill>
                  <a:srgbClr val="006881"/>
                </a:solidFill>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F93413AA-C37F-AC90-924F-2015A8BF694B}"/>
              </a:ext>
            </a:extLst>
          </p:cNvPr>
          <p:cNvSpPr txBox="1">
            <a:spLocks/>
          </p:cNvSpPr>
          <p:nvPr/>
        </p:nvSpPr>
        <p:spPr>
          <a:xfrm>
            <a:off x="3987959" y="2963636"/>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C6AD87BF-DF66-4B9B-D84C-DFC6B984CBE3}"/>
              </a:ext>
            </a:extLst>
          </p:cNvPr>
          <p:cNvSpPr txBox="1">
            <a:spLocks/>
          </p:cNvSpPr>
          <p:nvPr/>
        </p:nvSpPr>
        <p:spPr>
          <a:xfrm>
            <a:off x="287337"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Instead of…</a:t>
            </a:r>
            <a:endParaRPr lang="en-US" sz="1400" dirty="0">
              <a:latin typeface="Cascadia Mono Light" panose="020B0609020000020004" pitchFamily="49" charset="0"/>
              <a:cs typeface="Cascadia Mono Light" panose="020B0609020000020004" pitchFamily="49" charset="0"/>
            </a:endParaRPr>
          </a:p>
        </p:txBody>
      </p:sp>
      <p:sp>
        <p:nvSpPr>
          <p:cNvPr id="9" name="Content Placeholder 2">
            <a:extLst>
              <a:ext uri="{FF2B5EF4-FFF2-40B4-BE49-F238E27FC236}">
                <a16:creationId xmlns:a16="http://schemas.microsoft.com/office/drawing/2014/main" id="{E1088F13-C6E7-454A-8F80-400071DE82B3}"/>
              </a:ext>
            </a:extLst>
          </p:cNvPr>
          <p:cNvSpPr txBox="1">
            <a:spLocks/>
          </p:cNvSpPr>
          <p:nvPr/>
        </p:nvSpPr>
        <p:spPr>
          <a:xfrm>
            <a:off x="3987959"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Just use…</a:t>
            </a:r>
            <a:endParaRPr lang="en-US" sz="1400" dirty="0">
              <a:latin typeface="Cascadia Mono Light" panose="020B0609020000020004" pitchFamily="49" charset="0"/>
              <a:cs typeface="Cascadia Mono Light" panose="020B0609020000020004" pitchFamily="49" charset="0"/>
            </a:endParaRPr>
          </a:p>
        </p:txBody>
      </p:sp>
      <p:sp>
        <p:nvSpPr>
          <p:cNvPr id="10" name="TextBox 9">
            <a:extLst>
              <a:ext uri="{FF2B5EF4-FFF2-40B4-BE49-F238E27FC236}">
                <a16:creationId xmlns:a16="http://schemas.microsoft.com/office/drawing/2014/main" id="{EE03A712-292E-5B2B-1D27-19876D0167F7}"/>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All </a:t>
            </a:r>
            <a:r>
              <a:rPr lang="en-US" sz="1400" dirty="0" err="1">
                <a:solidFill>
                  <a:schemeClr val="bg1"/>
                </a:solidFill>
              </a:rPr>
              <a:t>Test.cs</a:t>
            </a:r>
            <a:r>
              <a:rPr lang="en-US" sz="1400" dirty="0">
                <a:solidFill>
                  <a:schemeClr val="bg1"/>
                </a:solidFill>
              </a:rPr>
              <a:t> files</a:t>
            </a:r>
          </a:p>
        </p:txBody>
      </p:sp>
    </p:spTree>
    <p:extLst>
      <p:ext uri="{BB962C8B-B14F-4D97-AF65-F5344CB8AC3E}">
        <p14:creationId xmlns:p14="http://schemas.microsoft.com/office/powerpoint/2010/main" val="915644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interpolated strings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interpolated strings may be constants, if all expressions used are also constant strings. This feature can improve the code that builds constant strings: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7" y="1458587"/>
            <a:ext cx="7852455" cy="16046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Language = </a:t>
            </a:r>
            <a:r>
              <a:rPr lang="en-US" sz="1200" b="0" i="0" dirty="0">
                <a:solidFill>
                  <a:srgbClr val="A31515"/>
                </a:solidFill>
                <a:effectLst/>
                <a:latin typeface="Cascadia Mono" panose="020B0609020000020004" pitchFamily="49" charset="0"/>
                <a:cs typeface="Cascadia Mono" panose="020B0609020000020004" pitchFamily="49" charset="0"/>
              </a:rPr>
              <a:t>"C#"</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Platform = </a:t>
            </a:r>
            <a:r>
              <a:rPr lang="en-US" sz="1200" b="0" i="0" dirty="0">
                <a:solidFill>
                  <a:srgbClr val="A31515"/>
                </a:solidFill>
                <a:effectLst/>
                <a:latin typeface="Cascadia Mono" panose="020B0609020000020004" pitchFamily="49" charset="0"/>
                <a:cs typeface="Cascadia Mono" panose="020B0609020000020004" pitchFamily="49" charset="0"/>
              </a:rPr>
              <a:t>".NET"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Version = </a:t>
            </a:r>
            <a:r>
              <a:rPr lang="en-US" sz="1200" b="0" i="0" dirty="0">
                <a:solidFill>
                  <a:srgbClr val="A31515"/>
                </a:solidFill>
                <a:effectLst/>
                <a:latin typeface="Cascadia Mono" panose="020B0609020000020004" pitchFamily="49" charset="0"/>
                <a:cs typeface="Cascadia Mono" panose="020B0609020000020004" pitchFamily="49" charset="0"/>
              </a:rPr>
              <a:t>"10.0"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FullProductName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{Platform}</a:t>
            </a:r>
            <a:r>
              <a:rPr lang="en-US" sz="1200" b="0" i="0" dirty="0">
                <a:solidFill>
                  <a:srgbClr val="A31515"/>
                </a:solidFill>
                <a:effectLst/>
                <a:latin typeface="Cascadia Mono" panose="020B0609020000020004" pitchFamily="49" charset="0"/>
                <a:cs typeface="Cascadia Mono" panose="020B0609020000020004" pitchFamily="49" charset="0"/>
              </a:rPr>
              <a:t> - Language: </a:t>
            </a:r>
            <a:r>
              <a:rPr lang="en-US" sz="1200" b="0" i="0" dirty="0">
                <a:solidFill>
                  <a:srgbClr val="0451A5"/>
                </a:solidFill>
                <a:effectLst/>
                <a:latin typeface="Cascadia Mono" panose="020B0609020000020004" pitchFamily="49" charset="0"/>
                <a:cs typeface="Cascadia Mono" panose="020B0609020000020004" pitchFamily="49" charset="0"/>
              </a:rPr>
              <a:t>{Language}</a:t>
            </a:r>
            <a:r>
              <a:rPr lang="en-US" sz="1200" b="0" i="0" dirty="0">
                <a:solidFill>
                  <a:srgbClr val="A31515"/>
                </a:solidFill>
                <a:effectLst/>
                <a:latin typeface="Cascadia Mono" panose="020B0609020000020004" pitchFamily="49" charset="0"/>
                <a:cs typeface="Cascadia Mono" panose="020B0609020000020004" pitchFamily="49" charset="0"/>
              </a:rPr>
              <a:t> Version: </a:t>
            </a:r>
            <a:r>
              <a:rPr lang="en-US" sz="1200" b="0" i="0" dirty="0">
                <a:solidFill>
                  <a:srgbClr val="0451A5"/>
                </a:solidFill>
                <a:effectLst/>
                <a:latin typeface="Cascadia Mono" panose="020B0609020000020004" pitchFamily="49" charset="0"/>
                <a:cs typeface="Cascadia Mono" panose="020B0609020000020004" pitchFamily="49" charset="0"/>
              </a:rPr>
              <a:t>{Version}</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fullProductName</a:t>
            </a: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//.NET - Language: C# Version: 10.0</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6C8F98ED-C576-7E57-2B25-81A7F2D94EA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V10_01ConstantInterpolatedString</a:t>
            </a:r>
          </a:p>
        </p:txBody>
      </p:sp>
    </p:spTree>
    <p:extLst>
      <p:ext uri="{BB962C8B-B14F-4D97-AF65-F5344CB8AC3E}">
        <p14:creationId xmlns:p14="http://schemas.microsoft.com/office/powerpoint/2010/main" val="170268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Assignment and declaration in same deconstruction</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This change removes a restriction from earlier versions of C#. Previously, a deconstruction could assign all values to existing variables, or initialize newly declared variables: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1357765"/>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Cascadia Mono" panose="020B0609020000020004" pitchFamily="49" charset="0"/>
                <a:cs typeface="Cascadia Mono" panose="020B0609020000020004" pitchFamily="49" charset="0"/>
              </a:rPr>
              <a:t>// Initialization: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point;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assignment: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(x1, y1) = point;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133E421A-E738-957B-B6E0-FAC908067C97}"/>
              </a:ext>
            </a:extLst>
          </p:cNvPr>
          <p:cNvSpPr txBox="1">
            <a:spLocks/>
          </p:cNvSpPr>
          <p:nvPr/>
        </p:nvSpPr>
        <p:spPr>
          <a:xfrm>
            <a:off x="287338" y="2977703"/>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C# 10 removes this restriction:</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7E9FC907-6AB2-3881-486C-D5D140625F03}"/>
              </a:ext>
            </a:extLst>
          </p:cNvPr>
          <p:cNvSpPr txBox="1">
            <a:spLocks/>
          </p:cNvSpPr>
          <p:nvPr/>
        </p:nvSpPr>
        <p:spPr>
          <a:xfrm>
            <a:off x="287338" y="3366635"/>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x = 0; </a:t>
            </a:r>
            <a:br>
              <a:rPr lang="fr-FR" sz="1200" b="0" i="0" dirty="0">
                <a:solidFill>
                  <a:srgbClr val="161616"/>
                </a:solidFill>
                <a:effectLst/>
                <a:latin typeface="Cascadia Mono" panose="020B0609020000020004" pitchFamily="49" charset="0"/>
                <a:cs typeface="Cascadia Mono" panose="020B0609020000020004" pitchFamily="49" charset="0"/>
              </a:rPr>
            </a:br>
            <a:r>
              <a:rPr lang="fr-FR" sz="1200" b="0" i="0" dirty="0">
                <a:solidFill>
                  <a:srgbClr val="161616"/>
                </a:solidFill>
                <a:effectLst/>
                <a:latin typeface="Cascadia Mono" panose="020B0609020000020004" pitchFamily="49" charset="0"/>
                <a:cs typeface="Cascadia Mono" panose="020B0609020000020004" pitchFamily="49" charset="0"/>
              </a:rPr>
              <a:t>(x, </a:t>
            </a: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y) = point;</a:t>
            </a:r>
            <a:endParaRPr lang="en-US" sz="1200" dirty="0">
              <a:latin typeface="Cascadia Mono" panose="020B0609020000020004" pitchFamily="49" charset="0"/>
              <a:cs typeface="Cascadia Mono" panose="020B0609020000020004" pitchFamily="49" charset="0"/>
            </a:endParaRPr>
          </a:p>
        </p:txBody>
      </p:sp>
      <p:sp>
        <p:nvSpPr>
          <p:cNvPr id="11" name="TextBox 10">
            <a:extLst>
              <a:ext uri="{FF2B5EF4-FFF2-40B4-BE49-F238E27FC236}">
                <a16:creationId xmlns:a16="http://schemas.microsoft.com/office/drawing/2014/main" id="{5A63AD47-0DE8-B738-4CFD-15E7FFABB6C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V10_02_Deconstruction</a:t>
            </a:r>
          </a:p>
        </p:txBody>
      </p:sp>
    </p:spTree>
    <p:extLst>
      <p:ext uri="{BB962C8B-B14F-4D97-AF65-F5344CB8AC3E}">
        <p14:creationId xmlns:p14="http://schemas.microsoft.com/office/powerpoint/2010/main" val="2375563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err="1"/>
              <a:t>CallerArgumentExpression</a:t>
            </a:r>
            <a:r>
              <a:rPr lang="en-US" dirty="0"/>
              <a:t> attribute diagnostics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Autofit/>
          </a:bodyPr>
          <a:lstStyle/>
          <a:p>
            <a:pPr marL="0" indent="0">
              <a:buNone/>
            </a:pPr>
            <a:r>
              <a:rPr lang="en-US" sz="1400" b="0" i="0" dirty="0">
                <a:solidFill>
                  <a:srgbClr val="161616"/>
                </a:solidFill>
                <a:effectLst/>
                <a:latin typeface="Segoe UI" panose="020B0502040204020203" pitchFamily="34" charset="0"/>
              </a:rPr>
              <a:t>You can use the System.Runtime.CompilerServices.CallerArgumentExpressionAttribute to specify a parameter that the compiler replaces with the text representation of another argument. This feature enables libraries to create more specific diagnostics. The following code tests a condition. If the condition is false, the exception message contains the text representation of the argument passed to condition:</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35</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2261230"/>
            <a:ext cx="7795305" cy="207368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Validate</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CallerArgumentExpression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"condition"</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InvalidOperationException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$"Argument failed validation: &lt;</a:t>
            </a:r>
            <a:r>
              <a:rPr lang="en-US" sz="1200" b="0" i="0" dirty="0">
                <a:solidFill>
                  <a:srgbClr val="0451A5"/>
                </a:solidFill>
                <a:effectLst/>
                <a:latin typeface="Cascadia Mono" panose="020B0609020000020004" pitchFamily="49" charset="0"/>
                <a:cs typeface="Cascadia Mono" panose="020B0609020000020004" pitchFamily="49" charset="0"/>
              </a:rPr>
              <a:t>{message}</a:t>
            </a:r>
            <a:r>
              <a:rPr lang="en-US" sz="1200" b="0" i="0" dirty="0">
                <a:solidFill>
                  <a:srgbClr val="A31515"/>
                </a:solidFill>
                <a:effectLst/>
                <a:latin typeface="Cascadia Mono" panose="020B0609020000020004" pitchFamily="49" charset="0"/>
                <a:cs typeface="Cascadia Mono" panose="020B0609020000020004" pitchFamily="49" charset="0"/>
              </a:rPr>
              <a:t>&gt;"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451BAA7-4CFB-38F1-A5BE-ED3F7376A23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V10_03_CallerArgumentExpression</a:t>
            </a:r>
          </a:p>
        </p:txBody>
      </p:sp>
    </p:spTree>
    <p:extLst>
      <p:ext uri="{BB962C8B-B14F-4D97-AF65-F5344CB8AC3E}">
        <p14:creationId xmlns:p14="http://schemas.microsoft.com/office/powerpoint/2010/main" val="659800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11</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11</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854300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Raw string literals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Raw string literals are a new format for string literals. Raw string literals can contain arbitrary text, including whitespace, new lines, embedded quotes, and other special characters without requiring escape sequences.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53159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longMessage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This is a long message.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It has several lines.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are indented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more than others.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should start at the first column.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have "</a:t>
            </a:r>
            <a:r>
              <a:rPr lang="en-US" sz="1200" b="0" i="0" dirty="0">
                <a:solidFill>
                  <a:srgbClr val="161616"/>
                </a:solidFill>
                <a:effectLst/>
                <a:latin typeface="Cascadia Mono" panose="020B0609020000020004" pitchFamily="49" charset="0"/>
                <a:cs typeface="Cascadia Mono" panose="020B0609020000020004" pitchFamily="49" charset="0"/>
              </a:rPr>
              <a:t>quoted text</a:t>
            </a:r>
            <a:r>
              <a:rPr lang="en-US" sz="1200" b="0" i="0" dirty="0">
                <a:solidFill>
                  <a:srgbClr val="A31515"/>
                </a:solidFill>
                <a:effectLst/>
                <a:latin typeface="Cascadia Mono" panose="020B0609020000020004" pitchFamily="49" charset="0"/>
                <a:cs typeface="Cascadia Mono" panose="020B0609020000020004" pitchFamily="49" charset="0"/>
              </a:rPr>
              <a:t>" in them.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9" y="3658847"/>
            <a:ext cx="7478965" cy="94421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0101FD"/>
                </a:solidFill>
                <a:effectLst/>
                <a:latin typeface="SFMono-Regular"/>
              </a:rPr>
              <a:t>var</a:t>
            </a:r>
            <a:r>
              <a:rPr lang="en-US" sz="1400" b="0" i="0" dirty="0">
                <a:solidFill>
                  <a:srgbClr val="161616"/>
                </a:solidFill>
                <a:effectLst/>
                <a:latin typeface="SFMono-Regular"/>
              </a:rPr>
              <a:t> location = $</a:t>
            </a:r>
            <a:r>
              <a:rPr lang="en-US" sz="1400" b="0" i="0" dirty="0">
                <a:solidFill>
                  <a:srgbClr val="A31515"/>
                </a:solidFill>
                <a:effectLst/>
                <a:latin typeface="SFMono-Regular"/>
              </a:rPr>
              <a:t>$"""</a:t>
            </a:r>
            <a:br>
              <a:rPr lang="en-US" sz="1400" b="0" i="0" dirty="0">
                <a:solidFill>
                  <a:srgbClr val="A31515"/>
                </a:solidFill>
                <a:effectLst/>
                <a:latin typeface="SFMono-Regular"/>
              </a:rPr>
            </a:br>
            <a:r>
              <a:rPr lang="en-US" sz="1400" b="0" i="0" dirty="0">
                <a:solidFill>
                  <a:srgbClr val="A31515"/>
                </a:solidFill>
                <a:effectLst/>
                <a:latin typeface="SFMono-Regular"/>
              </a:rPr>
              <a:t>    You are at {{{Longitude}}, {{Latitude}}} </a:t>
            </a:r>
            <a:br>
              <a:rPr lang="en-US" sz="1400" b="0" i="0" dirty="0">
                <a:solidFill>
                  <a:srgbClr val="A31515"/>
                </a:solidFill>
                <a:effectLst/>
                <a:latin typeface="SFMono-Regular"/>
              </a:rPr>
            </a:br>
            <a:r>
              <a:rPr lang="en-US" sz="1400" b="0" i="0" dirty="0">
                <a:solidFill>
                  <a:srgbClr val="A31515"/>
                </a:solidFill>
                <a:effectLst/>
                <a:latin typeface="SFMono-Regular"/>
              </a:rPr>
              <a:t>    """</a:t>
            </a:r>
            <a:r>
              <a:rPr lang="en-US" sz="1400" b="0" i="0" dirty="0">
                <a:solidFill>
                  <a:srgbClr val="161616"/>
                </a:solidFill>
                <a:effectLst/>
                <a:latin typeface="SFMono-Regular"/>
              </a:rPr>
              <a:t>; </a:t>
            </a:r>
            <a:br>
              <a:rPr lang="en-US" sz="1400" b="0" i="0" dirty="0">
                <a:solidFill>
                  <a:srgbClr val="161616"/>
                </a:solidFill>
                <a:effectLst/>
                <a:latin typeface="SFMono-Regular"/>
              </a:rPr>
            </a:br>
            <a:r>
              <a:rPr lang="en-US" sz="1400" b="0" i="0" dirty="0">
                <a:solidFill>
                  <a:schemeClr val="bg2">
                    <a:lumMod val="50000"/>
                  </a:schemeClr>
                </a:solidFill>
                <a:effectLst/>
                <a:latin typeface="SFMono-Regular"/>
              </a:rPr>
              <a:t>//result: "You are at {49.51, 19.31}"</a:t>
            </a:r>
            <a:endParaRPr lang="en-US" sz="1200"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3071466"/>
            <a:ext cx="7645081" cy="454506"/>
          </a:xfrm>
          <a:prstGeom prst="rect">
            <a:avLst/>
          </a:prstGeom>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Raw string literals can be combined with string interpolation to include braces in the output text. Multiple $ characters denote how many consecutive braces start and end the interpolation:</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D0C5F121-BA1F-D07C-0F1D-6BB743626AA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V11_01_RawStringLiterals</a:t>
            </a:r>
          </a:p>
        </p:txBody>
      </p:sp>
    </p:spTree>
    <p:extLst>
      <p:ext uri="{BB962C8B-B14F-4D97-AF65-F5344CB8AC3E}">
        <p14:creationId xmlns:p14="http://schemas.microsoft.com/office/powerpoint/2010/main" val="196405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Generic attributes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can declare a generic class whose base class is </a:t>
            </a:r>
            <a:r>
              <a:rPr lang="en-US" sz="1400" b="0" i="0" dirty="0" err="1">
                <a:solidFill>
                  <a:srgbClr val="161616"/>
                </a:solidFill>
                <a:effectLst/>
                <a:latin typeface="Segoe UI" panose="020B0502040204020203" pitchFamily="34" charset="0"/>
              </a:rPr>
              <a:t>System.Attribute</a:t>
            </a:r>
            <a:r>
              <a:rPr lang="en-US" sz="1400" b="0" i="0" dirty="0">
                <a:solidFill>
                  <a:srgbClr val="161616"/>
                </a:solidFill>
                <a:effectLst/>
                <a:latin typeface="Segoe UI" panose="020B0502040204020203" pitchFamily="34" charset="0"/>
              </a:rPr>
              <a:t>. This feature provides a more convenient syntax for attributes that require a </a:t>
            </a:r>
            <a:r>
              <a:rPr lang="en-US" sz="1400" b="0" i="0" dirty="0" err="1">
                <a:solidFill>
                  <a:srgbClr val="161616"/>
                </a:solidFill>
                <a:effectLst/>
                <a:latin typeface="Segoe UI" panose="020B0502040204020203" pitchFamily="34" charset="0"/>
              </a:rPr>
              <a:t>System.Type</a:t>
            </a:r>
            <a:r>
              <a:rPr lang="en-US" sz="1400" b="0" i="0" dirty="0">
                <a:solidFill>
                  <a:srgbClr val="161616"/>
                </a:solidFill>
                <a:effectLst/>
                <a:latin typeface="Segoe UI" panose="020B0502040204020203" pitchFamily="34" charset="0"/>
              </a:rPr>
              <a:t> parameter. Previously, you'd need to create an attribute that takes a Type as its constructor parameter</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33999" y="1755730"/>
            <a:ext cx="3400741" cy="2356107"/>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Before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(Type 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ParamType = 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Type ParamType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TypeAttribute(typeof(string))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6E79516-E521-1FE7-958E-10E31FFDA80B}"/>
              </a:ext>
            </a:extLst>
          </p:cNvPr>
          <p:cNvSpPr txBox="1">
            <a:spLocks/>
          </p:cNvSpPr>
          <p:nvPr/>
        </p:nvSpPr>
        <p:spPr>
          <a:xfrm>
            <a:off x="3904141" y="1755731"/>
            <a:ext cx="3210241" cy="235610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Since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&lt;</a:t>
            </a:r>
            <a:r>
              <a:rPr lang="en-US" sz="1200" b="0" i="0" dirty="0">
                <a:solidFill>
                  <a:srgbClr val="006881"/>
                </a:solidFill>
                <a:effectLst/>
                <a:latin typeface="Cascadia Mono" panose="020B0609020000020004" pitchFamily="49" charset="0"/>
                <a:cs typeface="Cascadia Mono" panose="020B0609020000020004" pitchFamily="49" charset="0"/>
              </a:rPr>
              <a:t>T</a:t>
            </a:r>
            <a:r>
              <a:rPr lang="en-US" sz="1200" b="0" i="0" dirty="0">
                <a:solidFill>
                  <a:srgbClr val="161616"/>
                </a:solidFill>
                <a:effectLst/>
                <a:latin typeface="Cascadia Mono" panose="020B0609020000020004" pitchFamily="49" charset="0"/>
                <a:cs typeface="Cascadia Mono" panose="020B0609020000020004" pitchFamily="49" charset="0"/>
              </a:rPr>
              <a:t>&gt;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TypeAttribute&lt;string&gt;()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D5B7EFAA-3899-8343-9191-F19DFA92F29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V11_02_GenericAttributes</a:t>
            </a:r>
          </a:p>
          <a:p>
            <a:pPr algn="l"/>
            <a:endParaRPr lang="en-US" sz="1400" dirty="0">
              <a:solidFill>
                <a:schemeClr val="bg1"/>
              </a:solidFill>
            </a:endParaRPr>
          </a:p>
        </p:txBody>
      </p:sp>
    </p:spTree>
    <p:extLst>
      <p:ext uri="{BB962C8B-B14F-4D97-AF65-F5344CB8AC3E}">
        <p14:creationId xmlns:p14="http://schemas.microsoft.com/office/powerpoint/2010/main" val="55273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Required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required modifier to properties and fields to enforce constructors and callers to initialize those values.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39</a:t>
            </a:fld>
            <a:endParaRPr lang="en-GB" dirty="0"/>
          </a:p>
        </p:txBody>
      </p:sp>
      <p:sp>
        <p:nvSpPr>
          <p:cNvPr id="6" name="Content Placeholder 2">
            <a:extLst>
              <a:ext uri="{FF2B5EF4-FFF2-40B4-BE49-F238E27FC236}">
                <a16:creationId xmlns:a16="http://schemas.microsoft.com/office/drawing/2014/main" id="{FDEE6C68-9C73-EAE5-8CD7-F21684482313}"/>
              </a:ext>
            </a:extLst>
          </p:cNvPr>
          <p:cNvSpPr txBox="1">
            <a:spLocks/>
          </p:cNvSpPr>
          <p:nvPr/>
        </p:nvSpPr>
        <p:spPr>
          <a:xfrm>
            <a:off x="287339" y="1321208"/>
            <a:ext cx="7524750" cy="2248828"/>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 </a:t>
            </a:r>
            <a:br>
              <a:rPr lang="en-US" sz="1200" dirty="0">
                <a:solidFill>
                  <a:srgbClr val="2B91AF"/>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//This will report an error</a:t>
            </a:r>
            <a:br>
              <a:rPr lang="en-US" sz="1200" b="0" i="0" dirty="0">
                <a:solidFill>
                  <a:schemeClr val="bg2">
                    <a:lumMod val="50000"/>
                  </a:schemeClr>
                </a:solidFill>
                <a:effectLst/>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chemeClr val="bg2">
                    <a:lumMod val="50000"/>
                  </a:schemeClr>
                </a:solidFill>
                <a:latin typeface="Cascadia Mono" panose="020B0609020000020004" pitchFamily="49" charset="0"/>
              </a:rPr>
              <a:t>//This is OK</a:t>
            </a: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US" sz="1200" b="1" dirty="0">
              <a:solidFill>
                <a:schemeClr val="bg2">
                  <a:lumMod val="50000"/>
                </a:schemeClr>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b="1"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95DBC073-E766-B594-833E-F93767C5AE17}"/>
              </a:ext>
            </a:extLst>
          </p:cNvPr>
          <p:cNvSpPr txBox="1">
            <a:spLocks/>
          </p:cNvSpPr>
          <p:nvPr/>
        </p:nvSpPr>
        <p:spPr>
          <a:xfrm>
            <a:off x="254016" y="3845053"/>
            <a:ext cx="7401242" cy="56264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161616"/>
                </a:solidFill>
                <a:latin typeface="Segoe UI" panose="020B0502040204020203" pitchFamily="34" charset="0"/>
              </a:rPr>
              <a:t>Note:</a:t>
            </a:r>
            <a:r>
              <a:rPr lang="en-US" sz="1400" dirty="0">
                <a:solidFill>
                  <a:srgbClr val="161616"/>
                </a:solidFill>
                <a:latin typeface="Segoe UI" panose="020B0502040204020203" pitchFamily="34" charset="0"/>
              </a:rPr>
              <a:t> The </a:t>
            </a:r>
            <a:r>
              <a:rPr lang="en-US" sz="1400" dirty="0" err="1">
                <a:solidFill>
                  <a:srgbClr val="161616"/>
                </a:solidFill>
                <a:latin typeface="Segoe UI" panose="020B0502040204020203" pitchFamily="34" charset="0"/>
              </a:rPr>
              <a:t>System.Diagnostics.CodeAnalysis.SetsRequiredMembersAttribute</a:t>
            </a:r>
            <a:r>
              <a:rPr lang="en-US" sz="1400" dirty="0">
                <a:solidFill>
                  <a:srgbClr val="161616"/>
                </a:solidFill>
                <a:latin typeface="Segoe UI" panose="020B0502040204020203" pitchFamily="34" charset="0"/>
              </a:rPr>
              <a:t> can be added to constructors to inform the compiler that a constructor initializes all required members. </a:t>
            </a:r>
            <a:endParaRPr lang="en-US" sz="1400" dirty="0">
              <a:latin typeface="Cascadia Mono Light" panose="020B0609020000020004" pitchFamily="49" charset="0"/>
              <a:cs typeface="Cascadia Mono Light" panose="020B0609020000020004" pitchFamily="49" charset="0"/>
            </a:endParaRPr>
          </a:p>
        </p:txBody>
      </p:sp>
      <p:sp>
        <p:nvSpPr>
          <p:cNvPr id="7" name="TextBox 6">
            <a:extLst>
              <a:ext uri="{FF2B5EF4-FFF2-40B4-BE49-F238E27FC236}">
                <a16:creationId xmlns:a16="http://schemas.microsoft.com/office/drawing/2014/main" id="{4E31906A-7C1F-8F4B-FE77-07942835A3C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V11_03_RequiredFields</a:t>
            </a:r>
          </a:p>
        </p:txBody>
      </p:sp>
    </p:spTree>
    <p:extLst>
      <p:ext uri="{BB962C8B-B14F-4D97-AF65-F5344CB8AC3E}">
        <p14:creationId xmlns:p14="http://schemas.microsoft.com/office/powerpoint/2010/main" val="325306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0701-62AB-A5E3-62BB-27910F5D2B2A}"/>
              </a:ext>
            </a:extLst>
          </p:cNvPr>
          <p:cNvSpPr>
            <a:spLocks noGrp="1"/>
          </p:cNvSpPr>
          <p:nvPr>
            <p:ph type="title"/>
          </p:nvPr>
        </p:nvSpPr>
        <p:spPr/>
        <p:txBody>
          <a:bodyPr/>
          <a:lstStyle/>
          <a:p>
            <a:r>
              <a:rPr lang="en-US" dirty="0"/>
              <a:t>C# versions</a:t>
            </a:r>
          </a:p>
        </p:txBody>
      </p:sp>
      <p:pic>
        <p:nvPicPr>
          <p:cNvPr id="7" name="Content Placeholder 6">
            <a:extLst>
              <a:ext uri="{FF2B5EF4-FFF2-40B4-BE49-F238E27FC236}">
                <a16:creationId xmlns:a16="http://schemas.microsoft.com/office/drawing/2014/main" id="{8C81E9BA-007A-87DD-45D9-CB3F69B532A8}"/>
              </a:ext>
            </a:extLst>
          </p:cNvPr>
          <p:cNvPicPr>
            <a:picLocks noGrp="1" noChangeAspect="1"/>
          </p:cNvPicPr>
          <p:nvPr>
            <p:ph idx="1"/>
          </p:nvPr>
        </p:nvPicPr>
        <p:blipFill>
          <a:blip r:embed="rId2"/>
          <a:stretch>
            <a:fillRect/>
          </a:stretch>
        </p:blipFill>
        <p:spPr>
          <a:xfrm>
            <a:off x="255880" y="559981"/>
            <a:ext cx="8276807" cy="3744044"/>
          </a:xfrm>
        </p:spPr>
      </p:pic>
      <p:sp>
        <p:nvSpPr>
          <p:cNvPr id="4" name="Footer Placeholder 3">
            <a:extLst>
              <a:ext uri="{FF2B5EF4-FFF2-40B4-BE49-F238E27FC236}">
                <a16:creationId xmlns:a16="http://schemas.microsoft.com/office/drawing/2014/main" id="{AF1A4CCB-F97E-CCA4-7952-CC53DA6F2111}"/>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BCCA7197-D646-F4AF-9348-FD1CA5982747}"/>
              </a:ext>
            </a:extLst>
          </p:cNvPr>
          <p:cNvSpPr>
            <a:spLocks noGrp="1"/>
          </p:cNvSpPr>
          <p:nvPr>
            <p:ph type="sldNum" sz="quarter" idx="12"/>
          </p:nvPr>
        </p:nvSpPr>
        <p:spPr/>
        <p:txBody>
          <a:bodyPr/>
          <a:lstStyle/>
          <a:p>
            <a:fld id="{61E25E67-CBB9-434B-BBF7-0A5E970272B8}" type="slidenum">
              <a:rPr lang="en-GB" smtClean="0"/>
              <a:t>4</a:t>
            </a:fld>
            <a:endParaRPr lang="en-GB" dirty="0"/>
          </a:p>
        </p:txBody>
      </p:sp>
      <p:sp>
        <p:nvSpPr>
          <p:cNvPr id="8" name="TextBox 7">
            <a:extLst>
              <a:ext uri="{FF2B5EF4-FFF2-40B4-BE49-F238E27FC236}">
                <a16:creationId xmlns:a16="http://schemas.microsoft.com/office/drawing/2014/main" id="{26106588-6FB7-53D8-09BE-B6E617FC75B6}"/>
              </a:ext>
            </a:extLst>
          </p:cNvPr>
          <p:cNvSpPr txBox="1"/>
          <p:nvPr/>
        </p:nvSpPr>
        <p:spPr>
          <a:xfrm>
            <a:off x="465604" y="4259794"/>
            <a:ext cx="6888784" cy="241005"/>
          </a:xfrm>
          <a:prstGeom prst="rect">
            <a:avLst/>
          </a:prstGeom>
          <a:noFill/>
        </p:spPr>
        <p:txBody>
          <a:bodyPr wrap="square" rtlCol="0">
            <a:noAutofit/>
          </a:bodyPr>
          <a:lstStyle/>
          <a:p>
            <a:pPr algn="l"/>
            <a:r>
              <a:rPr lang="en-US" sz="1200" dirty="0">
                <a:solidFill>
                  <a:srgbClr val="0070C0"/>
                </a:solidFill>
                <a:hlinkClick r:id="rId3">
                  <a:extLst>
                    <a:ext uri="{A12FA001-AC4F-418D-AE19-62706E023703}">
                      <ahyp:hlinkClr xmlns:ahyp="http://schemas.microsoft.com/office/drawing/2018/hyperlinkcolor" val="tx"/>
                    </a:ext>
                  </a:extLst>
                </a:hlinkClick>
              </a:rPr>
              <a:t>https://learn.microsoft.com/en-us/dotnet/csharp/language-reference/configure-language-version</a:t>
            </a:r>
            <a:endParaRPr lang="en-US" sz="1200" dirty="0">
              <a:solidFill>
                <a:srgbClr val="0070C0"/>
              </a:solidFill>
            </a:endParaRPr>
          </a:p>
          <a:p>
            <a:pPr algn="l"/>
            <a:endParaRPr lang="en-US" sz="900" dirty="0">
              <a:solidFill>
                <a:srgbClr val="0070C0"/>
              </a:solidFill>
            </a:endParaRPr>
          </a:p>
        </p:txBody>
      </p:sp>
    </p:spTree>
    <p:extLst>
      <p:ext uri="{BB962C8B-B14F-4D97-AF65-F5344CB8AC3E}">
        <p14:creationId xmlns:p14="http://schemas.microsoft.com/office/powerpoint/2010/main" val="366405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Type modifier “file”</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lnSpcReduction="10000"/>
          </a:bodyPr>
          <a:lstStyle/>
          <a:p>
            <a:pPr marL="0" indent="0">
              <a:buNone/>
            </a:pPr>
            <a:r>
              <a:rPr lang="en-US" sz="1400" b="0" i="0" dirty="0">
                <a:solidFill>
                  <a:srgbClr val="161616"/>
                </a:solidFill>
                <a:effectLst/>
                <a:latin typeface="Segoe UI" panose="020B0502040204020203" pitchFamily="34" charset="0"/>
              </a:rPr>
              <a:t>The file modifier restricts a top-level type's scope and visibility to the file in which it's declared. The file modifier will generally be applied to types written by a source generator. File-local types provide source generators with a convenient way to avoid name collisions among generated types.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interface</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Work</a:t>
            </a:r>
            <a:r>
              <a:rPr lang="en-US" sz="1100" b="0" i="0" dirty="0">
                <a:solidFill>
                  <a:srgbClr val="161616"/>
                </a:solidFill>
                <a:effectLst/>
                <a:latin typeface="Cascadia Mono" panose="020B0609020000020004" pitchFamily="49" charset="0"/>
                <a:cs typeface="Cascadia Mono" panose="020B0609020000020004" pitchFamily="49" charset="0"/>
              </a:rPr>
              <a:t>() =&gt; 42;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Widget</a:t>
            </a:r>
            <a:r>
              <a:rPr lang="en-US" sz="1100" b="0" i="0" dirty="0">
                <a:solidFill>
                  <a:srgbClr val="161616"/>
                </a:solidFill>
                <a:effectLst/>
                <a:latin typeface="Cascadia Mono" panose="020B0609020000020004" pitchFamily="49" charset="0"/>
                <a:cs typeface="Cascadia Mono" panose="020B0609020000020004" pitchFamily="49" charset="0"/>
              </a:rPr>
              <a:t> :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var</a:t>
            </a:r>
            <a:r>
              <a:rPr lang="en-US" sz="1100" b="0" i="0" dirty="0">
                <a:solidFill>
                  <a:srgbClr val="161616"/>
                </a:solidFill>
                <a:effectLst/>
                <a:latin typeface="Cascadia Mono" panose="020B0609020000020004" pitchFamily="49" charset="0"/>
                <a:cs typeface="Cascadia Mono" panose="020B0609020000020004" pitchFamily="49" charset="0"/>
              </a:rPr>
              <a:t> worker = </a:t>
            </a:r>
            <a:r>
              <a:rPr lang="en-US" sz="1100" b="0" i="0" dirty="0">
                <a:solidFill>
                  <a:srgbClr val="0101FD"/>
                </a:solidFill>
                <a:effectLst/>
                <a:latin typeface="Cascadia Mono" panose="020B0609020000020004" pitchFamily="49" charset="0"/>
                <a:cs typeface="Cascadia Mono" panose="020B0609020000020004" pitchFamily="49" charset="0"/>
              </a:rPr>
              <a:t>new</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return</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worker.Work</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a:t>
            </a:r>
            <a:endParaRPr lang="en-US" sz="11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V11_04_AccessModifiers</a:t>
            </a:r>
          </a:p>
        </p:txBody>
      </p:sp>
    </p:spTree>
    <p:extLst>
      <p:ext uri="{BB962C8B-B14F-4D97-AF65-F5344CB8AC3E}">
        <p14:creationId xmlns:p14="http://schemas.microsoft.com/office/powerpoint/2010/main" val="2635744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12</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12</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451186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Primary constructors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1241586"/>
          </a:xfrm>
        </p:spPr>
        <p:txBody>
          <a:bodyPr vert="horz" lIns="0" tIns="0" rIns="0" bIns="0" rtlCol="0">
            <a:normAutofit/>
          </a:bodyPr>
          <a:lstStyle/>
          <a:p>
            <a:pPr marL="0" indent="0">
              <a:buNone/>
            </a:pPr>
            <a:r>
              <a:rPr lang="en-US" sz="1400" dirty="0">
                <a:solidFill>
                  <a:srgbClr val="161616"/>
                </a:solidFill>
                <a:latin typeface="Segoe UI" panose="020B0502040204020203" pitchFamily="34" charset="0"/>
              </a:rPr>
              <a:t>You can add parameters to a struct or class declaration to create a primary constructor. Primary constructor parameters may not be stored if they aren't needed.</a:t>
            </a:r>
          </a:p>
          <a:p>
            <a:pPr marL="0" indent="0">
              <a:buNone/>
            </a:pPr>
            <a:r>
              <a:rPr lang="en-US" sz="1400" dirty="0">
                <a:solidFill>
                  <a:srgbClr val="161616"/>
                </a:solidFill>
                <a:latin typeface="Segoe UI" panose="020B0502040204020203" pitchFamily="34" charset="0"/>
              </a:rPr>
              <a:t>Primary constructor parameters aren't members of the class. For example, a primary constructor parameter named param can't be accessed as </a:t>
            </a:r>
            <a:r>
              <a:rPr lang="en-US" sz="1400" dirty="0" err="1">
                <a:solidFill>
                  <a:srgbClr val="161616"/>
                </a:solidFill>
                <a:latin typeface="Segoe UI" panose="020B0502040204020203" pitchFamily="34" charset="0"/>
              </a:rPr>
              <a:t>this.param</a:t>
            </a:r>
            <a:r>
              <a:rPr lang="en-US" sz="1400" dirty="0">
                <a:solidFill>
                  <a:srgbClr val="161616"/>
                </a:solidFill>
                <a:latin typeface="Segoe UI" panose="020B0502040204020203" pitchFamily="34" charset="0"/>
              </a:rPr>
              <a:t>.</a:t>
            </a:r>
          </a:p>
          <a:p>
            <a:pPr marL="0" indent="0">
              <a:buNone/>
            </a:pPr>
            <a:r>
              <a:rPr lang="en-US" sz="1400" dirty="0">
                <a:solidFill>
                  <a:srgbClr val="161616"/>
                </a:solidFill>
                <a:latin typeface="Segoe UI" panose="020B0502040204020203" pitchFamily="34" charset="0"/>
              </a:rPr>
              <a:t>Primary constructor parameters can be assigned to.</a:t>
            </a:r>
          </a:p>
          <a:p>
            <a:pPr marL="0" indent="0">
              <a:buNone/>
            </a:pPr>
            <a:endParaRPr lang="en-US" sz="1400" dirty="0">
              <a:solidFill>
                <a:srgbClr val="161616"/>
              </a:solidFill>
              <a:latin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42</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2240280"/>
            <a:ext cx="7478965" cy="185166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struct</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Distance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dx,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Magnitude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 </a:t>
            </a:r>
            <a:r>
              <a:rPr lang="en-US" sz="1200" dirty="0" err="1">
                <a:solidFill>
                  <a:srgbClr val="000000"/>
                </a:solidFill>
                <a:latin typeface="Cascadia Mono" panose="020B0609020000020004" pitchFamily="49" charset="0"/>
              </a:rPr>
              <a:t>Math.Sqrt</a:t>
            </a:r>
            <a:r>
              <a:rPr lang="en-US" sz="1200" dirty="0">
                <a:solidFill>
                  <a:srgbClr val="000000"/>
                </a:solidFill>
                <a:latin typeface="Cascadia Mono" panose="020B0609020000020004" pitchFamily="49" charset="0"/>
              </a:rPr>
              <a:t>(dx * dx +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Direction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 Math.Atan2(</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 dx);</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ToString</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dX</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{dx}</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dY</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 mag:</a:t>
            </a:r>
            <a:r>
              <a:rPr lang="en-US" sz="1200" dirty="0">
                <a:solidFill>
                  <a:srgbClr val="000000"/>
                </a:solidFill>
                <a:latin typeface="Cascadia Mono" panose="020B0609020000020004" pitchFamily="49" charset="0"/>
              </a:rPr>
              <a:t>{Magnitude}</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dir</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{Direction}</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V12_01_PrimaryConstructors</a:t>
            </a:r>
          </a:p>
        </p:txBody>
      </p:sp>
    </p:spTree>
    <p:extLst>
      <p:ext uri="{BB962C8B-B14F-4D97-AF65-F5344CB8AC3E}">
        <p14:creationId xmlns:p14="http://schemas.microsoft.com/office/powerpoint/2010/main" val="1499682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Collection expressions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Collection expressions introduce a new terse syntax to create common collection values.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43</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200151"/>
            <a:ext cx="7478965" cy="353949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Segoe UI" panose="020B0502040204020203" pitchFamily="34" charset="0"/>
                <a:cs typeface="Segoe UI" panose="020B0502040204020203" pitchFamily="34" charset="0"/>
              </a:rPr>
              <a:t>// Create an array:</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 = [1, 2, 3, 4, 5, 6, 7, 8];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list:</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161616"/>
                </a:solidFill>
                <a:effectLst/>
                <a:latin typeface="Segoe UI" panose="020B0502040204020203" pitchFamily="34" charset="0"/>
                <a:cs typeface="Segoe UI" panose="020B0502040204020203" pitchFamily="34" charset="0"/>
              </a:rPr>
              <a:t>List&lt;</a:t>
            </a:r>
            <a:r>
              <a:rPr lang="en-US" sz="1200" b="0" i="0" dirty="0">
                <a:solidFill>
                  <a:srgbClr val="0101FD"/>
                </a:solidFill>
                <a:effectLst/>
                <a:latin typeface="Segoe UI" panose="020B0502040204020203" pitchFamily="34" charset="0"/>
                <a:cs typeface="Segoe UI" panose="020B0502040204020203" pitchFamily="34" charset="0"/>
              </a:rPr>
              <a:t>string</a:t>
            </a:r>
            <a:r>
              <a:rPr lang="en-US" sz="1200" b="0" i="0" dirty="0">
                <a:solidFill>
                  <a:srgbClr val="161616"/>
                </a:solidFill>
                <a:effectLst/>
                <a:latin typeface="Segoe UI" panose="020B0502040204020203" pitchFamily="34" charset="0"/>
                <a:cs typeface="Segoe UI" panose="020B0502040204020203" pitchFamily="34" charset="0"/>
              </a:rPr>
              <a:t>&gt; b = [</a:t>
            </a:r>
            <a:r>
              <a:rPr lang="en-US" sz="1200" b="0" i="0" dirty="0">
                <a:solidFill>
                  <a:srgbClr val="A31515"/>
                </a:solidFill>
                <a:effectLst/>
                <a:latin typeface="Segoe UI" panose="020B0502040204020203" pitchFamily="34" charset="0"/>
                <a:cs typeface="Segoe UI" panose="020B0502040204020203" pitchFamily="34" charset="0"/>
              </a:rPr>
              <a:t>"one"</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"two"</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"three"</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span</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161616"/>
                </a:solidFill>
                <a:effectLst/>
                <a:latin typeface="Segoe UI" panose="020B0502040204020203" pitchFamily="34" charset="0"/>
                <a:cs typeface="Segoe UI" panose="020B0502040204020203" pitchFamily="34" charset="0"/>
              </a:rPr>
              <a:t>Span&lt;</a:t>
            </a:r>
            <a:r>
              <a:rPr lang="en-US" sz="1200" b="0" i="0" dirty="0">
                <a:solidFill>
                  <a:srgbClr val="0101FD"/>
                </a:solidFill>
                <a:effectLst/>
                <a:latin typeface="Segoe UI" panose="020B0502040204020203" pitchFamily="34" charset="0"/>
                <a:cs typeface="Segoe UI" panose="020B0502040204020203" pitchFamily="34" charset="0"/>
              </a:rPr>
              <a:t>char</a:t>
            </a:r>
            <a:r>
              <a:rPr lang="en-US" sz="1200" b="0" i="0" dirty="0">
                <a:solidFill>
                  <a:srgbClr val="161616"/>
                </a:solidFill>
                <a:effectLst/>
                <a:latin typeface="Segoe UI" panose="020B0502040204020203" pitchFamily="34" charset="0"/>
                <a:cs typeface="Segoe UI" panose="020B0502040204020203" pitchFamily="34" charset="0"/>
              </a:rPr>
              <a:t>&gt; c = [</a:t>
            </a:r>
            <a:r>
              <a:rPr lang="en-US" sz="1200" b="0" i="0" dirty="0">
                <a:solidFill>
                  <a:srgbClr val="A31515"/>
                </a:solidFill>
                <a:effectLst/>
                <a:latin typeface="Segoe UI" panose="020B0502040204020203" pitchFamily="34" charset="0"/>
                <a:cs typeface="Segoe UI" panose="020B0502040204020203" pitchFamily="34" charset="0"/>
              </a:rPr>
              <a:t>'a'</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'b'</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'c'</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'd'</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'e'</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'f'</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'h'</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a:t>
            </a:r>
            <a:r>
              <a:rPr lang="en-US" sz="1200" b="0" i="0" dirty="0" err="1">
                <a:solidFill>
                  <a:srgbClr val="A31515"/>
                </a:solidFill>
                <a:effectLst/>
                <a:latin typeface="Segoe UI" panose="020B0502040204020203" pitchFamily="34" charset="0"/>
                <a:cs typeface="Segoe UI" panose="020B0502040204020203" pitchFamily="34" charset="0"/>
              </a:rPr>
              <a:t>i</a:t>
            </a:r>
            <a:r>
              <a:rPr lang="en-US" sz="1200" b="0" i="0" dirty="0">
                <a:solidFill>
                  <a:srgbClr val="A31515"/>
                </a:solidFill>
                <a:effectLst/>
                <a:latin typeface="Segoe UI" panose="020B0502040204020203" pitchFamily="34" charset="0"/>
                <a:cs typeface="Segoe UI" panose="020B0502040204020203" pitchFamily="34" charset="0"/>
              </a:rPr>
              <a:t>’</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jagged 2D array:</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err="1">
                <a:solidFill>
                  <a:srgbClr val="161616"/>
                </a:solidFill>
                <a:effectLst/>
                <a:latin typeface="Segoe UI" panose="020B0502040204020203" pitchFamily="34" charset="0"/>
                <a:cs typeface="Segoe UI" panose="020B0502040204020203" pitchFamily="34" charset="0"/>
              </a:rPr>
              <a:t>twoD</a:t>
            </a:r>
            <a:r>
              <a:rPr lang="en-US" sz="1200" b="0" i="0" dirty="0">
                <a:solidFill>
                  <a:srgbClr val="161616"/>
                </a:solidFill>
                <a:effectLst/>
                <a:latin typeface="Segoe UI" panose="020B0502040204020203" pitchFamily="34" charset="0"/>
                <a:cs typeface="Segoe UI" panose="020B0502040204020203" pitchFamily="34" charset="0"/>
              </a:rPr>
              <a:t> = [[1, 2, 3], [4, 5, 6], [7, 8, 9]];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jagged 2D array from variables:</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row0 = [1, 2, 3];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row1 = [4, 5, 6];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row2 = [7, 8, 9];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err="1">
                <a:solidFill>
                  <a:srgbClr val="161616"/>
                </a:solidFill>
                <a:effectLst/>
                <a:latin typeface="Segoe UI" panose="020B0502040204020203" pitchFamily="34" charset="0"/>
                <a:cs typeface="Segoe UI" panose="020B0502040204020203" pitchFamily="34" charset="0"/>
              </a:rPr>
              <a:t>twoDFromVariables</a:t>
            </a:r>
            <a:r>
              <a:rPr lang="en-US" sz="1200" b="0" i="0" dirty="0">
                <a:solidFill>
                  <a:srgbClr val="161616"/>
                </a:solidFill>
                <a:effectLst/>
                <a:latin typeface="Segoe UI" panose="020B0502040204020203" pitchFamily="34" charset="0"/>
                <a:cs typeface="Segoe UI" panose="020B0502040204020203" pitchFamily="34" charset="0"/>
              </a:rPr>
              <a:t> = [row0, row1, row2];</a:t>
            </a:r>
            <a:endParaRPr lang="en-US" sz="12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V12_02_CollectionExpressions</a:t>
            </a:r>
          </a:p>
        </p:txBody>
      </p:sp>
    </p:spTree>
    <p:extLst>
      <p:ext uri="{BB962C8B-B14F-4D97-AF65-F5344CB8AC3E}">
        <p14:creationId xmlns:p14="http://schemas.microsoft.com/office/powerpoint/2010/main" val="3118304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Collection expressions – spread operator</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The spread operator, .. in a collection expression replaces its argument with the elements from that collection.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44</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row0 = [1, 2, 3];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row1 = [4, 5, 6];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row2 = [7, 8, 9];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single = [..row0, ..row1, ..row2];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foreach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element </a:t>
            </a:r>
            <a:r>
              <a:rPr lang="en-US" sz="1200" b="0" i="0" dirty="0">
                <a:solidFill>
                  <a:srgbClr val="0101FD"/>
                </a:solidFill>
                <a:effectLst/>
                <a:latin typeface="Cascadia Mono" panose="020B0609020000020004" pitchFamily="49" charset="0"/>
                <a:cs typeface="Cascadia Mono" panose="020B0609020000020004" pitchFamily="49" charset="0"/>
              </a:rPr>
              <a:t>in</a:t>
            </a:r>
            <a:r>
              <a:rPr lang="en-US" sz="1200" b="0" i="0" dirty="0">
                <a:solidFill>
                  <a:srgbClr val="161616"/>
                </a:solidFill>
                <a:effectLst/>
                <a:latin typeface="Cascadia Mono" panose="020B0609020000020004" pitchFamily="49" charset="0"/>
                <a:cs typeface="Cascadia Mono" panose="020B0609020000020004" pitchFamily="49" charset="0"/>
              </a:rPr>
              <a:t> single)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Console.Write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{element}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output: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1, 2, 3, 4, 5, 6, 7, 8, 9,</a:t>
            </a:r>
            <a:endParaRPr lang="en-US" sz="4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V12_02_CollectionExpressions</a:t>
            </a:r>
          </a:p>
        </p:txBody>
      </p:sp>
    </p:spTree>
    <p:extLst>
      <p:ext uri="{BB962C8B-B14F-4D97-AF65-F5344CB8AC3E}">
        <p14:creationId xmlns:p14="http://schemas.microsoft.com/office/powerpoint/2010/main" val="2726896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Ref </a:t>
            </a:r>
            <a:r>
              <a:rPr lang="en-US" dirty="0" err="1"/>
              <a:t>readonly</a:t>
            </a:r>
            <a:r>
              <a:rPr lang="en-US" dirty="0"/>
              <a:t>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C# added in parameters as a way to pass </a:t>
            </a:r>
            <a:r>
              <a:rPr lang="en-US" sz="1400" dirty="0" err="1">
                <a:latin typeface="Segoe UI" panose="020B0502040204020203" pitchFamily="34" charset="0"/>
                <a:cs typeface="Segoe UI" panose="020B0502040204020203" pitchFamily="34" charset="0"/>
              </a:rPr>
              <a:t>readonly</a:t>
            </a:r>
            <a:r>
              <a:rPr lang="en-US" sz="1400" dirty="0">
                <a:latin typeface="Segoe UI" panose="020B0502040204020203" pitchFamily="34" charset="0"/>
                <a:cs typeface="Segoe UI" panose="020B0502040204020203" pitchFamily="34" charset="0"/>
              </a:rPr>
              <a:t> references. in parameters allow both variables and values, and can be used without any annotation on arguments.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45</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DateTime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myDate</a:t>
            </a: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//this is allowed</a:t>
            </a:r>
            <a:br>
              <a:rPr lang="cs-CZ" sz="1200" dirty="0">
                <a:solidFill>
                  <a:srgbClr val="008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myDate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dateB</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myDate.AddDays</a:t>
            </a:r>
            <a:r>
              <a:rPr lang="en-US" sz="1200" dirty="0">
                <a:solidFill>
                  <a:srgbClr val="000000"/>
                </a:solidFill>
                <a:latin typeface="Cascadia Mono" panose="020B0609020000020004" pitchFamily="49" charset="0"/>
              </a:rPr>
              <a:t>(5);</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//this is not allowed</a:t>
            </a:r>
            <a:br>
              <a:rPr lang="cs-CZ" sz="1200" dirty="0">
                <a:solidFill>
                  <a:srgbClr val="008000"/>
                </a:solidFill>
                <a:latin typeface="Cascadia Mono" panose="020B0609020000020004" pitchFamily="49" charset="0"/>
              </a:rPr>
            </a:br>
            <a:r>
              <a:rPr lang="en-US" sz="1200" dirty="0">
                <a:solidFill>
                  <a:srgbClr val="FF0000"/>
                </a:solidFill>
                <a:latin typeface="Cascadia Mono" panose="020B0609020000020004" pitchFamily="49" charset="0"/>
              </a:rPr>
              <a:t>    </a:t>
            </a:r>
            <a:r>
              <a:rPr lang="en-US" sz="1200" dirty="0" err="1">
                <a:solidFill>
                  <a:srgbClr val="FF0000"/>
                </a:solidFill>
                <a:latin typeface="Cascadia Mono" panose="020B0609020000020004" pitchFamily="49" charset="0"/>
              </a:rPr>
              <a:t>myDate</a:t>
            </a:r>
            <a:r>
              <a:rPr lang="en-US" sz="1200" dirty="0">
                <a:solidFill>
                  <a:srgbClr val="FF0000"/>
                </a:solidFill>
                <a:latin typeface="Cascadia Mono" panose="020B0609020000020004" pitchFamily="49" charset="0"/>
              </a:rPr>
              <a:t> = </a:t>
            </a:r>
            <a:r>
              <a:rPr lang="en-US" sz="1200" dirty="0" err="1">
                <a:solidFill>
                  <a:srgbClr val="FF0000"/>
                </a:solidFill>
                <a:latin typeface="Cascadia Mono" panose="020B0609020000020004" pitchFamily="49" charset="0"/>
              </a:rPr>
              <a:t>DateTime.Now</a:t>
            </a:r>
            <a:r>
              <a:rPr lang="en-US" sz="1200" dirty="0">
                <a:solidFill>
                  <a:srgbClr val="FF0000"/>
                </a:solidFill>
                <a:latin typeface="Cascadia Mono" panose="020B0609020000020004" pitchFamily="49" charset="0"/>
              </a:rPr>
              <a:t>;</a:t>
            </a:r>
            <a:br>
              <a:rPr lang="cs-CZ" sz="1200" dirty="0">
                <a:solidFill>
                  <a:srgbClr val="FF0000"/>
                </a:solidFill>
                <a:latin typeface="Cascadia Mono" panose="020B0609020000020004" pitchFamily="49" charset="0"/>
              </a:rPr>
            </a:br>
            <a:r>
              <a:rPr lang="en-US" sz="1200" dirty="0">
                <a:solidFill>
                  <a:srgbClr val="FF0000"/>
                </a:solidFill>
                <a:latin typeface="Cascadia Mono" panose="020B0609020000020004" pitchFamily="49" charset="0"/>
              </a:rPr>
              <a:t>    </a:t>
            </a:r>
            <a:r>
              <a:rPr lang="en-US" sz="1200" dirty="0" err="1">
                <a:solidFill>
                  <a:srgbClr val="FF0000"/>
                </a:solidFill>
                <a:latin typeface="Cascadia Mono" panose="020B0609020000020004" pitchFamily="49" charset="0"/>
              </a:rPr>
              <a:t>myDate.Hour</a:t>
            </a:r>
            <a:r>
              <a:rPr lang="en-US" sz="1200" dirty="0">
                <a:solidFill>
                  <a:srgbClr val="FF0000"/>
                </a:solidFill>
                <a:latin typeface="Cascadia Mono" panose="020B0609020000020004" pitchFamily="49" charset="0"/>
              </a:rPr>
              <a:t> = 10;</a:t>
            </a:r>
            <a:br>
              <a:rPr lang="cs-CZ" sz="1200" dirty="0">
                <a:solidFill>
                  <a:srgbClr val="008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dt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DateTime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(dt);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V12_03_ReadOnlyReference</a:t>
            </a:r>
          </a:p>
        </p:txBody>
      </p:sp>
    </p:spTree>
    <p:extLst>
      <p:ext uri="{BB962C8B-B14F-4D97-AF65-F5344CB8AC3E}">
        <p14:creationId xmlns:p14="http://schemas.microsoft.com/office/powerpoint/2010/main" val="1853618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cs-CZ" sz="1400" dirty="0">
                <a:latin typeface="Segoe UI" panose="020B0502040204020203" pitchFamily="34" charset="0"/>
                <a:cs typeface="Segoe UI" panose="020B0502040204020203" pitchFamily="34" charset="0"/>
              </a:rPr>
              <a:t>P</a:t>
            </a:r>
            <a:r>
              <a:rPr lang="en-US" sz="1400" dirty="0" err="1">
                <a:latin typeface="Segoe UI" panose="020B0502040204020203" pitchFamily="34" charset="0"/>
                <a:cs typeface="Segoe UI" panose="020B0502040204020203" pitchFamily="34" charset="0"/>
              </a:rPr>
              <a:t>rovide</a:t>
            </a:r>
            <a:r>
              <a:rPr lang="en-US" sz="1400" dirty="0">
                <a:latin typeface="Segoe UI" panose="020B0502040204020203" pitchFamily="34" charset="0"/>
                <a:cs typeface="Segoe UI" panose="020B0502040204020203" pitchFamily="34" charset="0"/>
              </a:rPr>
              <a:t> default values for parameters on lambda expressions. The syntax and the restrictions on default parameter values are the same as for methods and local functions.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46</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135151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dirty="0">
                <a:solidFill>
                  <a:srgbClr val="0000FF"/>
                </a:solidFill>
                <a:latin typeface="Cascadia Mono" panose="020B0609020000020004" pitchFamily="49" charset="0"/>
              </a:rPr>
              <a:t>var</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IncrementBy</a:t>
            </a:r>
            <a:r>
              <a:rPr lang="fr-FR" sz="1200" dirty="0">
                <a:solidFill>
                  <a:srgbClr val="000000"/>
                </a:solidFill>
                <a:latin typeface="Cascadia Mono" panose="020B0609020000020004" pitchFamily="49" charset="0"/>
              </a:rPr>
              <a:t> = (</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source, </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increment</a:t>
            </a:r>
            <a:r>
              <a:rPr lang="fr-FR" sz="1200" dirty="0">
                <a:solidFill>
                  <a:srgbClr val="000000"/>
                </a:solidFill>
                <a:latin typeface="Cascadia Mono" panose="020B0609020000020004" pitchFamily="49" charset="0"/>
              </a:rPr>
              <a:t> = 1) </a:t>
            </a: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fr-FR" sz="1200" dirty="0">
                <a:solidFill>
                  <a:srgbClr val="000000"/>
                </a:solidFill>
                <a:latin typeface="Cascadia Mono" panose="020B0609020000020004" pitchFamily="49" charset="0"/>
              </a:rPr>
              <a:t>=&gt; source + </a:t>
            </a:r>
            <a:r>
              <a:rPr lang="fr-FR" sz="1200" dirty="0" err="1">
                <a:solidFill>
                  <a:srgbClr val="000000"/>
                </a:solidFill>
                <a:latin typeface="Cascadia Mono" panose="020B0609020000020004" pitchFamily="49" charset="0"/>
              </a:rPr>
              <a:t>increment</a:t>
            </a:r>
            <a:r>
              <a:rPr lang="fr-FR"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a:t>
            </a:r>
            <a:r>
              <a:rPr lang="en-US" sz="1200" dirty="0">
                <a:solidFill>
                  <a:srgbClr val="000000"/>
                </a:solidFill>
                <a:latin typeface="Cascadia Mono" panose="020B0609020000020004" pitchFamily="49" charset="0"/>
              </a:rPr>
              <a:t>(5)); </a:t>
            </a:r>
            <a:r>
              <a:rPr lang="en-US" sz="1200" dirty="0">
                <a:solidFill>
                  <a:srgbClr val="008000"/>
                </a:solidFill>
                <a:latin typeface="Cascadia Mono" panose="020B0609020000020004" pitchFamily="49" charset="0"/>
              </a:rPr>
              <a:t>// 6</a:t>
            </a:r>
            <a:br>
              <a:rPr lang="cs-CZ" sz="1200" dirty="0">
                <a:solidFill>
                  <a:srgbClr val="008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a:t>
            </a:r>
            <a:r>
              <a:rPr lang="en-US" sz="1200" dirty="0">
                <a:solidFill>
                  <a:srgbClr val="000000"/>
                </a:solidFill>
                <a:latin typeface="Cascadia Mono" panose="020B0609020000020004" pitchFamily="49" charset="0"/>
              </a:rPr>
              <a:t>(5, 2)); </a:t>
            </a:r>
            <a:r>
              <a:rPr lang="en-US" sz="1200" dirty="0">
                <a:solidFill>
                  <a:srgbClr val="008000"/>
                </a:solidFill>
                <a:latin typeface="Cascadia Mono" panose="020B0609020000020004" pitchFamily="49" charset="0"/>
              </a:rPr>
              <a:t>// 7</a:t>
            </a:r>
            <a:br>
              <a:rPr lang="cs-CZ" sz="1200" dirty="0">
                <a:solidFill>
                  <a:srgbClr val="008000"/>
                </a:solidFill>
                <a:latin typeface="Cascadia Mono" panose="020B0609020000020004" pitchFamily="49" charset="0"/>
              </a:rPr>
            </a:br>
            <a:endParaRPr lang="en-US" sz="12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V12_04_DefaultLambdaParams1</a:t>
            </a:r>
          </a:p>
        </p:txBody>
      </p:sp>
    </p:spTree>
    <p:extLst>
      <p:ext uri="{BB962C8B-B14F-4D97-AF65-F5344CB8AC3E}">
        <p14:creationId xmlns:p14="http://schemas.microsoft.com/office/powerpoint/2010/main" val="4025237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386960"/>
          </a:xfrm>
        </p:spPr>
        <p:txBody>
          <a:bodyPr>
            <a:normAutofit/>
          </a:bodyPr>
          <a:lstStyle/>
          <a:p>
            <a:pPr marL="0" indent="0">
              <a:buNone/>
            </a:pPr>
            <a:r>
              <a:rPr lang="cs-CZ" sz="1400" dirty="0">
                <a:latin typeface="Segoe UI" panose="020B0502040204020203" pitchFamily="34" charset="0"/>
                <a:cs typeface="Segoe UI" panose="020B0502040204020203" pitchFamily="34" charset="0"/>
              </a:rPr>
              <a:t>Use lambda expression with default parameter as a delegate</a:t>
            </a: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188348"/>
            <a:ext cx="7987982" cy="348652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IncrementByDelegate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MyIncrementFunction</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 </a:t>
            </a: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en-US" sz="1200" dirty="0">
                <a:solidFill>
                  <a:srgbClr val="000000"/>
                </a:solidFill>
                <a:latin typeface="Cascadia Mono" panose="020B0609020000020004" pitchFamily="49" charset="0"/>
              </a:rPr>
              <a:t>=&gt; source + increment;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IncrementByDelegate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(5, 2));</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(5));</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MyIncrementFunction</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 =&gt; source + increment);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V12_05_DefaultLambdaParams2</a:t>
            </a:r>
          </a:p>
        </p:txBody>
      </p:sp>
    </p:spTree>
    <p:extLst>
      <p:ext uri="{BB962C8B-B14F-4D97-AF65-F5344CB8AC3E}">
        <p14:creationId xmlns:p14="http://schemas.microsoft.com/office/powerpoint/2010/main" val="2839817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Lambda with param array</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386960"/>
          </a:xfrm>
        </p:spPr>
        <p:txBody>
          <a:bodyPr>
            <a:normAutofit/>
          </a:bodyPr>
          <a:lstStyle/>
          <a:p>
            <a:pPr marL="0" indent="0">
              <a:buNone/>
            </a:pPr>
            <a:r>
              <a:rPr lang="en-US" sz="1400" dirty="0">
                <a:latin typeface="Segoe UI" panose="020B0502040204020203" pitchFamily="34" charset="0"/>
                <a:cs typeface="Segoe UI" panose="020B0502040204020203" pitchFamily="34" charset="0"/>
              </a:rPr>
              <a:t>You can also declare lambda expressions with params arrays as parameters: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188348"/>
            <a:ext cx="7987982" cy="348652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sum = (</a:t>
            </a:r>
            <a:r>
              <a:rPr lang="en-US" sz="1200" dirty="0">
                <a:solidFill>
                  <a:srgbClr val="0000FF"/>
                </a:solidFill>
                <a:latin typeface="Cascadia Mono" panose="020B0609020000020004" pitchFamily="49" charset="0"/>
              </a:rPr>
              <a:t>params</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values) =&gt;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sum = 0;</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(var value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values)</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sum += value;</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sum;</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empty = sum();</a:t>
            </a: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(empty); </a:t>
            </a:r>
            <a:r>
              <a:rPr lang="en-US" sz="1200" dirty="0">
                <a:solidFill>
                  <a:srgbClr val="008000"/>
                </a:solidFill>
                <a:latin typeface="Cascadia Mono" panose="020B0609020000020004" pitchFamily="49" charset="0"/>
              </a:rPr>
              <a:t>// 0</a:t>
            </a:r>
            <a:br>
              <a:rPr lang="cs-CZ" sz="1200" dirty="0">
                <a:solidFill>
                  <a:srgbClr val="008000"/>
                </a:solidFill>
                <a:latin typeface="Cascadia Mono" panose="020B0609020000020004" pitchFamily="49" charset="0"/>
              </a:rPr>
            </a:br>
            <a:br>
              <a:rPr lang="cs-CZ" sz="1200" dirty="0">
                <a:solidFill>
                  <a:srgbClr val="008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sequence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 1, 2, 3, 4, 5 };</a:t>
            </a: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total = sum(sequence);</a:t>
            </a: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(total); </a:t>
            </a:r>
            <a:r>
              <a:rPr lang="en-US" sz="1200" dirty="0">
                <a:solidFill>
                  <a:srgbClr val="008000"/>
                </a:solidFill>
                <a:latin typeface="Cascadia Mono" panose="020B0609020000020004" pitchFamily="49" charset="0"/>
              </a:rPr>
              <a:t>// 15</a:t>
            </a:r>
            <a:br>
              <a:rPr lang="cs-CZ" sz="1200" dirty="0">
                <a:solidFill>
                  <a:srgbClr val="008000"/>
                </a:solidFill>
                <a:latin typeface="Cascadia Mono" panose="020B0609020000020004" pitchFamily="49" charset="0"/>
              </a:rPr>
            </a:br>
            <a:endParaRPr lang="en-US" sz="12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V12_06_LambdaWithParamArray</a:t>
            </a:r>
          </a:p>
        </p:txBody>
      </p:sp>
    </p:spTree>
    <p:extLst>
      <p:ext uri="{BB962C8B-B14F-4D97-AF65-F5344CB8AC3E}">
        <p14:creationId xmlns:p14="http://schemas.microsoft.com/office/powerpoint/2010/main" val="95666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Using alias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784385"/>
          </a:xfrm>
        </p:spPr>
        <p:txBody>
          <a:bodyPr>
            <a:normAutofit/>
          </a:bodyPr>
          <a:lstStyle/>
          <a:p>
            <a:pPr marL="0" indent="0">
              <a:buNone/>
            </a:pPr>
            <a:r>
              <a:rPr lang="en-US" sz="1400" dirty="0">
                <a:latin typeface="Segoe UI" panose="020B0502040204020203" pitchFamily="34" charset="0"/>
                <a:cs typeface="Segoe UI" panose="020B0502040204020203" pitchFamily="34" charset="0"/>
              </a:rPr>
              <a:t>Relax the </a:t>
            </a:r>
            <a:r>
              <a:rPr lang="en-US" sz="1400" dirty="0" err="1">
                <a:latin typeface="Segoe UI" panose="020B0502040204020203" pitchFamily="34" charset="0"/>
                <a:cs typeface="Segoe UI" panose="020B0502040204020203" pitchFamily="34" charset="0"/>
              </a:rPr>
              <a:t>using_alias_directive</a:t>
            </a:r>
            <a:r>
              <a:rPr lang="en-US" sz="1400" dirty="0">
                <a:latin typeface="Segoe UI" panose="020B0502040204020203" pitchFamily="34" charset="0"/>
                <a:cs typeface="Segoe UI" panose="020B0502040204020203" pitchFamily="34" charset="0"/>
              </a:rPr>
              <a:t> to allow it to point at any sort of type, not just named types. This would support types not allowed today, like: tuple types, pointer types, array types, etc. For example, this would now be allowed:</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49</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977390"/>
            <a:ext cx="7478965" cy="269748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Point =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x,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y);</a:t>
            </a: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MyArray</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Point p = (5, 10);</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p.x</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p.y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MyArray</a:t>
            </a:r>
            <a:r>
              <a:rPr lang="en-US" sz="1200" dirty="0">
                <a:solidFill>
                  <a:srgbClr val="000000"/>
                </a:solidFill>
                <a:latin typeface="Cascadia Mono" panose="020B0609020000020004" pitchFamily="49" charset="0"/>
              </a:rPr>
              <a:t> array = [1, 2, 3, 4, 5 ];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(var item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array)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(item);</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V12_07_UsingAlias</a:t>
            </a:r>
          </a:p>
        </p:txBody>
      </p:sp>
    </p:spTree>
    <p:extLst>
      <p:ext uri="{BB962C8B-B14F-4D97-AF65-F5344CB8AC3E}">
        <p14:creationId xmlns:p14="http://schemas.microsoft.com/office/powerpoint/2010/main" val="341257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0417-2BBA-9CE1-2742-C178BB58520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DA11593-257C-97A7-F901-DCF8DA7080C8}"/>
              </a:ext>
            </a:extLst>
          </p:cNvPr>
          <p:cNvSpPr>
            <a:spLocks noGrp="1"/>
          </p:cNvSpPr>
          <p:nvPr>
            <p:ph idx="1"/>
          </p:nvPr>
        </p:nvSpPr>
        <p:spPr/>
        <p:txBody>
          <a:bodyPr>
            <a:normAutofit fontScale="92500" lnSpcReduction="10000"/>
          </a:bodyPr>
          <a:lstStyle/>
          <a:p>
            <a:r>
              <a:rPr lang="en-US" dirty="0"/>
              <a:t>Older versions</a:t>
            </a:r>
          </a:p>
          <a:p>
            <a:r>
              <a:rPr lang="en-US" dirty="0">
                <a:hlinkClick r:id="rId2"/>
              </a:rPr>
              <a:t>https://learn.microsoft.com/en-us/dotnet/csharp/whats-new/csharp-version-history</a:t>
            </a:r>
          </a:p>
          <a:p>
            <a:endParaRPr lang="en-US" dirty="0"/>
          </a:p>
          <a:p>
            <a:r>
              <a:rPr lang="en-US" dirty="0"/>
              <a:t>C# 10.0</a:t>
            </a:r>
          </a:p>
          <a:p>
            <a:r>
              <a:rPr lang="en-US" dirty="0">
                <a:hlinkClick r:id="rId2"/>
              </a:rPr>
              <a:t>https://learn.microsoft.com/en-us/dotnet/csharp/whats-new/csharp-10</a:t>
            </a:r>
            <a:endParaRPr lang="en-US" dirty="0"/>
          </a:p>
          <a:p>
            <a:endParaRPr lang="en-US" dirty="0"/>
          </a:p>
          <a:p>
            <a:r>
              <a:rPr lang="en-US" dirty="0"/>
              <a:t>C# 11.0</a:t>
            </a:r>
          </a:p>
          <a:p>
            <a:r>
              <a:rPr lang="en-US" dirty="0">
                <a:hlinkClick r:id="rId3"/>
              </a:rPr>
              <a:t>https://learn.microsoft.com/en-us/dotnet/csharp/whats-new/csharp-11</a:t>
            </a:r>
            <a:endParaRPr lang="en-US" dirty="0"/>
          </a:p>
          <a:p>
            <a:endParaRPr lang="en-US" dirty="0"/>
          </a:p>
          <a:p>
            <a:r>
              <a:rPr lang="en-US" dirty="0"/>
              <a:t>C# 12.0</a:t>
            </a:r>
          </a:p>
          <a:p>
            <a:r>
              <a:rPr lang="en-US" dirty="0">
                <a:hlinkClick r:id="rId4"/>
              </a:rPr>
              <a:t>https://learn.microsoft.com/en-us/dotnet/csharp/whats-new/csharp-12</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C69F144-BA4B-539A-E2E5-48B9473131B6}"/>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FB6A0D86-9ABA-3555-8A05-E2BA4AF90F8C}"/>
              </a:ext>
            </a:extLst>
          </p:cNvPr>
          <p:cNvSpPr>
            <a:spLocks noGrp="1"/>
          </p:cNvSpPr>
          <p:nvPr>
            <p:ph type="sldNum" sz="quarter" idx="12"/>
          </p:nvPr>
        </p:nvSpPr>
        <p:spPr/>
        <p:txBody>
          <a:bodyPr/>
          <a:lstStyle/>
          <a:p>
            <a:fld id="{61E25E67-CBB9-434B-BBF7-0A5E970272B8}" type="slidenum">
              <a:rPr lang="en-GB" smtClean="0"/>
              <a:t>5</a:t>
            </a:fld>
            <a:endParaRPr lang="en-GB" dirty="0"/>
          </a:p>
        </p:txBody>
      </p:sp>
    </p:spTree>
    <p:extLst>
      <p:ext uri="{BB962C8B-B14F-4D97-AF65-F5344CB8AC3E}">
        <p14:creationId xmlns:p14="http://schemas.microsoft.com/office/powerpoint/2010/main" val="1662799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Inline arrays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604132"/>
          </a:xfrm>
        </p:spPr>
        <p:txBody>
          <a:bodyPr>
            <a:normAutofit lnSpcReduction="10000"/>
          </a:bodyPr>
          <a:lstStyle/>
          <a:p>
            <a:pPr marL="0" indent="0">
              <a:buNone/>
            </a:pPr>
            <a:r>
              <a:rPr lang="en-US" sz="1400" dirty="0">
                <a:latin typeface="Segoe UI" panose="020B0502040204020203" pitchFamily="34" charset="0"/>
                <a:cs typeface="Segoe UI" panose="020B0502040204020203" pitchFamily="34" charset="0"/>
              </a:rPr>
              <a:t> Inline arrays enable a developer to create an array of fixed size in a struct type. A struct with an inline buffer should provide performance characteristics similar to an unsafe fixed size buffer.</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50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554480"/>
            <a:ext cx="7478965" cy="312039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006881"/>
                </a:solidFill>
                <a:effectLst/>
                <a:latin typeface="Cascadia Mono" panose="020B0609020000020004" pitchFamily="49" charset="0"/>
                <a:cs typeface="Cascadia Mono" panose="020B0609020000020004" pitchFamily="49" charset="0"/>
              </a:rPr>
              <a:t>System.Runtime.CompilerServices.InlineArray</a:t>
            </a:r>
            <a:r>
              <a:rPr lang="en-US" sz="1200" b="0" i="0" dirty="0">
                <a:solidFill>
                  <a:srgbClr val="006881"/>
                </a:solidFill>
                <a:effectLst/>
                <a:latin typeface="Cascadia Mono" panose="020B0609020000020004" pitchFamily="49" charset="0"/>
                <a:cs typeface="Cascadia Mono" panose="020B0609020000020004" pitchFamily="49" charset="0"/>
              </a:rPr>
              <a:t>(10)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_element0;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buffer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for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 0;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&lt; 10;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buffer[</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foreach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100" dirty="0">
              <a:solidFill>
                <a:srgbClr val="000000"/>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627535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Experimental attribute</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926063"/>
          </a:xfrm>
        </p:spPr>
        <p:txBody>
          <a:bodyPr>
            <a:normAutofit/>
          </a:bodyPr>
          <a:lstStyle/>
          <a:p>
            <a:pPr marL="0" indent="0">
              <a:buNone/>
            </a:pPr>
            <a:r>
              <a:rPr lang="cs-CZ" sz="1400" dirty="0">
                <a:latin typeface="Segoe UI" panose="020B0502040204020203" pitchFamily="34" charset="0"/>
                <a:cs typeface="Segoe UI" panose="020B0502040204020203" pitchFamily="34" charset="0"/>
              </a:rPr>
              <a:t>Use </a:t>
            </a:r>
            <a:r>
              <a:rPr lang="en-US" sz="1400" dirty="0" err="1">
                <a:latin typeface="Segoe UI" panose="020B0502040204020203" pitchFamily="34" charset="0"/>
                <a:cs typeface="Segoe UI" panose="020B0502040204020203" pitchFamily="34" charset="0"/>
              </a:rPr>
              <a:t>System.Diagnostics.CodeAnalysis.ExperimentalAttribute</a:t>
            </a:r>
            <a:r>
              <a:rPr lang="en-US" sz="1400" dirty="0">
                <a:latin typeface="Segoe UI" panose="020B0502040204020203" pitchFamily="34" charset="0"/>
                <a:cs typeface="Segoe UI" panose="020B0502040204020203" pitchFamily="34" charset="0"/>
              </a:rPr>
              <a:t> to indicate an experimental feature. The compiler issues a warning if you access a method or type annotated with the </a:t>
            </a:r>
            <a:r>
              <a:rPr lang="en-US" sz="1400" dirty="0" err="1">
                <a:latin typeface="Segoe UI" panose="020B0502040204020203" pitchFamily="34" charset="0"/>
                <a:cs typeface="Segoe UI" panose="020B0502040204020203" pitchFamily="34" charset="0"/>
              </a:rPr>
              <a:t>ExperimentalAttribute</a:t>
            </a:r>
            <a:r>
              <a:rPr lang="en-US" sz="1400" dirty="0">
                <a:latin typeface="Segoe UI" panose="020B0502040204020203" pitchFamily="34" charset="0"/>
                <a:cs typeface="Segoe UI" panose="020B0502040204020203" pitchFamily="34" charset="0"/>
              </a:rPr>
              <a:t>.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51</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24672"/>
            <a:ext cx="7478965" cy="146497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using </a:t>
            </a:r>
            <a:r>
              <a:rPr lang="en-US" sz="1200" b="0" i="0" dirty="0" err="1">
                <a:solidFill>
                  <a:srgbClr val="161616"/>
                </a:solidFill>
                <a:effectLst/>
                <a:latin typeface="Cascadia Mono" panose="020B0609020000020004" pitchFamily="49" charset="0"/>
                <a:cs typeface="Cascadia Mono" panose="020B0609020000020004" pitchFamily="49" charset="0"/>
              </a:rPr>
              <a:t>System.Diagnostics.CodeAnalysis</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006881"/>
                </a:solidFill>
                <a:effectLst/>
                <a:latin typeface="Cascadia Mono" panose="020B0609020000020004" pitchFamily="49" charset="0"/>
                <a:cs typeface="Cascadia Mono" panose="020B0609020000020004" pitchFamily="49" charset="0"/>
              </a:rPr>
              <a:t>ExperimentalAttribute</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cs typeface="Cascadia Mono" panose="020B0609020000020004" pitchFamily="49" charset="0"/>
              </a:rPr>
              <a:t>"</a:t>
            </a:r>
            <a:r>
              <a:rPr lang="en-US" sz="1200" dirty="0" err="1">
                <a:solidFill>
                  <a:srgbClr val="A31515"/>
                </a:solidFill>
                <a:latin typeface="Cascadia Mono" panose="020B0609020000020004" pitchFamily="49" charset="0"/>
                <a:cs typeface="Cascadia Mono" panose="020B0609020000020004" pitchFamily="49" charset="0"/>
              </a:rPr>
              <a:t>FeatureID</a:t>
            </a:r>
            <a:r>
              <a:rPr lang="en-US" sz="1200" dirty="0">
                <a:solidFill>
                  <a:srgbClr val="A31515"/>
                </a:solidFill>
                <a:latin typeface="Cascadia Mono" panose="020B0609020000020004" pitchFamily="49" charset="0"/>
                <a:cs typeface="Cascadia Mono" panose="020B0609020000020004" pitchFamily="49" charset="0"/>
              </a:rPr>
              <a:t>"</a:t>
            </a:r>
            <a:r>
              <a:rPr lang="en-US" sz="1200" dirty="0">
                <a:solidFill>
                  <a:srgbClr val="000000"/>
                </a:solidFill>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 </a:t>
            </a:r>
            <a:r>
              <a:rPr lang="en-US" sz="1200" b="0" i="0" dirty="0" err="1">
                <a:solidFill>
                  <a:srgbClr val="161616"/>
                </a:solidFill>
                <a:effectLst/>
                <a:latin typeface="Cascadia Mono" panose="020B0609020000020004" pitchFamily="49" charset="0"/>
                <a:cs typeface="Cascadia Mono" panose="020B0609020000020004" pitchFamily="49" charset="0"/>
              </a:rPr>
              <a:t>SomeClass</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552CC5C5-1478-907E-4562-B8034EE54612}"/>
              </a:ext>
            </a:extLst>
          </p:cNvPr>
          <p:cNvSpPr txBox="1">
            <a:spLocks/>
          </p:cNvSpPr>
          <p:nvPr/>
        </p:nvSpPr>
        <p:spPr>
          <a:xfrm>
            <a:off x="287339" y="3382081"/>
            <a:ext cx="7401242" cy="50531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It is also possible to suppress the diagnostic by usual means, such as an explicit compiler option or #pragma.</a:t>
            </a:r>
          </a:p>
          <a:p>
            <a:pPr marL="0" indent="0">
              <a:buFont typeface="Arial" panose="020B0604020202020204" pitchFamily="34" charset="0"/>
              <a:buNone/>
            </a:pPr>
            <a:endParaRPr lang="en-US" sz="1400" dirty="0">
              <a:latin typeface="Segoe UI" panose="020B0502040204020203" pitchFamily="34" charset="0"/>
              <a:cs typeface="Segoe UI" panose="020B0502040204020203" pitchFamily="34" charset="0"/>
            </a:endParaRPr>
          </a:p>
        </p:txBody>
      </p:sp>
      <p:sp>
        <p:nvSpPr>
          <p:cNvPr id="11" name="Content Placeholder 2">
            <a:extLst>
              <a:ext uri="{FF2B5EF4-FFF2-40B4-BE49-F238E27FC236}">
                <a16:creationId xmlns:a16="http://schemas.microsoft.com/office/drawing/2014/main" id="{EE247089-4B98-D113-1C5B-B419D423D285}"/>
              </a:ext>
            </a:extLst>
          </p:cNvPr>
          <p:cNvSpPr txBox="1">
            <a:spLocks/>
          </p:cNvSpPr>
          <p:nvPr/>
        </p:nvSpPr>
        <p:spPr>
          <a:xfrm>
            <a:off x="287338" y="3999719"/>
            <a:ext cx="7478965" cy="30482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808080"/>
                </a:solidFill>
                <a:latin typeface="Cascadia Mono" panose="020B0609020000020004" pitchFamily="49" charset="0"/>
              </a:rPr>
              <a:t>#pragma</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warning</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disable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DiagID</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82262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DAE82F-10AC-43F1-BDFF-AF3D2C1437F7}"/>
              </a:ext>
            </a:extLst>
          </p:cNvPr>
          <p:cNvSpPr>
            <a:spLocks noGrp="1"/>
          </p:cNvSpPr>
          <p:nvPr>
            <p:ph type="ctrTitle"/>
          </p:nvPr>
        </p:nvSpPr>
        <p:spPr/>
        <p:txBody>
          <a:bodyPr/>
          <a:lstStyle/>
          <a:p>
            <a:r>
              <a:rPr lang="en-GB" dirty="0"/>
              <a:t>Thank you</a:t>
            </a:r>
          </a:p>
        </p:txBody>
      </p:sp>
      <p:sp>
        <p:nvSpPr>
          <p:cNvPr id="6" name="Text Placeholder 5">
            <a:extLst>
              <a:ext uri="{FF2B5EF4-FFF2-40B4-BE49-F238E27FC236}">
                <a16:creationId xmlns:a16="http://schemas.microsoft.com/office/drawing/2014/main" id="{1532723A-33BB-4444-9CFE-7EA163348FC2}"/>
              </a:ext>
            </a:extLst>
          </p:cNvPr>
          <p:cNvSpPr>
            <a:spLocks noGrp="1"/>
          </p:cNvSpPr>
          <p:nvPr>
            <p:ph type="body" sz="quarter" idx="13"/>
          </p:nvPr>
        </p:nvSpPr>
        <p:spPr/>
        <p:txBody>
          <a:bodyPr/>
          <a:lstStyle/>
          <a:p>
            <a:r>
              <a:rPr lang="en-GB" dirty="0"/>
              <a:t>Tomas Frankl, 05/2023</a:t>
            </a:r>
          </a:p>
        </p:txBody>
      </p:sp>
      <p:pic>
        <p:nvPicPr>
          <p:cNvPr id="12290" name="Picture 2" descr="shutterstock_788788732">
            <a:extLst>
              <a:ext uri="{FF2B5EF4-FFF2-40B4-BE49-F238E27FC236}">
                <a16:creationId xmlns:a16="http://schemas.microsoft.com/office/drawing/2014/main" id="{87B39D1B-4EB0-2F18-EA5D-D9F20EA4089B}"/>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6667" r="166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35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Introduction</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Knowledge revival</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92950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Expression-bodied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a:normAutofit/>
          </a:bodyPr>
          <a:lstStyle/>
          <a:p>
            <a:pPr marL="0" indent="0">
              <a:buNone/>
            </a:pPr>
            <a:r>
              <a:rPr lang="en-US" sz="1400" b="0" i="0" dirty="0">
                <a:solidFill>
                  <a:srgbClr val="161616"/>
                </a:solidFill>
                <a:effectLst/>
                <a:latin typeface="Segoe UI" panose="020B0502040204020203" pitchFamily="34" charset="0"/>
              </a:rPr>
              <a:t>Expression body definitions let you provide a member's implementation in a very concise, readable form. It can be used whenever the logic consists of a single expression.</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37504"/>
            <a:ext cx="7126921" cy="301069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firstName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lastName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//Constructors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=&gt; this.id = id;</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//Methods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override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firstName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lastName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.Trim();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DisplayName</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//Read-only properties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451A5"/>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A088CE5F-4AEA-1B87-ECEF-25E23A7D82F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V00_01_ExpressionBodiesMembers</a:t>
            </a:r>
          </a:p>
        </p:txBody>
      </p:sp>
    </p:spTree>
    <p:extLst>
      <p:ext uri="{BB962C8B-B14F-4D97-AF65-F5344CB8AC3E}">
        <p14:creationId xmlns:p14="http://schemas.microsoft.com/office/powerpoint/2010/main" val="318021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400" b="0" i="0" dirty="0">
                <a:solidFill>
                  <a:srgbClr val="161616"/>
                </a:solidFill>
                <a:effectLst/>
                <a:latin typeface="Segoe UI" panose="020B0502040204020203" pitchFamily="34" charset="0"/>
              </a:rPr>
              <a:t>Tuple is value type. Tuple types support </a:t>
            </a:r>
            <a:r>
              <a:rPr lang="en-US" sz="1400" dirty="0">
                <a:solidFill>
                  <a:srgbClr val="161616"/>
                </a:solidFill>
                <a:latin typeface="Segoe UI" panose="020B0502040204020203" pitchFamily="34" charset="0"/>
              </a:rPr>
              <a:t>equality </a:t>
            </a:r>
            <a:r>
              <a:rPr lang="en-US" sz="1400" b="0" i="0" dirty="0">
                <a:solidFill>
                  <a:srgbClr val="161616"/>
                </a:solidFill>
                <a:effectLst/>
                <a:latin typeface="Segoe UI" panose="020B0502040204020203" pitchFamily="34" charset="0"/>
              </a:rPr>
              <a:t>operators (== and != ).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203960"/>
            <a:ext cx="7126921" cy="344424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anonymous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t1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$"Tuple with elements </a:t>
            </a:r>
            <a:r>
              <a:rPr lang="en-US" sz="1000" b="0" i="0" dirty="0">
                <a:solidFill>
                  <a:srgbClr val="0451A5"/>
                </a:solidFill>
                <a:effectLst/>
                <a:latin typeface="Cascadia Mono" panose="020B0609020000020004" pitchFamily="49" charset="0"/>
                <a:cs typeface="Cascadia Mono" panose="020B0609020000020004" pitchFamily="49" charset="0"/>
              </a:rPr>
              <a:t>{t1.Item1}</a:t>
            </a:r>
            <a:r>
              <a:rPr lang="en-US" sz="1000" b="0" i="0" dirty="0">
                <a:solidFill>
                  <a:srgbClr val="A31515"/>
                </a:solidFill>
                <a:effectLst/>
                <a:latin typeface="Cascadia Mono" panose="020B0609020000020004" pitchFamily="49" charset="0"/>
                <a:cs typeface="Cascadia Mono" panose="020B0609020000020004" pitchFamily="49" charset="0"/>
              </a:rPr>
              <a:t> and </a:t>
            </a:r>
            <a:r>
              <a:rPr lang="en-US" sz="1000" b="0" i="0" dirty="0">
                <a:solidFill>
                  <a:srgbClr val="0451A5"/>
                </a:solidFill>
                <a:effectLst/>
                <a:latin typeface="Cascadia Mono" panose="020B0609020000020004" pitchFamily="49" charset="0"/>
                <a:cs typeface="Cascadia Mono" panose="020B0609020000020004" pitchFamily="49" charset="0"/>
              </a:rPr>
              <a:t>{t1.Item2}</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Sum,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Count) t2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{t2.Count}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{t2.Sum}</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//implicit filed names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sum = 4.5; </a:t>
            </a: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count =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t = (sum, count);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t.count</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t.sum</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09C1120A-79B1-B769-1FE9-2292B903E6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V00_02_ValueTuples</a:t>
            </a:r>
          </a:p>
        </p:txBody>
      </p:sp>
    </p:spTree>
    <p:extLst>
      <p:ext uri="{BB962C8B-B14F-4D97-AF65-F5344CB8AC3E}">
        <p14:creationId xmlns:p14="http://schemas.microsoft.com/office/powerpoint/2010/main" val="82845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 as return type</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784860"/>
            <a:ext cx="7126921" cy="382986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as a return type</a:t>
            </a: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return (minValue, maxValue, avgValue);</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cs-CZ"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a:t>
            </a:r>
            <a:r>
              <a:rPr lang="cs-CZ" sz="1000" dirty="0">
                <a:solidFill>
                  <a:srgbClr val="161616"/>
                </a:solidFill>
                <a:latin typeface="Cascadia Mono" panose="020B0609020000020004" pitchFamily="49" charset="0"/>
                <a:cs typeface="Cascadia Mono" panose="020B0609020000020004" pitchFamily="49" charset="0"/>
              </a:rPr>
              <a:t>myValues </a:t>
            </a:r>
            <a:r>
              <a:rPr lang="en-US" sz="1000" dirty="0">
                <a:solidFill>
                  <a:srgbClr val="161616"/>
                </a:solidFill>
                <a:latin typeface="Cascadia Mono" panose="020B0609020000020004" pitchFamily="49" charset="0"/>
                <a:cs typeface="Cascadia Mono" panose="020B0609020000020004" pitchFamily="49" charset="0"/>
              </a:rPr>
              <a:t>= </a:t>
            </a:r>
            <a:r>
              <a:rPr lang="sv-SE" sz="1000" dirty="0">
                <a:solidFill>
                  <a:srgbClr val="161616"/>
                </a:solidFill>
                <a:latin typeface="Cascadia Mono" panose="020B0609020000020004" pitchFamily="49" charset="0"/>
                <a:cs typeface="Cascadia Mono" panose="020B0609020000020004" pitchFamily="49" charset="0"/>
              </a:rPr>
              <a:t>new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dirty="0">
                <a:solidFill>
                  <a:srgbClr val="161616"/>
                </a:solidFill>
                <a:latin typeface="Cascadia Mono" panose="020B0609020000020004" pitchFamily="49" charset="0"/>
                <a:cs typeface="Cascadia Mono" panose="020B0609020000020004" pitchFamily="49" charset="0"/>
              </a:rPr>
              <a:t>[] { 0, 1, 2 };</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//return values in tuple</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r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//decomposition of return values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(min,max,avg)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A0096D1C-053B-7508-37C1-16205729890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V00_02_ValueTuples</a:t>
            </a:r>
          </a:p>
        </p:txBody>
      </p:sp>
    </p:spTree>
    <p:extLst>
      <p:ext uri="{BB962C8B-B14F-4D97-AF65-F5344CB8AC3E}">
        <p14:creationId xmlns:p14="http://schemas.microsoft.com/office/powerpoint/2010/main" val="222938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2.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3.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4.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5.xml><?xml version="1.0" encoding="utf-8"?>
<p:tagLst xmlns:a="http://schemas.openxmlformats.org/drawingml/2006/main" xmlns:r="http://schemas.openxmlformats.org/officeDocument/2006/relationships" xmlns:p="http://schemas.openxmlformats.org/presentationml/2006/main">
  <p:tag name="TAG_LANGUAGETEXTBOX" val="Eng"/>
</p:tagLst>
</file>

<file path=ppt/theme/theme1.xml><?xml version="1.0" encoding="utf-8"?>
<a:theme xmlns:a="http://schemas.openxmlformats.org/drawingml/2006/main" name="Tietoevry">
  <a:themeElements>
    <a:clrScheme name="Titeto Every 220420">
      <a:dk1>
        <a:sysClr val="windowText" lastClr="000000"/>
      </a:dk1>
      <a:lt1>
        <a:sysClr val="window" lastClr="FFFFFF"/>
      </a:lt1>
      <a:dk2>
        <a:srgbClr val="F9423A"/>
      </a:dk2>
      <a:lt2>
        <a:srgbClr val="26D07C"/>
      </a:lt2>
      <a:accent1>
        <a:srgbClr val="280071"/>
      </a:accent1>
      <a:accent2>
        <a:srgbClr val="B1B5CE"/>
      </a:accent2>
      <a:accent3>
        <a:srgbClr val="E0E1EB"/>
      </a:accent3>
      <a:accent4>
        <a:srgbClr val="F7EAE4"/>
      </a:accent4>
      <a:accent5>
        <a:srgbClr val="EACBBB"/>
      </a:accent5>
      <a:accent6>
        <a:srgbClr val="6E6259"/>
      </a:accent6>
      <a:hlink>
        <a:srgbClr val="000000"/>
      </a:hlink>
      <a:folHlink>
        <a:srgbClr val="000000"/>
      </a:folHlink>
    </a:clrScheme>
    <a:fontScheme name="Tieto">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dirty="0" err="1" smtClean="0"/>
        </a:defPPr>
      </a:lstStyle>
    </a:txDef>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Tietoevry - Calibri.potx" id="{671275A7-D259-4231-BF6C-ECCA4D5232FB}" vid="{99832289-1AF7-4F1D-BD9D-296CEDE08C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4805B04F61F348BBF014322A2B023F" ma:contentTypeVersion="5" ma:contentTypeDescription="Create a new document." ma:contentTypeScope="" ma:versionID="3da2214f169ad9425a25900b418af2e1">
  <xsd:schema xmlns:xsd="http://www.w3.org/2001/XMLSchema" xmlns:xs="http://www.w3.org/2001/XMLSchema" xmlns:p="http://schemas.microsoft.com/office/2006/metadata/properties" xmlns:ns2="95cdf6e4-5eb7-4e5e-b8ef-b937733c5972" targetNamespace="http://schemas.microsoft.com/office/2006/metadata/properties" ma:root="true" ma:fieldsID="38c2f078e64bbbb9f85ff8a0550c79b5" ns2:_="">
    <xsd:import namespace="95cdf6e4-5eb7-4e5e-b8ef-b937733c597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cdf6e4-5eb7-4e5e-b8ef-b937733c5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C7827A-3AE6-48EB-9845-CE2F49E2E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cdf6e4-5eb7-4e5e-b8ef-b937733c59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2854C6-614E-4EA0-BF7B-1556AB3B580B}">
  <ds:schemaRefs>
    <ds:schemaRef ds:uri="http://schemas.microsoft.com/office/2006/documentManagement/types"/>
    <ds:schemaRef ds:uri="95cdf6e4-5eb7-4e5e-b8ef-b937733c5972"/>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8F73E977-E2CF-45D8-A296-08D1959398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Tietoevry template - Calibri</Template>
  <TotalTime>10359</TotalTime>
  <Words>5361</Words>
  <Application>Microsoft Office PowerPoint</Application>
  <PresentationFormat>On-screen Show (16:9)</PresentationFormat>
  <Paragraphs>377</Paragraphs>
  <Slides>52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SFMono-Regular</vt:lpstr>
      <vt:lpstr>Arial</vt:lpstr>
      <vt:lpstr>Calibri</vt:lpstr>
      <vt:lpstr>Calibri Light</vt:lpstr>
      <vt:lpstr>Cascadia Mono</vt:lpstr>
      <vt:lpstr>Cascadia Mono Light</vt:lpstr>
      <vt:lpstr>Segoe UI</vt:lpstr>
      <vt:lpstr>Tietoevry</vt:lpstr>
      <vt:lpstr>New C# features</vt:lpstr>
      <vt:lpstr>C# vs .NET Versions</vt:lpstr>
      <vt:lpstr>Difference between C# and .NET</vt:lpstr>
      <vt:lpstr>C# versions</vt:lpstr>
      <vt:lpstr>Links</vt:lpstr>
      <vt:lpstr>Introduction</vt:lpstr>
      <vt:lpstr>Expression-bodied members </vt:lpstr>
      <vt:lpstr>Value tuples </vt:lpstr>
      <vt:lpstr>Value tuples as return type </vt:lpstr>
      <vt:lpstr>Discards (unused variables) </vt:lpstr>
      <vt:lpstr>Class vs. Structure</vt:lpstr>
      <vt:lpstr>C# 9.0</vt:lpstr>
      <vt:lpstr>Top-level statements  </vt:lpstr>
      <vt:lpstr>Immutable properties / Init only setters  </vt:lpstr>
      <vt:lpstr>Record type</vt:lpstr>
      <vt:lpstr>Record type  a new reference type with built in functionality for encapsulating data</vt:lpstr>
      <vt:lpstr>Record types – combined declaration</vt:lpstr>
      <vt:lpstr>Record types – Value equality  </vt:lpstr>
      <vt:lpstr>Record types – Nondestructive mutation  </vt:lpstr>
      <vt:lpstr>Record types – other features  </vt:lpstr>
      <vt:lpstr>Record struct </vt:lpstr>
      <vt:lpstr>Patterns</vt:lpstr>
      <vt:lpstr>Declaration and type patterns </vt:lpstr>
      <vt:lpstr>Constant patterns </vt:lpstr>
      <vt:lpstr>Relational patterns </vt:lpstr>
      <vt:lpstr>Logical (parenthesized) patterns  </vt:lpstr>
      <vt:lpstr>Property pattern </vt:lpstr>
      <vt:lpstr>Positional pattern </vt:lpstr>
      <vt:lpstr>Nested properties pattern  </vt:lpstr>
      <vt:lpstr>List pattern </vt:lpstr>
      <vt:lpstr>C# 10</vt:lpstr>
      <vt:lpstr>Global using directives  </vt:lpstr>
      <vt:lpstr>Constant interpolated strings </vt:lpstr>
      <vt:lpstr>Assignment and declaration in same deconstruction</vt:lpstr>
      <vt:lpstr>CallerArgumentExpression attribute diagnostics</vt:lpstr>
      <vt:lpstr>C# 11</vt:lpstr>
      <vt:lpstr>Raw string literals</vt:lpstr>
      <vt:lpstr>Generic attributes</vt:lpstr>
      <vt:lpstr>Required members </vt:lpstr>
      <vt:lpstr>Type modifier “file” </vt:lpstr>
      <vt:lpstr>C# 12</vt:lpstr>
      <vt:lpstr>Primary constructors</vt:lpstr>
      <vt:lpstr>Collection expressions</vt:lpstr>
      <vt:lpstr>Collection expressions – spread operator</vt:lpstr>
      <vt:lpstr>Ref readonly parameters</vt:lpstr>
      <vt:lpstr>Default Lambda function parameters</vt:lpstr>
      <vt:lpstr>Default Lambda function parameters</vt:lpstr>
      <vt:lpstr>Lambda with param array</vt:lpstr>
      <vt:lpstr>Using alias</vt:lpstr>
      <vt:lpstr>Inline arrays</vt:lpstr>
      <vt:lpstr>Experimental attribute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 features</dc:title>
  <dc:creator>Tomáš Frankl</dc:creator>
  <cp:lastModifiedBy>Tomáš Frankl</cp:lastModifiedBy>
  <cp:revision>9</cp:revision>
  <dcterms:created xsi:type="dcterms:W3CDTF">2023-05-16T06:27:58Z</dcterms:created>
  <dcterms:modified xsi:type="dcterms:W3CDTF">2023-11-27T10:45:46Z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0x010100704805B04F61F348BBF014322A2B023F</vt:lpwstr>
  </property>
</Properties>
</file>