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57"/>
  </p:notesMasterIdLst>
  <p:handoutMasterIdLst>
    <p:handoutMasterId r:id="rId58"/>
  </p:handoutMasterIdLst>
  <p:sldIdLst>
    <p:sldId id="256" r:id="rId5"/>
    <p:sldId id="307" r:id="rId6"/>
    <p:sldId id="308" r:id="rId7"/>
    <p:sldId id="306" r:id="rId8"/>
    <p:sldId id="310" r:id="rId9"/>
    <p:sldId id="309" r:id="rId10"/>
    <p:sldId id="279" r:id="rId11"/>
    <p:sldId id="303" r:id="rId12"/>
    <p:sldId id="305" r:id="rId13"/>
    <p:sldId id="304" r:id="rId14"/>
    <p:sldId id="272" r:id="rId15"/>
    <p:sldId id="301" r:id="rId16"/>
    <p:sldId id="302" r:id="rId17"/>
    <p:sldId id="273" r:id="rId18"/>
    <p:sldId id="299" r:id="rId19"/>
    <p:sldId id="278" r:id="rId20"/>
    <p:sldId id="276" r:id="rId21"/>
    <p:sldId id="274" r:id="rId22"/>
    <p:sldId id="275" r:id="rId23"/>
    <p:sldId id="277" r:id="rId24"/>
    <p:sldId id="291" r:id="rId25"/>
    <p:sldId id="300" r:id="rId26"/>
    <p:sldId id="280" r:id="rId27"/>
    <p:sldId id="285" r:id="rId28"/>
    <p:sldId id="286" r:id="rId29"/>
    <p:sldId id="284" r:id="rId30"/>
    <p:sldId id="287" r:id="rId31"/>
    <p:sldId id="288" r:id="rId32"/>
    <p:sldId id="283" r:id="rId33"/>
    <p:sldId id="295" r:id="rId34"/>
    <p:sldId id="282" r:id="rId35"/>
    <p:sldId id="281" r:id="rId36"/>
    <p:sldId id="292" r:id="rId37"/>
    <p:sldId id="293" r:id="rId38"/>
    <p:sldId id="294" r:id="rId39"/>
    <p:sldId id="290" r:id="rId40"/>
    <p:sldId id="289" r:id="rId41"/>
    <p:sldId id="296" r:id="rId42"/>
    <p:sldId id="298" r:id="rId43"/>
    <p:sldId id="297" r:id="rId44"/>
    <p:sldId id="311" r:id="rId45"/>
    <p:sldId id="313" r:id="rId46"/>
    <p:sldId id="312" r:id="rId47"/>
    <p:sldId id="314" r:id="rId48"/>
    <p:sldId id="315" r:id="rId49"/>
    <p:sldId id="316" r:id="rId50"/>
    <p:sldId id="322" r:id="rId51"/>
    <p:sldId id="323" r:id="rId52"/>
    <p:sldId id="318" r:id="rId53"/>
    <p:sldId id="319" r:id="rId54"/>
    <p:sldId id="320" r:id="rId55"/>
    <p:sldId id="265" r:id="rId5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637CA1-8C1D-4388-874C-9E4B0B16306A}" v="42" dt="2023-11-23T14:14:17.1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5" autoAdjust="0"/>
    <p:restoredTop sz="54899" autoAdjust="0"/>
  </p:normalViewPr>
  <p:slideViewPr>
    <p:cSldViewPr snapToGrid="0" showGuides="1">
      <p:cViewPr varScale="1">
        <p:scale>
          <a:sx n="80" d="100"/>
          <a:sy n="80" d="100"/>
        </p:scale>
        <p:origin x="2436" y="78"/>
      </p:cViewPr>
      <p:guideLst>
        <p:guide orient="horz" pos="1620"/>
        <p:guide pos="2880"/>
      </p:guideLst>
    </p:cSldViewPr>
  </p:slideViewPr>
  <p:notesTextViewPr>
    <p:cViewPr>
      <p:scale>
        <a:sx n="3" d="2"/>
        <a:sy n="3" d="2"/>
      </p:scale>
      <p:origin x="0" y="0"/>
    </p:cViewPr>
  </p:notesTextViewPr>
  <p:notesViewPr>
    <p:cSldViewPr snapToGrid="0" showGuides="1">
      <p:cViewPr varScale="1">
        <p:scale>
          <a:sx n="135" d="100"/>
          <a:sy n="135" d="100"/>
        </p:scale>
        <p:origin x="3792" y="12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E9FA273-E199-41C9-8095-7DD5CEBF55A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EC0B2809-BE04-47E1-9FDF-AC3BF785E2B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A56376-53EC-491F-9D95-B02A0CFB2100}" type="datetimeFigureOut">
              <a:rPr lang="en-GB" smtClean="0"/>
              <a:t>28/11/2023</a:t>
            </a:fld>
            <a:endParaRPr lang="en-GB"/>
          </a:p>
        </p:txBody>
      </p:sp>
      <p:sp>
        <p:nvSpPr>
          <p:cNvPr id="4" name="Footer Placeholder 3">
            <a:extLst>
              <a:ext uri="{FF2B5EF4-FFF2-40B4-BE49-F238E27FC236}">
                <a16:creationId xmlns:a16="http://schemas.microsoft.com/office/drawing/2014/main" id="{858313D2-DC2E-487C-A484-C261C3B9002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F3549E73-2B78-4777-85D8-D41CA3F3F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258EC5-5937-49D0-B205-3DB3AB0582FE}" type="slidenum">
              <a:rPr lang="en-GB" smtClean="0"/>
              <a:t>‹#›</a:t>
            </a:fld>
            <a:endParaRPr lang="en-GB"/>
          </a:p>
        </p:txBody>
      </p:sp>
    </p:spTree>
    <p:extLst>
      <p:ext uri="{BB962C8B-B14F-4D97-AF65-F5344CB8AC3E}">
        <p14:creationId xmlns:p14="http://schemas.microsoft.com/office/powerpoint/2010/main" val="3316036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72F8D-B116-4CD7-A757-FF786F89BACC}" type="datetimeFigureOut">
              <a:rPr lang="en-GB" smtClean="0"/>
              <a:t>28/11/2023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AF984-95C0-4021-BEF5-D91CB9F53804}" type="slidenum">
              <a:rPr lang="en-GB" smtClean="0"/>
              <a:t>‹#›</a:t>
            </a:fld>
            <a:endParaRPr lang="en-GB"/>
          </a:p>
        </p:txBody>
      </p:sp>
    </p:spTree>
    <p:extLst>
      <p:ext uri="{BB962C8B-B14F-4D97-AF65-F5344CB8AC3E}">
        <p14:creationId xmlns:p14="http://schemas.microsoft.com/office/powerpoint/2010/main" val="233972048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AF984-95C0-4021-BEF5-D91CB9F53804}" type="slidenum">
              <a:rPr lang="en-GB" smtClean="0"/>
              <a:t>1</a:t>
            </a:fld>
            <a:endParaRPr lang="en-GB" dirty="0"/>
          </a:p>
        </p:txBody>
      </p:sp>
    </p:spTree>
    <p:extLst>
      <p:ext uri="{BB962C8B-B14F-4D97-AF65-F5344CB8AC3E}">
        <p14:creationId xmlns:p14="http://schemas.microsoft.com/office/powerpoint/2010/main" val="108969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step = resolution </a:t>
            </a:r>
            <a:r>
              <a:rPr lang="en-US" sz="1800" dirty="0">
                <a:solidFill>
                  <a:srgbClr val="0000FF"/>
                </a:solidFill>
                <a:latin typeface="Cascadia Mono" panose="020B0609020000020004" pitchFamily="49" charset="0"/>
              </a:rPr>
              <a:t>switch</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Resolution.FiveMinute</a:t>
            </a:r>
            <a:r>
              <a:rPr lang="en-US" sz="1800" dirty="0">
                <a:solidFill>
                  <a:srgbClr val="000000"/>
                </a:solidFill>
                <a:latin typeface="Cascadia Mono" panose="020B0609020000020004" pitchFamily="49" charset="0"/>
              </a:rPr>
              <a:t> =&gt; </a:t>
            </a:r>
            <a:r>
              <a:rPr lang="en-US" sz="1800" dirty="0" err="1">
                <a:solidFill>
                  <a:srgbClr val="000000"/>
                </a:solidFill>
                <a:latin typeface="Cascadia Mono" panose="020B0609020000020004" pitchFamily="49" charset="0"/>
              </a:rPr>
              <a:t>TimeSpan.FromMinutes</a:t>
            </a:r>
            <a:r>
              <a:rPr lang="en-US" sz="1800" dirty="0">
                <a:solidFill>
                  <a:srgbClr val="000000"/>
                </a:solidFill>
                <a:latin typeface="Cascadia Mono" panose="020B0609020000020004" pitchFamily="49" charset="0"/>
              </a:rPr>
              <a:t>(5),</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Resolution.FifteenMinute</a:t>
            </a:r>
            <a:r>
              <a:rPr lang="en-US" sz="1800" dirty="0">
                <a:solidFill>
                  <a:srgbClr val="000000"/>
                </a:solidFill>
                <a:latin typeface="Cascadia Mono" panose="020B0609020000020004" pitchFamily="49" charset="0"/>
              </a:rPr>
              <a:t> =&gt; </a:t>
            </a:r>
            <a:r>
              <a:rPr lang="en-US" sz="1800" dirty="0" err="1">
                <a:solidFill>
                  <a:srgbClr val="000000"/>
                </a:solidFill>
                <a:latin typeface="Cascadia Mono" panose="020B0609020000020004" pitchFamily="49" charset="0"/>
              </a:rPr>
              <a:t>TimeSpan.FromMinutes</a:t>
            </a:r>
            <a:r>
              <a:rPr lang="en-US" sz="1800" dirty="0">
                <a:solidFill>
                  <a:srgbClr val="000000"/>
                </a:solidFill>
                <a:latin typeface="Cascadia Mono" panose="020B0609020000020004" pitchFamily="49" charset="0"/>
              </a:rPr>
              <a:t>(15),</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Resolution.Hourly</a:t>
            </a:r>
            <a:r>
              <a:rPr lang="en-US" sz="1800" dirty="0">
                <a:solidFill>
                  <a:srgbClr val="000000"/>
                </a:solidFill>
                <a:latin typeface="Cascadia Mono" panose="020B0609020000020004" pitchFamily="49" charset="0"/>
              </a:rPr>
              <a:t> =&gt; </a:t>
            </a:r>
            <a:r>
              <a:rPr lang="en-US" sz="1800" dirty="0" err="1">
                <a:solidFill>
                  <a:srgbClr val="000000"/>
                </a:solidFill>
                <a:latin typeface="Cascadia Mono" panose="020B0609020000020004" pitchFamily="49" charset="0"/>
              </a:rPr>
              <a:t>TimeSpan.FromHours</a:t>
            </a:r>
            <a:r>
              <a:rPr lang="en-US" sz="1800" dirty="0">
                <a:solidFill>
                  <a:srgbClr val="000000"/>
                </a:solidFill>
                <a:latin typeface="Cascadia Mono" panose="020B0609020000020004" pitchFamily="49" charset="0"/>
              </a:rPr>
              <a:t>(1),</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_</a:t>
            </a:r>
            <a:r>
              <a:rPr lang="en-US" sz="1800" dirty="0">
                <a:solidFill>
                  <a:srgbClr val="000000"/>
                </a:solidFill>
                <a:latin typeface="Cascadia Mono" panose="020B0609020000020004" pitchFamily="49" charset="0"/>
              </a:rPr>
              <a:t> =&gt; </a:t>
            </a:r>
            <a:r>
              <a:rPr lang="en-US" sz="1800" dirty="0">
                <a:solidFill>
                  <a:srgbClr val="0000FF"/>
                </a:solidFill>
                <a:latin typeface="Cascadia Mono" panose="020B0609020000020004" pitchFamily="49" charset="0"/>
              </a:rPr>
              <a:t>throw</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ArgumentOutOfRangeException</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nameof</a:t>
            </a:r>
            <a:r>
              <a:rPr lang="en-US" sz="1800" dirty="0">
                <a:solidFill>
                  <a:srgbClr val="000000"/>
                </a:solidFill>
                <a:latin typeface="Cascadia Mono" panose="020B0609020000020004" pitchFamily="49" charset="0"/>
              </a:rPr>
              <a:t>(resolution), resolution, </a:t>
            </a:r>
            <a:r>
              <a:rPr lang="en-US" sz="1800" dirty="0">
                <a:solidFill>
                  <a:srgbClr val="0000FF"/>
                </a:solidFill>
                <a:latin typeface="Cascadia Mono" panose="020B0609020000020004" pitchFamily="49" charset="0"/>
              </a:rPr>
              <a:t>null</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endParaRPr lang="en-US" dirty="0"/>
          </a:p>
        </p:txBody>
      </p:sp>
      <p:sp>
        <p:nvSpPr>
          <p:cNvPr id="4" name="Slide Number Placeholder 3"/>
          <p:cNvSpPr>
            <a:spLocks noGrp="1"/>
          </p:cNvSpPr>
          <p:nvPr>
            <p:ph type="sldNum" sz="quarter" idx="5"/>
          </p:nvPr>
        </p:nvSpPr>
        <p:spPr/>
        <p:txBody>
          <a:bodyPr/>
          <a:lstStyle/>
          <a:p>
            <a:fld id="{FF4AF984-95C0-4021-BEF5-D91CB9F53804}" type="slidenum">
              <a:rPr lang="en-GB" smtClean="0"/>
              <a:t>23</a:t>
            </a:fld>
            <a:endParaRPr lang="en-GB"/>
          </a:p>
        </p:txBody>
      </p:sp>
    </p:spTree>
    <p:extLst>
      <p:ext uri="{BB962C8B-B14F-4D97-AF65-F5344CB8AC3E}">
        <p14:creationId xmlns:p14="http://schemas.microsoft.com/office/powerpoint/2010/main" val="3481211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AF984-95C0-4021-BEF5-D91CB9F53804}" type="slidenum">
              <a:rPr lang="en-GB" smtClean="0"/>
              <a:t>31</a:t>
            </a:fld>
            <a:endParaRPr lang="en-GB" dirty="0"/>
          </a:p>
        </p:txBody>
      </p:sp>
    </p:spTree>
    <p:extLst>
      <p:ext uri="{BB962C8B-B14F-4D97-AF65-F5344CB8AC3E}">
        <p14:creationId xmlns:p14="http://schemas.microsoft.com/office/powerpoint/2010/main" val="4195451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AF984-95C0-4021-BEF5-D91CB9F53804}" type="slidenum">
              <a:rPr lang="en-GB" smtClean="0"/>
              <a:t>36</a:t>
            </a:fld>
            <a:endParaRPr lang="en-GB" dirty="0"/>
          </a:p>
        </p:txBody>
      </p:sp>
    </p:spTree>
    <p:extLst>
      <p:ext uri="{BB962C8B-B14F-4D97-AF65-F5344CB8AC3E}">
        <p14:creationId xmlns:p14="http://schemas.microsoft.com/office/powerpoint/2010/main" val="3530195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AF984-95C0-4021-BEF5-D91CB9F53804}" type="slidenum">
              <a:rPr lang="en-GB" smtClean="0"/>
              <a:t>41</a:t>
            </a:fld>
            <a:endParaRPr lang="en-GB" dirty="0"/>
          </a:p>
        </p:txBody>
      </p:sp>
    </p:spTree>
    <p:extLst>
      <p:ext uri="{BB962C8B-B14F-4D97-AF65-F5344CB8AC3E}">
        <p14:creationId xmlns:p14="http://schemas.microsoft.com/office/powerpoint/2010/main" val="4245417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4AF984-95C0-4021-BEF5-D91CB9F53804}" type="slidenum">
              <a:rPr lang="en-GB" smtClean="0"/>
              <a:t>43</a:t>
            </a:fld>
            <a:endParaRPr lang="en-GB"/>
          </a:p>
        </p:txBody>
      </p:sp>
    </p:spTree>
    <p:extLst>
      <p:ext uri="{BB962C8B-B14F-4D97-AF65-F5344CB8AC3E}">
        <p14:creationId xmlns:p14="http://schemas.microsoft.com/office/powerpoint/2010/main" val="1695440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4AF984-95C0-4021-BEF5-D91CB9F53804}" type="slidenum">
              <a:rPr lang="en-GB" smtClean="0"/>
              <a:t>44</a:t>
            </a:fld>
            <a:endParaRPr lang="en-GB"/>
          </a:p>
        </p:txBody>
      </p:sp>
    </p:spTree>
    <p:extLst>
      <p:ext uri="{BB962C8B-B14F-4D97-AF65-F5344CB8AC3E}">
        <p14:creationId xmlns:p14="http://schemas.microsoft.com/office/powerpoint/2010/main" val="1477580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4AF984-95C0-4021-BEF5-D91CB9F53804}" type="slidenum">
              <a:rPr lang="en-GB" smtClean="0"/>
              <a:t>45</a:t>
            </a:fld>
            <a:endParaRPr lang="en-GB"/>
          </a:p>
        </p:txBody>
      </p:sp>
    </p:spTree>
    <p:extLst>
      <p:ext uri="{BB962C8B-B14F-4D97-AF65-F5344CB8AC3E}">
        <p14:creationId xmlns:p14="http://schemas.microsoft.com/office/powerpoint/2010/main" val="21757831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4AF984-95C0-4021-BEF5-D91CB9F53804}" type="slidenum">
              <a:rPr lang="en-GB" smtClean="0"/>
              <a:t>46</a:t>
            </a:fld>
            <a:endParaRPr lang="en-GB"/>
          </a:p>
        </p:txBody>
      </p:sp>
    </p:spTree>
    <p:extLst>
      <p:ext uri="{BB962C8B-B14F-4D97-AF65-F5344CB8AC3E}">
        <p14:creationId xmlns:p14="http://schemas.microsoft.com/office/powerpoint/2010/main" val="16461127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4AF984-95C0-4021-BEF5-D91CB9F53804}" type="slidenum">
              <a:rPr lang="en-GB" smtClean="0"/>
              <a:t>47</a:t>
            </a:fld>
            <a:endParaRPr lang="en-GB"/>
          </a:p>
        </p:txBody>
      </p:sp>
    </p:spTree>
    <p:extLst>
      <p:ext uri="{BB962C8B-B14F-4D97-AF65-F5344CB8AC3E}">
        <p14:creationId xmlns:p14="http://schemas.microsoft.com/office/powerpoint/2010/main" val="1007153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4AF984-95C0-4021-BEF5-D91CB9F53804}" type="slidenum">
              <a:rPr lang="en-GB" smtClean="0"/>
              <a:t>48</a:t>
            </a:fld>
            <a:endParaRPr lang="en-GB"/>
          </a:p>
        </p:txBody>
      </p:sp>
    </p:spTree>
    <p:extLst>
      <p:ext uri="{BB962C8B-B14F-4D97-AF65-F5344CB8AC3E}">
        <p14:creationId xmlns:p14="http://schemas.microsoft.com/office/powerpoint/2010/main" val="681049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AF984-95C0-4021-BEF5-D91CB9F53804}" type="slidenum">
              <a:rPr lang="en-GB" smtClean="0"/>
              <a:t>2</a:t>
            </a:fld>
            <a:endParaRPr lang="en-GB" dirty="0"/>
          </a:p>
        </p:txBody>
      </p:sp>
    </p:spTree>
    <p:extLst>
      <p:ext uri="{BB962C8B-B14F-4D97-AF65-F5344CB8AC3E}">
        <p14:creationId xmlns:p14="http://schemas.microsoft.com/office/powerpoint/2010/main" val="13045903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4AF984-95C0-4021-BEF5-D91CB9F53804}" type="slidenum">
              <a:rPr lang="en-GB" smtClean="0"/>
              <a:t>49</a:t>
            </a:fld>
            <a:endParaRPr lang="en-GB"/>
          </a:p>
        </p:txBody>
      </p:sp>
    </p:spTree>
    <p:extLst>
      <p:ext uri="{BB962C8B-B14F-4D97-AF65-F5344CB8AC3E}">
        <p14:creationId xmlns:p14="http://schemas.microsoft.com/office/powerpoint/2010/main" val="6972009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4AF984-95C0-4021-BEF5-D91CB9F53804}" type="slidenum">
              <a:rPr lang="en-GB" smtClean="0"/>
              <a:t>50</a:t>
            </a:fld>
            <a:endParaRPr lang="en-GB"/>
          </a:p>
        </p:txBody>
      </p:sp>
    </p:spTree>
    <p:extLst>
      <p:ext uri="{BB962C8B-B14F-4D97-AF65-F5344CB8AC3E}">
        <p14:creationId xmlns:p14="http://schemas.microsoft.com/office/powerpoint/2010/main" val="10334001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4AF984-95C0-4021-BEF5-D91CB9F53804}" type="slidenum">
              <a:rPr lang="en-GB" smtClean="0"/>
              <a:t>51</a:t>
            </a:fld>
            <a:endParaRPr lang="en-GB"/>
          </a:p>
        </p:txBody>
      </p:sp>
    </p:spTree>
    <p:extLst>
      <p:ext uri="{BB962C8B-B14F-4D97-AF65-F5344CB8AC3E}">
        <p14:creationId xmlns:p14="http://schemas.microsoft.com/office/powerpoint/2010/main" val="3322303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AF984-95C0-4021-BEF5-D91CB9F53804}" type="slidenum">
              <a:rPr lang="en-GB" smtClean="0"/>
              <a:t>52</a:t>
            </a:fld>
            <a:endParaRPr lang="en-GB" dirty="0"/>
          </a:p>
        </p:txBody>
      </p:sp>
    </p:spTree>
    <p:extLst>
      <p:ext uri="{BB962C8B-B14F-4D97-AF65-F5344CB8AC3E}">
        <p14:creationId xmlns:p14="http://schemas.microsoft.com/office/powerpoint/2010/main" val="4124115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AF984-95C0-4021-BEF5-D91CB9F53804}" type="slidenum">
              <a:rPr lang="en-GB" smtClean="0"/>
              <a:t>6</a:t>
            </a:fld>
            <a:endParaRPr lang="en-GB" dirty="0"/>
          </a:p>
        </p:txBody>
      </p:sp>
    </p:spTree>
    <p:extLst>
      <p:ext uri="{BB962C8B-B14F-4D97-AF65-F5344CB8AC3E}">
        <p14:creationId xmlns:p14="http://schemas.microsoft.com/office/powerpoint/2010/main" val="190583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AF984-95C0-4021-BEF5-D91CB9F53804}" type="slidenum">
              <a:rPr lang="en-GB" smtClean="0"/>
              <a:t>11</a:t>
            </a:fld>
            <a:endParaRPr lang="en-GB" dirty="0"/>
          </a:p>
        </p:txBody>
      </p:sp>
    </p:spTree>
    <p:extLst>
      <p:ext uri="{BB962C8B-B14F-4D97-AF65-F5344CB8AC3E}">
        <p14:creationId xmlns:p14="http://schemas.microsoft.com/office/powerpoint/2010/main" val="1885100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AF984-95C0-4021-BEF5-D91CB9F53804}" type="slidenum">
              <a:rPr lang="en-GB" smtClean="0"/>
              <a:t>12</a:t>
            </a:fld>
            <a:endParaRPr lang="en-GB" dirty="0"/>
          </a:p>
        </p:txBody>
      </p:sp>
    </p:spTree>
    <p:extLst>
      <p:ext uri="{BB962C8B-B14F-4D97-AF65-F5344CB8AC3E}">
        <p14:creationId xmlns:p14="http://schemas.microsoft.com/office/powerpoint/2010/main" val="543798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4AF984-95C0-4021-BEF5-D91CB9F53804}" type="slidenum">
              <a:rPr lang="en-GB" smtClean="0"/>
              <a:t>13</a:t>
            </a:fld>
            <a:endParaRPr lang="en-GB"/>
          </a:p>
        </p:txBody>
      </p:sp>
    </p:spTree>
    <p:extLst>
      <p:ext uri="{BB962C8B-B14F-4D97-AF65-F5344CB8AC3E}">
        <p14:creationId xmlns:p14="http://schemas.microsoft.com/office/powerpoint/2010/main" val="329959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AF984-95C0-4021-BEF5-D91CB9F53804}" type="slidenum">
              <a:rPr lang="en-GB" smtClean="0"/>
              <a:t>16</a:t>
            </a:fld>
            <a:endParaRPr lang="en-GB" dirty="0"/>
          </a:p>
        </p:txBody>
      </p:sp>
    </p:spTree>
    <p:extLst>
      <p:ext uri="{BB962C8B-B14F-4D97-AF65-F5344CB8AC3E}">
        <p14:creationId xmlns:p14="http://schemas.microsoft.com/office/powerpoint/2010/main" val="3171765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AF984-95C0-4021-BEF5-D91CB9F53804}" type="slidenum">
              <a:rPr lang="en-GB" smtClean="0"/>
              <a:t>17</a:t>
            </a:fld>
            <a:endParaRPr lang="en-GB" dirty="0"/>
          </a:p>
        </p:txBody>
      </p:sp>
    </p:spTree>
    <p:extLst>
      <p:ext uri="{BB962C8B-B14F-4D97-AF65-F5344CB8AC3E}">
        <p14:creationId xmlns:p14="http://schemas.microsoft.com/office/powerpoint/2010/main" val="1219188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AF984-95C0-4021-BEF5-D91CB9F53804}" type="slidenum">
              <a:rPr lang="en-GB" smtClean="0"/>
              <a:t>21</a:t>
            </a:fld>
            <a:endParaRPr lang="en-GB" dirty="0"/>
          </a:p>
        </p:txBody>
      </p:sp>
    </p:spTree>
    <p:extLst>
      <p:ext uri="{BB962C8B-B14F-4D97-AF65-F5344CB8AC3E}">
        <p14:creationId xmlns:p14="http://schemas.microsoft.com/office/powerpoint/2010/main" val="903941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F7EAE4">
            <a:alpha val="25098"/>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76261" y="231776"/>
            <a:ext cx="4104000" cy="2583344"/>
          </a:xfrm>
        </p:spPr>
        <p:txBody>
          <a:bodyPr anchor="b"/>
          <a:lstStyle>
            <a:lvl1pPr algn="l">
              <a:defRPr sz="4400" b="0"/>
            </a:lvl1pPr>
          </a:lstStyle>
          <a:p>
            <a:r>
              <a:rPr lang="en-GB"/>
              <a:t>Click to add title</a:t>
            </a:r>
            <a:endParaRPr lang="en-GB" dirty="0"/>
          </a:p>
        </p:txBody>
      </p:sp>
      <p:sp>
        <p:nvSpPr>
          <p:cNvPr id="3" name="Subtitle 2"/>
          <p:cNvSpPr>
            <a:spLocks noGrp="1"/>
          </p:cNvSpPr>
          <p:nvPr>
            <p:ph type="subTitle" idx="1" hasCustomPrompt="1"/>
          </p:nvPr>
        </p:nvSpPr>
        <p:spPr>
          <a:xfrm>
            <a:off x="576261" y="2933271"/>
            <a:ext cx="4104000" cy="1008000"/>
          </a:xfrm>
        </p:spPr>
        <p:txBody>
          <a:bodyPr>
            <a:normAutofit/>
          </a:bodyPr>
          <a:lstStyle>
            <a:lvl1pPr marL="0" indent="0" algn="l">
              <a:buNone/>
              <a:defRPr sz="1600" b="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dirty="0"/>
              <a:t>Click to add sub title</a:t>
            </a:r>
          </a:p>
        </p:txBody>
      </p:sp>
      <p:grpSp>
        <p:nvGrpSpPr>
          <p:cNvPr id="11" name="Logo">
            <a:extLst>
              <a:ext uri="{FF2B5EF4-FFF2-40B4-BE49-F238E27FC236}">
                <a16:creationId xmlns:a16="http://schemas.microsoft.com/office/drawing/2014/main" id="{E1AED2E5-EACC-4379-8B86-BDCC33C414F2}"/>
              </a:ext>
              <a:ext uri="{C183D7F6-B498-43B3-948B-1728B52AA6E4}">
                <adec:decorative xmlns:adec="http://schemas.microsoft.com/office/drawing/2017/decorative" val="1"/>
              </a:ext>
            </a:extLst>
          </p:cNvPr>
          <p:cNvGrpSpPr/>
          <p:nvPr userDrawn="1"/>
        </p:nvGrpSpPr>
        <p:grpSpPr>
          <a:xfrm>
            <a:off x="571125" y="4482250"/>
            <a:ext cx="1535077" cy="256610"/>
            <a:chOff x="301852" y="4913727"/>
            <a:chExt cx="487916" cy="81562"/>
          </a:xfrm>
          <a:solidFill>
            <a:schemeClr val="accent1"/>
          </a:solidFill>
        </p:grpSpPr>
        <p:sp>
          <p:nvSpPr>
            <p:cNvPr id="12" name="Freeform: Shape 11">
              <a:extLst>
                <a:ext uri="{FF2B5EF4-FFF2-40B4-BE49-F238E27FC236}">
                  <a16:creationId xmlns:a16="http://schemas.microsoft.com/office/drawing/2014/main" id="{1B6BA168-9CE4-44AB-B941-D8DA4F05E79C}"/>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7C94091C-6139-4AFE-89FC-2B31F67136BA}"/>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2373ACD1-A8F0-4238-BB65-845CC0309217}"/>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567C362-E84E-440A-8FB1-AEE702C8EE7E}"/>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294458EE-BAB5-4F5D-8AD0-E3DCB92505A2}"/>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677978A7-70C7-4F30-927E-37994B0EC79F}"/>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6B868A66-D56A-4AE3-B9EB-8DA8B77CCAE9}"/>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3A65657E-3350-49C4-80F1-230CA744F304}"/>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57EA226B-3CD7-4150-951D-C7E8373D179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95910130-9080-4F24-B7C6-72FEB75AD2CD}"/>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C84E3B8-A874-464A-9343-39D84B674DC7}"/>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82C8E9EB-3D75-4469-B770-80DA62F0B1DA}"/>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5D489DD3-7B6F-4BB5-B7A3-F00CCFB28C8E}"/>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E26E3C15-90E3-49A7-B611-6558D0D1043A}"/>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1B95DFB8-9A64-4C6F-A877-531F37AD0F20}"/>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126215F6-3A3D-44A7-8588-FB218EE36DC1}"/>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7C6B71A1-9996-4901-B9D3-54FC81E74F1A}"/>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31D2AC48-6726-4552-87BB-E6D57D78A20C}"/>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BDA4CC45-8BAB-4AE6-B09B-2C920E8D1F09}"/>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B5DD9E6-B7AC-48D1-8849-FD3548138D28}"/>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4" name="Text Placeholder 33">
            <a:extLst>
              <a:ext uri="{FF2B5EF4-FFF2-40B4-BE49-F238E27FC236}">
                <a16:creationId xmlns:a16="http://schemas.microsoft.com/office/drawing/2014/main" id="{B9A30684-A5A5-4C39-B1C5-51CC46FDC00A}"/>
              </a:ext>
            </a:extLst>
          </p:cNvPr>
          <p:cNvSpPr>
            <a:spLocks noGrp="1"/>
          </p:cNvSpPr>
          <p:nvPr>
            <p:ph type="body" sz="quarter" idx="13" hasCustomPrompt="1"/>
          </p:nvPr>
        </p:nvSpPr>
        <p:spPr>
          <a:xfrm>
            <a:off x="576261" y="3958761"/>
            <a:ext cx="4104000" cy="365125"/>
          </a:xfrm>
        </p:spPr>
        <p:txBody>
          <a:bodyPr>
            <a:normAutofit/>
          </a:bodyPr>
          <a:lstStyle>
            <a:lvl1pPr marL="0" indent="0">
              <a:spcBef>
                <a:spcPts val="0"/>
              </a:spcBef>
              <a:buNone/>
              <a:defRPr sz="1100">
                <a:solidFill>
                  <a:srgbClr val="655B54"/>
                </a:solidFill>
              </a:defRPr>
            </a:lvl1pPr>
            <a:lvl2pPr marL="179388" indent="0">
              <a:buNone/>
              <a:defRPr/>
            </a:lvl2pPr>
            <a:lvl3pPr marL="360362" indent="0">
              <a:buNone/>
              <a:defRPr/>
            </a:lvl3pPr>
            <a:lvl4pPr marL="539750" indent="0">
              <a:buNone/>
              <a:defRPr/>
            </a:lvl4pPr>
            <a:lvl5pPr marL="719137" indent="0">
              <a:buNone/>
              <a:defRPr/>
            </a:lvl5pPr>
          </a:lstStyle>
          <a:p>
            <a:pPr lvl="0"/>
            <a:r>
              <a:rPr lang="en-GB"/>
              <a:t>Click to add date and/or presenters name</a:t>
            </a:r>
            <a:endParaRPr lang="en-GB" dirty="0"/>
          </a:p>
        </p:txBody>
      </p:sp>
      <p:sp>
        <p:nvSpPr>
          <p:cNvPr id="73" name="Dots">
            <a:extLst>
              <a:ext uri="{FF2B5EF4-FFF2-40B4-BE49-F238E27FC236}">
                <a16:creationId xmlns:a16="http://schemas.microsoft.com/office/drawing/2014/main" id="{B0423462-8FE2-4022-8D8D-6B7FE496DDA1}"/>
              </a:ext>
              <a:ext uri="{C183D7F6-B498-43B3-948B-1728B52AA6E4}">
                <adec:decorative xmlns:adec="http://schemas.microsoft.com/office/drawing/2017/decorative" val="1"/>
              </a:ext>
            </a:extLst>
          </p:cNvPr>
          <p:cNvSpPr/>
          <p:nvPr userDrawn="1"/>
        </p:nvSpPr>
        <p:spPr>
          <a:xfrm rot="16200000">
            <a:off x="7037018" y="276035"/>
            <a:ext cx="1793181" cy="1842720"/>
          </a:xfrm>
          <a:custGeom>
            <a:avLst/>
            <a:gdLst>
              <a:gd name="connsiteX0" fmla="*/ 23773 w 1793181"/>
              <a:gd name="connsiteY0" fmla="*/ 1817965 h 1842720"/>
              <a:gd name="connsiteX1" fmla="*/ 11561 w 1793181"/>
              <a:gd name="connsiteY1" fmla="*/ 1830141 h 1842720"/>
              <a:gd name="connsiteX2" fmla="*/ 0 w 1793181"/>
              <a:gd name="connsiteY2" fmla="*/ 1817625 h 1842720"/>
              <a:gd name="connsiteX3" fmla="*/ 12169 w 1793181"/>
              <a:gd name="connsiteY3" fmla="*/ 1805098 h 1842720"/>
              <a:gd name="connsiteX4" fmla="*/ 12216 w 1793181"/>
              <a:gd name="connsiteY4" fmla="*/ 1805098 h 1842720"/>
              <a:gd name="connsiteX5" fmla="*/ 23773 w 1793181"/>
              <a:gd name="connsiteY5" fmla="*/ 1817965 h 1842720"/>
              <a:gd name="connsiteX6" fmla="*/ 328537 w 1793181"/>
              <a:gd name="connsiteY6" fmla="*/ 1818256 h 1842720"/>
              <a:gd name="connsiteX7" fmla="*/ 304113 w 1793181"/>
              <a:gd name="connsiteY7" fmla="*/ 1842712 h 1842720"/>
              <a:gd name="connsiteX8" fmla="*/ 280896 w 1793181"/>
              <a:gd name="connsiteY8" fmla="*/ 1817624 h 1842720"/>
              <a:gd name="connsiteX9" fmla="*/ 305279 w 1793181"/>
              <a:gd name="connsiteY9" fmla="*/ 1792523 h 1842720"/>
              <a:gd name="connsiteX10" fmla="*/ 305329 w 1793181"/>
              <a:gd name="connsiteY10" fmla="*/ 1792523 h 1842720"/>
              <a:gd name="connsiteX11" fmla="*/ 328537 w 1793181"/>
              <a:gd name="connsiteY11" fmla="*/ 1818256 h 1842720"/>
              <a:gd name="connsiteX12" fmla="*/ 340145 w 1793181"/>
              <a:gd name="connsiteY12" fmla="*/ 1517734 h 1842720"/>
              <a:gd name="connsiteX13" fmla="*/ 303550 w 1793181"/>
              <a:gd name="connsiteY13" fmla="*/ 1554409 h 1842720"/>
              <a:gd name="connsiteX14" fmla="*/ 268726 w 1793181"/>
              <a:gd name="connsiteY14" fmla="*/ 1516758 h 1842720"/>
              <a:gd name="connsiteX15" fmla="*/ 305324 w 1793181"/>
              <a:gd name="connsiteY15" fmla="*/ 1479179 h 1842720"/>
              <a:gd name="connsiteX16" fmla="*/ 305329 w 1793181"/>
              <a:gd name="connsiteY16" fmla="*/ 1479179 h 1842720"/>
              <a:gd name="connsiteX17" fmla="*/ 340145 w 1793181"/>
              <a:gd name="connsiteY17" fmla="*/ 1517734 h 1842720"/>
              <a:gd name="connsiteX18" fmla="*/ 609814 w 1793181"/>
              <a:gd name="connsiteY18" fmla="*/ 1817965 h 1842720"/>
              <a:gd name="connsiteX19" fmla="*/ 597602 w 1793181"/>
              <a:gd name="connsiteY19" fmla="*/ 1830141 h 1842720"/>
              <a:gd name="connsiteX20" fmla="*/ 586041 w 1793181"/>
              <a:gd name="connsiteY20" fmla="*/ 1817624 h 1842720"/>
              <a:gd name="connsiteX21" fmla="*/ 598112 w 1793181"/>
              <a:gd name="connsiteY21" fmla="*/ 1805098 h 1842720"/>
              <a:gd name="connsiteX22" fmla="*/ 598257 w 1793181"/>
              <a:gd name="connsiteY22" fmla="*/ 1805098 h 1842720"/>
              <a:gd name="connsiteX23" fmla="*/ 609814 w 1793181"/>
              <a:gd name="connsiteY23" fmla="*/ 1817965 h 1842720"/>
              <a:gd name="connsiteX24" fmla="*/ 609907 w 1793181"/>
              <a:gd name="connsiteY24" fmla="*/ 1216232 h 1842720"/>
              <a:gd name="connsiteX25" fmla="*/ 597695 w 1793181"/>
              <a:gd name="connsiteY25" fmla="*/ 1228511 h 1842720"/>
              <a:gd name="connsiteX26" fmla="*/ 586040 w 1793181"/>
              <a:gd name="connsiteY26" fmla="*/ 1215892 h 1842720"/>
              <a:gd name="connsiteX27" fmla="*/ 598210 w 1793181"/>
              <a:gd name="connsiteY27" fmla="*/ 1203366 h 1842720"/>
              <a:gd name="connsiteX28" fmla="*/ 598257 w 1793181"/>
              <a:gd name="connsiteY28" fmla="*/ 1203366 h 1842720"/>
              <a:gd name="connsiteX29" fmla="*/ 609907 w 1793181"/>
              <a:gd name="connsiteY29" fmla="*/ 1216232 h 1842720"/>
              <a:gd name="connsiteX30" fmla="*/ 621464 w 1793181"/>
              <a:gd name="connsiteY30" fmla="*/ 1517438 h 1842720"/>
              <a:gd name="connsiteX31" fmla="*/ 597040 w 1793181"/>
              <a:gd name="connsiteY31" fmla="*/ 1541894 h 1842720"/>
              <a:gd name="connsiteX32" fmla="*/ 573823 w 1793181"/>
              <a:gd name="connsiteY32" fmla="*/ 1516757 h 1842720"/>
              <a:gd name="connsiteX33" fmla="*/ 598159 w 1793181"/>
              <a:gd name="connsiteY33" fmla="*/ 1491706 h 1842720"/>
              <a:gd name="connsiteX34" fmla="*/ 598256 w 1793181"/>
              <a:gd name="connsiteY34" fmla="*/ 1491706 h 1842720"/>
              <a:gd name="connsiteX35" fmla="*/ 621464 w 1793181"/>
              <a:gd name="connsiteY35" fmla="*/ 1517438 h 1842720"/>
              <a:gd name="connsiteX36" fmla="*/ 621464 w 1793181"/>
              <a:gd name="connsiteY36" fmla="*/ 915705 h 1842720"/>
              <a:gd name="connsiteX37" fmla="*/ 597040 w 1793181"/>
              <a:gd name="connsiteY37" fmla="*/ 940161 h 1842720"/>
              <a:gd name="connsiteX38" fmla="*/ 573823 w 1793181"/>
              <a:gd name="connsiteY38" fmla="*/ 915075 h 1842720"/>
              <a:gd name="connsiteX39" fmla="*/ 598206 w 1793181"/>
              <a:gd name="connsiteY39" fmla="*/ 889973 h 1842720"/>
              <a:gd name="connsiteX40" fmla="*/ 598256 w 1793181"/>
              <a:gd name="connsiteY40" fmla="*/ 889973 h 1842720"/>
              <a:gd name="connsiteX41" fmla="*/ 621464 w 1793181"/>
              <a:gd name="connsiteY41" fmla="*/ 915705 h 1842720"/>
              <a:gd name="connsiteX42" fmla="*/ 902740 w 1793181"/>
              <a:gd name="connsiteY42" fmla="*/ 1817965 h 1842720"/>
              <a:gd name="connsiteX43" fmla="*/ 890528 w 1793181"/>
              <a:gd name="connsiteY43" fmla="*/ 1830141 h 1842720"/>
              <a:gd name="connsiteX44" fmla="*/ 878967 w 1793181"/>
              <a:gd name="connsiteY44" fmla="*/ 1817624 h 1842720"/>
              <a:gd name="connsiteX45" fmla="*/ 891038 w 1793181"/>
              <a:gd name="connsiteY45" fmla="*/ 1805098 h 1842720"/>
              <a:gd name="connsiteX46" fmla="*/ 891183 w 1793181"/>
              <a:gd name="connsiteY46" fmla="*/ 1805098 h 1842720"/>
              <a:gd name="connsiteX47" fmla="*/ 902740 w 1793181"/>
              <a:gd name="connsiteY47" fmla="*/ 1817965 h 1842720"/>
              <a:gd name="connsiteX48" fmla="*/ 902740 w 1793181"/>
              <a:gd name="connsiteY48" fmla="*/ 1517097 h 1842720"/>
              <a:gd name="connsiteX49" fmla="*/ 890528 w 1793181"/>
              <a:gd name="connsiteY49" fmla="*/ 1529273 h 1842720"/>
              <a:gd name="connsiteX50" fmla="*/ 878967 w 1793181"/>
              <a:gd name="connsiteY50" fmla="*/ 1516757 h 1842720"/>
              <a:gd name="connsiteX51" fmla="*/ 891136 w 1793181"/>
              <a:gd name="connsiteY51" fmla="*/ 1504231 h 1842720"/>
              <a:gd name="connsiteX52" fmla="*/ 891183 w 1793181"/>
              <a:gd name="connsiteY52" fmla="*/ 1504231 h 1842720"/>
              <a:gd name="connsiteX53" fmla="*/ 902740 w 1793181"/>
              <a:gd name="connsiteY53" fmla="*/ 1517097 h 1842720"/>
              <a:gd name="connsiteX54" fmla="*/ 914390 w 1793181"/>
              <a:gd name="connsiteY54" fmla="*/ 1216571 h 1842720"/>
              <a:gd name="connsiteX55" fmla="*/ 889966 w 1793181"/>
              <a:gd name="connsiteY55" fmla="*/ 1241026 h 1842720"/>
              <a:gd name="connsiteX56" fmla="*/ 866749 w 1793181"/>
              <a:gd name="connsiteY56" fmla="*/ 1215890 h 1842720"/>
              <a:gd name="connsiteX57" fmla="*/ 891179 w 1793181"/>
              <a:gd name="connsiteY57" fmla="*/ 1190839 h 1842720"/>
              <a:gd name="connsiteX58" fmla="*/ 891182 w 1793181"/>
              <a:gd name="connsiteY58" fmla="*/ 1190839 h 1842720"/>
              <a:gd name="connsiteX59" fmla="*/ 914390 w 1793181"/>
              <a:gd name="connsiteY59" fmla="*/ 1216571 h 1842720"/>
              <a:gd name="connsiteX60" fmla="*/ 914954 w 1793181"/>
              <a:gd name="connsiteY60" fmla="*/ 614844 h 1842720"/>
              <a:gd name="connsiteX61" fmla="*/ 890571 w 1793181"/>
              <a:gd name="connsiteY61" fmla="*/ 639343 h 1842720"/>
              <a:gd name="connsiteX62" fmla="*/ 867308 w 1793181"/>
              <a:gd name="connsiteY62" fmla="*/ 614257 h 1842720"/>
              <a:gd name="connsiteX63" fmla="*/ 891694 w 1793181"/>
              <a:gd name="connsiteY63" fmla="*/ 589157 h 1842720"/>
              <a:gd name="connsiteX64" fmla="*/ 914954 w 1793181"/>
              <a:gd name="connsiteY64" fmla="*/ 614844 h 1842720"/>
              <a:gd name="connsiteX65" fmla="*/ 925949 w 1793181"/>
              <a:gd name="connsiteY65" fmla="*/ 916046 h 1842720"/>
              <a:gd name="connsiteX66" fmla="*/ 889311 w 1793181"/>
              <a:gd name="connsiteY66" fmla="*/ 952677 h 1842720"/>
              <a:gd name="connsiteX67" fmla="*/ 854533 w 1793181"/>
              <a:gd name="connsiteY67" fmla="*/ 915075 h 1842720"/>
              <a:gd name="connsiteX68" fmla="*/ 891179 w 1793181"/>
              <a:gd name="connsiteY68" fmla="*/ 877447 h 1842720"/>
              <a:gd name="connsiteX69" fmla="*/ 891183 w 1793181"/>
              <a:gd name="connsiteY69" fmla="*/ 877447 h 1842720"/>
              <a:gd name="connsiteX70" fmla="*/ 925949 w 1793181"/>
              <a:gd name="connsiteY70" fmla="*/ 916046 h 1842720"/>
              <a:gd name="connsiteX71" fmla="*/ 1195666 w 1793181"/>
              <a:gd name="connsiteY71" fmla="*/ 1817916 h 1842720"/>
              <a:gd name="connsiteX72" fmla="*/ 1183500 w 1793181"/>
              <a:gd name="connsiteY72" fmla="*/ 1830146 h 1842720"/>
              <a:gd name="connsiteX73" fmla="*/ 1171893 w 1793181"/>
              <a:gd name="connsiteY73" fmla="*/ 1817625 h 1842720"/>
              <a:gd name="connsiteX74" fmla="*/ 1184062 w 1793181"/>
              <a:gd name="connsiteY74" fmla="*/ 1805098 h 1842720"/>
              <a:gd name="connsiteX75" fmla="*/ 1195666 w 1793181"/>
              <a:gd name="connsiteY75" fmla="*/ 1817916 h 1842720"/>
              <a:gd name="connsiteX76" fmla="*/ 1195666 w 1793181"/>
              <a:gd name="connsiteY76" fmla="*/ 614499 h 1842720"/>
              <a:gd name="connsiteX77" fmla="*/ 1183500 w 1793181"/>
              <a:gd name="connsiteY77" fmla="*/ 626728 h 1842720"/>
              <a:gd name="connsiteX78" fmla="*/ 1171893 w 1793181"/>
              <a:gd name="connsiteY78" fmla="*/ 614208 h 1842720"/>
              <a:gd name="connsiteX79" fmla="*/ 1184062 w 1793181"/>
              <a:gd name="connsiteY79" fmla="*/ 601683 h 1842720"/>
              <a:gd name="connsiteX80" fmla="*/ 1195666 w 1793181"/>
              <a:gd name="connsiteY80" fmla="*/ 614499 h 1842720"/>
              <a:gd name="connsiteX81" fmla="*/ 1195759 w 1793181"/>
              <a:gd name="connsiteY81" fmla="*/ 1216187 h 1842720"/>
              <a:gd name="connsiteX82" fmla="*/ 1183594 w 1793181"/>
              <a:gd name="connsiteY82" fmla="*/ 1228511 h 1842720"/>
              <a:gd name="connsiteX83" fmla="*/ 1171892 w 1793181"/>
              <a:gd name="connsiteY83" fmla="*/ 1215891 h 1842720"/>
              <a:gd name="connsiteX84" fmla="*/ 1184062 w 1793181"/>
              <a:gd name="connsiteY84" fmla="*/ 1203366 h 1842720"/>
              <a:gd name="connsiteX85" fmla="*/ 1195759 w 1793181"/>
              <a:gd name="connsiteY85" fmla="*/ 1216187 h 1842720"/>
              <a:gd name="connsiteX86" fmla="*/ 1207321 w 1793181"/>
              <a:gd name="connsiteY86" fmla="*/ 1517394 h 1842720"/>
              <a:gd name="connsiteX87" fmla="*/ 1182939 w 1793181"/>
              <a:gd name="connsiteY87" fmla="*/ 1541894 h 1842720"/>
              <a:gd name="connsiteX88" fmla="*/ 1159675 w 1793181"/>
              <a:gd name="connsiteY88" fmla="*/ 1516757 h 1842720"/>
              <a:gd name="connsiteX89" fmla="*/ 1184062 w 1793181"/>
              <a:gd name="connsiteY89" fmla="*/ 1491706 h 1842720"/>
              <a:gd name="connsiteX90" fmla="*/ 1207321 w 1793181"/>
              <a:gd name="connsiteY90" fmla="*/ 1517394 h 1842720"/>
              <a:gd name="connsiteX91" fmla="*/ 1207322 w 1793181"/>
              <a:gd name="connsiteY91" fmla="*/ 915661 h 1842720"/>
              <a:gd name="connsiteX92" fmla="*/ 1182939 w 1793181"/>
              <a:gd name="connsiteY92" fmla="*/ 940160 h 1842720"/>
              <a:gd name="connsiteX93" fmla="*/ 1159676 w 1793181"/>
              <a:gd name="connsiteY93" fmla="*/ 915074 h 1842720"/>
              <a:gd name="connsiteX94" fmla="*/ 1184062 w 1793181"/>
              <a:gd name="connsiteY94" fmla="*/ 889974 h 1842720"/>
              <a:gd name="connsiteX95" fmla="*/ 1207322 w 1793181"/>
              <a:gd name="connsiteY95" fmla="*/ 915661 h 1842720"/>
              <a:gd name="connsiteX96" fmla="*/ 1488593 w 1793181"/>
              <a:gd name="connsiteY96" fmla="*/ 915365 h 1842720"/>
              <a:gd name="connsiteX97" fmla="*/ 1476427 w 1793181"/>
              <a:gd name="connsiteY97" fmla="*/ 927595 h 1842720"/>
              <a:gd name="connsiteX98" fmla="*/ 1464819 w 1793181"/>
              <a:gd name="connsiteY98" fmla="*/ 915075 h 1842720"/>
              <a:gd name="connsiteX99" fmla="*/ 1476989 w 1793181"/>
              <a:gd name="connsiteY99" fmla="*/ 902549 h 1842720"/>
              <a:gd name="connsiteX100" fmla="*/ 1488593 w 1793181"/>
              <a:gd name="connsiteY100" fmla="*/ 915365 h 1842720"/>
              <a:gd name="connsiteX101" fmla="*/ 1500150 w 1793181"/>
              <a:gd name="connsiteY101" fmla="*/ 614839 h 1842720"/>
              <a:gd name="connsiteX102" fmla="*/ 1475772 w 1793181"/>
              <a:gd name="connsiteY102" fmla="*/ 639245 h 1842720"/>
              <a:gd name="connsiteX103" fmla="*/ 1452603 w 1793181"/>
              <a:gd name="connsiteY103" fmla="*/ 614209 h 1842720"/>
              <a:gd name="connsiteX104" fmla="*/ 1476989 w 1793181"/>
              <a:gd name="connsiteY104" fmla="*/ 589157 h 1842720"/>
              <a:gd name="connsiteX105" fmla="*/ 1500150 w 1793181"/>
              <a:gd name="connsiteY105" fmla="*/ 614839 h 1842720"/>
              <a:gd name="connsiteX106" fmla="*/ 1500248 w 1793181"/>
              <a:gd name="connsiteY106" fmla="*/ 1818211 h 1842720"/>
              <a:gd name="connsiteX107" fmla="*/ 1475865 w 1793181"/>
              <a:gd name="connsiteY107" fmla="*/ 1842711 h 1842720"/>
              <a:gd name="connsiteX108" fmla="*/ 1452602 w 1793181"/>
              <a:gd name="connsiteY108" fmla="*/ 1817625 h 1842720"/>
              <a:gd name="connsiteX109" fmla="*/ 1476988 w 1793181"/>
              <a:gd name="connsiteY109" fmla="*/ 1792523 h 1842720"/>
              <a:gd name="connsiteX110" fmla="*/ 1500248 w 1793181"/>
              <a:gd name="connsiteY110" fmla="*/ 1818211 h 1842720"/>
              <a:gd name="connsiteX111" fmla="*/ 1500248 w 1793181"/>
              <a:gd name="connsiteY111" fmla="*/ 1216527 h 1842720"/>
              <a:gd name="connsiteX112" fmla="*/ 1475865 w 1793181"/>
              <a:gd name="connsiteY112" fmla="*/ 1241027 h 1842720"/>
              <a:gd name="connsiteX113" fmla="*/ 1452602 w 1793181"/>
              <a:gd name="connsiteY113" fmla="*/ 1215892 h 1842720"/>
              <a:gd name="connsiteX114" fmla="*/ 1476988 w 1793181"/>
              <a:gd name="connsiteY114" fmla="*/ 1190841 h 1842720"/>
              <a:gd name="connsiteX115" fmla="*/ 1500248 w 1793181"/>
              <a:gd name="connsiteY115" fmla="*/ 1216527 h 1842720"/>
              <a:gd name="connsiteX116" fmla="*/ 1511805 w 1793181"/>
              <a:gd name="connsiteY116" fmla="*/ 1517734 h 1842720"/>
              <a:gd name="connsiteX117" fmla="*/ 1475210 w 1793181"/>
              <a:gd name="connsiteY117" fmla="*/ 1554408 h 1842720"/>
              <a:gd name="connsiteX118" fmla="*/ 1440385 w 1793181"/>
              <a:gd name="connsiteY118" fmla="*/ 1516757 h 1842720"/>
              <a:gd name="connsiteX119" fmla="*/ 1476988 w 1793181"/>
              <a:gd name="connsiteY119" fmla="*/ 1479180 h 1842720"/>
              <a:gd name="connsiteX120" fmla="*/ 1511805 w 1793181"/>
              <a:gd name="connsiteY120" fmla="*/ 1517734 h 1842720"/>
              <a:gd name="connsiteX121" fmla="*/ 1511805 w 1793181"/>
              <a:gd name="connsiteY121" fmla="*/ 314319 h 1842720"/>
              <a:gd name="connsiteX122" fmla="*/ 1475210 w 1793181"/>
              <a:gd name="connsiteY122" fmla="*/ 350994 h 1842720"/>
              <a:gd name="connsiteX123" fmla="*/ 1440385 w 1793181"/>
              <a:gd name="connsiteY123" fmla="*/ 313342 h 1842720"/>
              <a:gd name="connsiteX124" fmla="*/ 1476988 w 1793181"/>
              <a:gd name="connsiteY124" fmla="*/ 275765 h 1842720"/>
              <a:gd name="connsiteX125" fmla="*/ 1511805 w 1793181"/>
              <a:gd name="connsiteY125" fmla="*/ 314319 h 1842720"/>
              <a:gd name="connsiteX126" fmla="*/ 1781519 w 1793181"/>
              <a:gd name="connsiteY126" fmla="*/ 1817916 h 1842720"/>
              <a:gd name="connsiteX127" fmla="*/ 1769353 w 1793181"/>
              <a:gd name="connsiteY127" fmla="*/ 1830146 h 1842720"/>
              <a:gd name="connsiteX128" fmla="*/ 1757746 w 1793181"/>
              <a:gd name="connsiteY128" fmla="*/ 1817625 h 1842720"/>
              <a:gd name="connsiteX129" fmla="*/ 1769915 w 1793181"/>
              <a:gd name="connsiteY129" fmla="*/ 1805098 h 1842720"/>
              <a:gd name="connsiteX130" fmla="*/ 1781519 w 1793181"/>
              <a:gd name="connsiteY130" fmla="*/ 1817916 h 1842720"/>
              <a:gd name="connsiteX131" fmla="*/ 1781519 w 1793181"/>
              <a:gd name="connsiteY131" fmla="*/ 915365 h 1842720"/>
              <a:gd name="connsiteX132" fmla="*/ 1769353 w 1793181"/>
              <a:gd name="connsiteY132" fmla="*/ 927595 h 1842720"/>
              <a:gd name="connsiteX133" fmla="*/ 1757746 w 1793181"/>
              <a:gd name="connsiteY133" fmla="*/ 915075 h 1842720"/>
              <a:gd name="connsiteX134" fmla="*/ 1769915 w 1793181"/>
              <a:gd name="connsiteY134" fmla="*/ 902549 h 1842720"/>
              <a:gd name="connsiteX135" fmla="*/ 1781519 w 1793181"/>
              <a:gd name="connsiteY135" fmla="*/ 915365 h 1842720"/>
              <a:gd name="connsiteX136" fmla="*/ 1781519 w 1793181"/>
              <a:gd name="connsiteY136" fmla="*/ 614499 h 1842720"/>
              <a:gd name="connsiteX137" fmla="*/ 1769353 w 1793181"/>
              <a:gd name="connsiteY137" fmla="*/ 626728 h 1842720"/>
              <a:gd name="connsiteX138" fmla="*/ 1757746 w 1793181"/>
              <a:gd name="connsiteY138" fmla="*/ 614208 h 1842720"/>
              <a:gd name="connsiteX139" fmla="*/ 1769915 w 1793181"/>
              <a:gd name="connsiteY139" fmla="*/ 601683 h 1842720"/>
              <a:gd name="connsiteX140" fmla="*/ 1781519 w 1793181"/>
              <a:gd name="connsiteY140" fmla="*/ 614499 h 1842720"/>
              <a:gd name="connsiteX141" fmla="*/ 1781519 w 1793181"/>
              <a:gd name="connsiteY141" fmla="*/ 12816 h 1842720"/>
              <a:gd name="connsiteX142" fmla="*/ 1769353 w 1793181"/>
              <a:gd name="connsiteY142" fmla="*/ 25046 h 1842720"/>
              <a:gd name="connsiteX143" fmla="*/ 1757746 w 1793181"/>
              <a:gd name="connsiteY143" fmla="*/ 12526 h 1842720"/>
              <a:gd name="connsiteX144" fmla="*/ 1769915 w 1793181"/>
              <a:gd name="connsiteY144" fmla="*/ 0 h 1842720"/>
              <a:gd name="connsiteX145" fmla="*/ 1781519 w 1793181"/>
              <a:gd name="connsiteY145" fmla="*/ 12816 h 1842720"/>
              <a:gd name="connsiteX146" fmla="*/ 1781612 w 1793181"/>
              <a:gd name="connsiteY146" fmla="*/ 1216187 h 1842720"/>
              <a:gd name="connsiteX147" fmla="*/ 1769447 w 1793181"/>
              <a:gd name="connsiteY147" fmla="*/ 1228511 h 1842720"/>
              <a:gd name="connsiteX148" fmla="*/ 1757745 w 1793181"/>
              <a:gd name="connsiteY148" fmla="*/ 1215891 h 1842720"/>
              <a:gd name="connsiteX149" fmla="*/ 1769915 w 1793181"/>
              <a:gd name="connsiteY149" fmla="*/ 1203366 h 1842720"/>
              <a:gd name="connsiteX150" fmla="*/ 1781612 w 1793181"/>
              <a:gd name="connsiteY150" fmla="*/ 1216187 h 1842720"/>
              <a:gd name="connsiteX151" fmla="*/ 1793174 w 1793181"/>
              <a:gd name="connsiteY151" fmla="*/ 313979 h 1842720"/>
              <a:gd name="connsiteX152" fmla="*/ 1768792 w 1793181"/>
              <a:gd name="connsiteY152" fmla="*/ 338478 h 1842720"/>
              <a:gd name="connsiteX153" fmla="*/ 1745528 w 1793181"/>
              <a:gd name="connsiteY153" fmla="*/ 313342 h 1842720"/>
              <a:gd name="connsiteX154" fmla="*/ 1769916 w 1793181"/>
              <a:gd name="connsiteY154" fmla="*/ 288291 h 1842720"/>
              <a:gd name="connsiteX155" fmla="*/ 1793174 w 1793181"/>
              <a:gd name="connsiteY155" fmla="*/ 313979 h 1842720"/>
              <a:gd name="connsiteX156" fmla="*/ 1793175 w 1793181"/>
              <a:gd name="connsiteY156" fmla="*/ 1517394 h 1842720"/>
              <a:gd name="connsiteX157" fmla="*/ 1768792 w 1793181"/>
              <a:gd name="connsiteY157" fmla="*/ 1541894 h 1842720"/>
              <a:gd name="connsiteX158" fmla="*/ 1745528 w 1793181"/>
              <a:gd name="connsiteY158" fmla="*/ 1516758 h 1842720"/>
              <a:gd name="connsiteX159" fmla="*/ 1769916 w 1793181"/>
              <a:gd name="connsiteY159" fmla="*/ 1491706 h 1842720"/>
              <a:gd name="connsiteX160" fmla="*/ 1793175 w 1793181"/>
              <a:gd name="connsiteY160" fmla="*/ 1517394 h 18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793181" h="1842720">
                <a:moveTo>
                  <a:pt x="23773" y="1817965"/>
                </a:moveTo>
                <a:cubicBezTo>
                  <a:pt x="23591" y="1824880"/>
                  <a:pt x="18123" y="1830333"/>
                  <a:pt x="11561" y="1830141"/>
                </a:cubicBezTo>
                <a:cubicBezTo>
                  <a:pt x="5124" y="1829953"/>
                  <a:pt x="4" y="1824406"/>
                  <a:pt x="0" y="1817625"/>
                </a:cubicBezTo>
                <a:cubicBezTo>
                  <a:pt x="74" y="1810628"/>
                  <a:pt x="5523" y="1805014"/>
                  <a:pt x="12169" y="1805098"/>
                </a:cubicBezTo>
                <a:cubicBezTo>
                  <a:pt x="12184" y="1805098"/>
                  <a:pt x="12202" y="1805098"/>
                  <a:pt x="12216" y="1805098"/>
                </a:cubicBezTo>
                <a:cubicBezTo>
                  <a:pt x="18779" y="1805291"/>
                  <a:pt x="23956" y="1811052"/>
                  <a:pt x="23773" y="1817965"/>
                </a:cubicBezTo>
                <a:close/>
                <a:moveTo>
                  <a:pt x="328537" y="1818256"/>
                </a:moveTo>
                <a:cubicBezTo>
                  <a:pt x="328205" y="1832118"/>
                  <a:pt x="317266" y="1843062"/>
                  <a:pt x="304113" y="1842712"/>
                </a:cubicBezTo>
                <a:cubicBezTo>
                  <a:pt x="291198" y="1842360"/>
                  <a:pt x="280900" y="1831236"/>
                  <a:pt x="280896" y="1817624"/>
                </a:cubicBezTo>
                <a:cubicBezTo>
                  <a:pt x="281050" y="1803599"/>
                  <a:pt x="291966" y="1792360"/>
                  <a:pt x="305279" y="1792523"/>
                </a:cubicBezTo>
                <a:cubicBezTo>
                  <a:pt x="305297" y="1792523"/>
                  <a:pt x="305311" y="1792523"/>
                  <a:pt x="305329" y="1792523"/>
                </a:cubicBezTo>
                <a:cubicBezTo>
                  <a:pt x="318483" y="1792878"/>
                  <a:pt x="328875" y="1804398"/>
                  <a:pt x="328537" y="1818256"/>
                </a:cubicBezTo>
                <a:close/>
                <a:moveTo>
                  <a:pt x="340145" y="1517734"/>
                </a:moveTo>
                <a:cubicBezTo>
                  <a:pt x="339654" y="1538505"/>
                  <a:pt x="323271" y="1554926"/>
                  <a:pt x="303550" y="1554409"/>
                </a:cubicBezTo>
                <a:cubicBezTo>
                  <a:pt x="284163" y="1553901"/>
                  <a:pt x="268706" y="1537188"/>
                  <a:pt x="268726" y="1516758"/>
                </a:cubicBezTo>
                <a:cubicBezTo>
                  <a:pt x="268983" y="1495735"/>
                  <a:pt x="285366" y="1478908"/>
                  <a:pt x="305324" y="1479179"/>
                </a:cubicBezTo>
                <a:cubicBezTo>
                  <a:pt x="305324" y="1479179"/>
                  <a:pt x="305329" y="1479179"/>
                  <a:pt x="305329" y="1479179"/>
                </a:cubicBezTo>
                <a:cubicBezTo>
                  <a:pt x="325050" y="1479698"/>
                  <a:pt x="340637" y="1496958"/>
                  <a:pt x="340145" y="1517734"/>
                </a:cubicBezTo>
                <a:close/>
                <a:moveTo>
                  <a:pt x="609814" y="1817965"/>
                </a:moveTo>
                <a:cubicBezTo>
                  <a:pt x="609632" y="1824879"/>
                  <a:pt x="604164" y="1830333"/>
                  <a:pt x="597602" y="1830141"/>
                </a:cubicBezTo>
                <a:cubicBezTo>
                  <a:pt x="591165" y="1829953"/>
                  <a:pt x="586045" y="1824405"/>
                  <a:pt x="586041" y="1817624"/>
                </a:cubicBezTo>
                <a:cubicBezTo>
                  <a:pt x="586091" y="1810651"/>
                  <a:pt x="591498" y="1805044"/>
                  <a:pt x="598112" y="1805098"/>
                </a:cubicBezTo>
                <a:cubicBezTo>
                  <a:pt x="598163" y="1805098"/>
                  <a:pt x="598210" y="1805098"/>
                  <a:pt x="598257" y="1805098"/>
                </a:cubicBezTo>
                <a:cubicBezTo>
                  <a:pt x="604820" y="1805290"/>
                  <a:pt x="609997" y="1811051"/>
                  <a:pt x="609814" y="1817965"/>
                </a:cubicBezTo>
                <a:close/>
                <a:moveTo>
                  <a:pt x="609907" y="1216232"/>
                </a:moveTo>
                <a:cubicBezTo>
                  <a:pt x="609753" y="1223175"/>
                  <a:pt x="604285" y="1228674"/>
                  <a:pt x="597695" y="1228511"/>
                </a:cubicBezTo>
                <a:cubicBezTo>
                  <a:pt x="591198" y="1228348"/>
                  <a:pt x="586016" y="1222742"/>
                  <a:pt x="586040" y="1215892"/>
                </a:cubicBezTo>
                <a:cubicBezTo>
                  <a:pt x="586115" y="1208894"/>
                  <a:pt x="591563" y="1203282"/>
                  <a:pt x="598210" y="1203366"/>
                </a:cubicBezTo>
                <a:cubicBezTo>
                  <a:pt x="598224" y="1203366"/>
                  <a:pt x="598242" y="1203366"/>
                  <a:pt x="598257" y="1203366"/>
                </a:cubicBezTo>
                <a:cubicBezTo>
                  <a:pt x="604847" y="1203529"/>
                  <a:pt x="610062" y="1209288"/>
                  <a:pt x="609907" y="1216232"/>
                </a:cubicBezTo>
                <a:close/>
                <a:moveTo>
                  <a:pt x="621464" y="1517438"/>
                </a:moveTo>
                <a:cubicBezTo>
                  <a:pt x="621132" y="1531300"/>
                  <a:pt x="610193" y="1542244"/>
                  <a:pt x="597040" y="1541894"/>
                </a:cubicBezTo>
                <a:cubicBezTo>
                  <a:pt x="584107" y="1541542"/>
                  <a:pt x="573800" y="1530388"/>
                  <a:pt x="573823" y="1516757"/>
                </a:cubicBezTo>
                <a:cubicBezTo>
                  <a:pt x="573977" y="1502757"/>
                  <a:pt x="584870" y="1491543"/>
                  <a:pt x="598159" y="1491706"/>
                </a:cubicBezTo>
                <a:cubicBezTo>
                  <a:pt x="598191" y="1491706"/>
                  <a:pt x="598224" y="1491706"/>
                  <a:pt x="598256" y="1491706"/>
                </a:cubicBezTo>
                <a:cubicBezTo>
                  <a:pt x="611410" y="1492061"/>
                  <a:pt x="621802" y="1503581"/>
                  <a:pt x="621464" y="1517438"/>
                </a:cubicBezTo>
                <a:close/>
                <a:moveTo>
                  <a:pt x="621464" y="915705"/>
                </a:moveTo>
                <a:cubicBezTo>
                  <a:pt x="621132" y="929567"/>
                  <a:pt x="610193" y="940511"/>
                  <a:pt x="597040" y="940161"/>
                </a:cubicBezTo>
                <a:cubicBezTo>
                  <a:pt x="584125" y="939811"/>
                  <a:pt x="573827" y="928685"/>
                  <a:pt x="573823" y="915075"/>
                </a:cubicBezTo>
                <a:cubicBezTo>
                  <a:pt x="573977" y="901049"/>
                  <a:pt x="584893" y="889811"/>
                  <a:pt x="598206" y="889973"/>
                </a:cubicBezTo>
                <a:cubicBezTo>
                  <a:pt x="598224" y="889973"/>
                  <a:pt x="598238" y="889973"/>
                  <a:pt x="598256" y="889973"/>
                </a:cubicBezTo>
                <a:cubicBezTo>
                  <a:pt x="611410" y="890328"/>
                  <a:pt x="621802" y="901848"/>
                  <a:pt x="621464" y="915705"/>
                </a:cubicBezTo>
                <a:close/>
                <a:moveTo>
                  <a:pt x="902740" y="1817965"/>
                </a:moveTo>
                <a:cubicBezTo>
                  <a:pt x="902558" y="1824879"/>
                  <a:pt x="897090" y="1830333"/>
                  <a:pt x="890528" y="1830141"/>
                </a:cubicBezTo>
                <a:cubicBezTo>
                  <a:pt x="884091" y="1829953"/>
                  <a:pt x="878971" y="1824405"/>
                  <a:pt x="878967" y="1817624"/>
                </a:cubicBezTo>
                <a:cubicBezTo>
                  <a:pt x="879017" y="1810651"/>
                  <a:pt x="884424" y="1805044"/>
                  <a:pt x="891038" y="1805098"/>
                </a:cubicBezTo>
                <a:cubicBezTo>
                  <a:pt x="891089" y="1805098"/>
                  <a:pt x="891136" y="1805098"/>
                  <a:pt x="891183" y="1805098"/>
                </a:cubicBezTo>
                <a:cubicBezTo>
                  <a:pt x="897746" y="1805290"/>
                  <a:pt x="902922" y="1811051"/>
                  <a:pt x="902740" y="1817965"/>
                </a:cubicBezTo>
                <a:close/>
                <a:moveTo>
                  <a:pt x="902740" y="1517097"/>
                </a:moveTo>
                <a:cubicBezTo>
                  <a:pt x="902558" y="1524012"/>
                  <a:pt x="897090" y="1529465"/>
                  <a:pt x="890528" y="1529273"/>
                </a:cubicBezTo>
                <a:cubicBezTo>
                  <a:pt x="884091" y="1529085"/>
                  <a:pt x="878971" y="1523538"/>
                  <a:pt x="878967" y="1516757"/>
                </a:cubicBezTo>
                <a:cubicBezTo>
                  <a:pt x="879041" y="1509760"/>
                  <a:pt x="884490" y="1504148"/>
                  <a:pt x="891136" y="1504231"/>
                </a:cubicBezTo>
                <a:cubicBezTo>
                  <a:pt x="891151" y="1504231"/>
                  <a:pt x="891164" y="1504231"/>
                  <a:pt x="891183" y="1504231"/>
                </a:cubicBezTo>
                <a:cubicBezTo>
                  <a:pt x="897746" y="1504424"/>
                  <a:pt x="902922" y="1510184"/>
                  <a:pt x="902740" y="1517097"/>
                </a:cubicBezTo>
                <a:close/>
                <a:moveTo>
                  <a:pt x="914390" y="1216571"/>
                </a:moveTo>
                <a:cubicBezTo>
                  <a:pt x="914058" y="1230433"/>
                  <a:pt x="903119" y="1241376"/>
                  <a:pt x="889966" y="1241026"/>
                </a:cubicBezTo>
                <a:cubicBezTo>
                  <a:pt x="877033" y="1240676"/>
                  <a:pt x="866726" y="1229521"/>
                  <a:pt x="866749" y="1215890"/>
                </a:cubicBezTo>
                <a:cubicBezTo>
                  <a:pt x="866927" y="1201865"/>
                  <a:pt x="877866" y="1190651"/>
                  <a:pt x="891179" y="1190839"/>
                </a:cubicBezTo>
                <a:cubicBezTo>
                  <a:pt x="891179" y="1190839"/>
                  <a:pt x="891182" y="1190839"/>
                  <a:pt x="891182" y="1190839"/>
                </a:cubicBezTo>
                <a:cubicBezTo>
                  <a:pt x="904336" y="1191193"/>
                  <a:pt x="914728" y="1202713"/>
                  <a:pt x="914390" y="1216571"/>
                </a:cubicBezTo>
                <a:close/>
                <a:moveTo>
                  <a:pt x="914954" y="614844"/>
                </a:moveTo>
                <a:cubicBezTo>
                  <a:pt x="914640" y="628701"/>
                  <a:pt x="903724" y="639669"/>
                  <a:pt x="890571" y="639343"/>
                </a:cubicBezTo>
                <a:cubicBezTo>
                  <a:pt x="877638" y="639023"/>
                  <a:pt x="867312" y="627888"/>
                  <a:pt x="867308" y="614257"/>
                </a:cubicBezTo>
                <a:cubicBezTo>
                  <a:pt x="867485" y="600242"/>
                  <a:pt x="878391" y="589018"/>
                  <a:pt x="891694" y="589157"/>
                </a:cubicBezTo>
                <a:cubicBezTo>
                  <a:pt x="904848" y="589482"/>
                  <a:pt x="915263" y="600981"/>
                  <a:pt x="914954" y="614844"/>
                </a:cubicBezTo>
                <a:close/>
                <a:moveTo>
                  <a:pt x="925949" y="916046"/>
                </a:moveTo>
                <a:cubicBezTo>
                  <a:pt x="925433" y="936822"/>
                  <a:pt x="909027" y="953219"/>
                  <a:pt x="889311" y="952677"/>
                </a:cubicBezTo>
                <a:cubicBezTo>
                  <a:pt x="869961" y="952140"/>
                  <a:pt x="854537" y="935466"/>
                  <a:pt x="854533" y="915075"/>
                </a:cubicBezTo>
                <a:cubicBezTo>
                  <a:pt x="854791" y="894022"/>
                  <a:pt x="871197" y="877176"/>
                  <a:pt x="891179" y="877447"/>
                </a:cubicBezTo>
                <a:cubicBezTo>
                  <a:pt x="891179" y="877447"/>
                  <a:pt x="891183" y="877447"/>
                  <a:pt x="891183" y="877447"/>
                </a:cubicBezTo>
                <a:cubicBezTo>
                  <a:pt x="910899" y="877990"/>
                  <a:pt x="926468" y="895275"/>
                  <a:pt x="925949" y="916046"/>
                </a:cubicBezTo>
                <a:close/>
                <a:moveTo>
                  <a:pt x="1195666" y="1817916"/>
                </a:moveTo>
                <a:cubicBezTo>
                  <a:pt x="1195512" y="1824834"/>
                  <a:pt x="1190063" y="1830308"/>
                  <a:pt x="1183500" y="1830146"/>
                </a:cubicBezTo>
                <a:cubicBezTo>
                  <a:pt x="1177045" y="1829983"/>
                  <a:pt x="1171893" y="1824426"/>
                  <a:pt x="1171893" y="1817625"/>
                </a:cubicBezTo>
                <a:cubicBezTo>
                  <a:pt x="1171967" y="1810628"/>
                  <a:pt x="1177416" y="1805019"/>
                  <a:pt x="1184062" y="1805098"/>
                </a:cubicBezTo>
                <a:cubicBezTo>
                  <a:pt x="1190625" y="1805262"/>
                  <a:pt x="1195821" y="1811002"/>
                  <a:pt x="1195666" y="1817916"/>
                </a:cubicBezTo>
                <a:close/>
                <a:moveTo>
                  <a:pt x="1195666" y="614499"/>
                </a:moveTo>
                <a:cubicBezTo>
                  <a:pt x="1195512" y="621418"/>
                  <a:pt x="1190063" y="626892"/>
                  <a:pt x="1183500" y="626728"/>
                </a:cubicBezTo>
                <a:cubicBezTo>
                  <a:pt x="1177045" y="626566"/>
                  <a:pt x="1171893" y="621008"/>
                  <a:pt x="1171893" y="614208"/>
                </a:cubicBezTo>
                <a:cubicBezTo>
                  <a:pt x="1171995" y="607220"/>
                  <a:pt x="1177429" y="601628"/>
                  <a:pt x="1184062" y="601683"/>
                </a:cubicBezTo>
                <a:cubicBezTo>
                  <a:pt x="1190625" y="601845"/>
                  <a:pt x="1195821" y="607585"/>
                  <a:pt x="1195666" y="614499"/>
                </a:cubicBezTo>
                <a:close/>
                <a:moveTo>
                  <a:pt x="1195759" y="1216187"/>
                </a:moveTo>
                <a:cubicBezTo>
                  <a:pt x="1195633" y="1223131"/>
                  <a:pt x="1190184" y="1228650"/>
                  <a:pt x="1183594" y="1228511"/>
                </a:cubicBezTo>
                <a:cubicBezTo>
                  <a:pt x="1177078" y="1228378"/>
                  <a:pt x="1171869" y="1222761"/>
                  <a:pt x="1171892" y="1215891"/>
                </a:cubicBezTo>
                <a:cubicBezTo>
                  <a:pt x="1171994" y="1208904"/>
                  <a:pt x="1177429" y="1203312"/>
                  <a:pt x="1184062" y="1203366"/>
                </a:cubicBezTo>
                <a:cubicBezTo>
                  <a:pt x="1190653" y="1203504"/>
                  <a:pt x="1195891" y="1209239"/>
                  <a:pt x="1195759" y="1216187"/>
                </a:cubicBezTo>
                <a:close/>
                <a:moveTo>
                  <a:pt x="1207321" y="1517394"/>
                </a:moveTo>
                <a:cubicBezTo>
                  <a:pt x="1207007" y="1531251"/>
                  <a:pt x="1196091" y="1542218"/>
                  <a:pt x="1182939" y="1541894"/>
                </a:cubicBezTo>
                <a:cubicBezTo>
                  <a:pt x="1169987" y="1541572"/>
                  <a:pt x="1159652" y="1530408"/>
                  <a:pt x="1159675" y="1516757"/>
                </a:cubicBezTo>
                <a:cubicBezTo>
                  <a:pt x="1159852" y="1502752"/>
                  <a:pt x="1170768" y="1491543"/>
                  <a:pt x="1184062" y="1491706"/>
                </a:cubicBezTo>
                <a:cubicBezTo>
                  <a:pt x="1197215" y="1492031"/>
                  <a:pt x="1207630" y="1503532"/>
                  <a:pt x="1207321" y="1517394"/>
                </a:cubicBezTo>
                <a:close/>
                <a:moveTo>
                  <a:pt x="1207322" y="915661"/>
                </a:moveTo>
                <a:cubicBezTo>
                  <a:pt x="1207008" y="929518"/>
                  <a:pt x="1196092" y="940486"/>
                  <a:pt x="1182939" y="940160"/>
                </a:cubicBezTo>
                <a:cubicBezTo>
                  <a:pt x="1170006" y="939840"/>
                  <a:pt x="1159679" y="928705"/>
                  <a:pt x="1159676" y="915074"/>
                </a:cubicBezTo>
                <a:cubicBezTo>
                  <a:pt x="1159853" y="901059"/>
                  <a:pt x="1170759" y="889835"/>
                  <a:pt x="1184062" y="889974"/>
                </a:cubicBezTo>
                <a:cubicBezTo>
                  <a:pt x="1197216" y="890299"/>
                  <a:pt x="1207631" y="901798"/>
                  <a:pt x="1207322" y="915661"/>
                </a:cubicBezTo>
                <a:close/>
                <a:moveTo>
                  <a:pt x="1488593" y="915365"/>
                </a:moveTo>
                <a:cubicBezTo>
                  <a:pt x="1488439" y="922284"/>
                  <a:pt x="1482990" y="927758"/>
                  <a:pt x="1476427" y="927595"/>
                </a:cubicBezTo>
                <a:cubicBezTo>
                  <a:pt x="1469973" y="927432"/>
                  <a:pt x="1464819" y="921875"/>
                  <a:pt x="1464819" y="915075"/>
                </a:cubicBezTo>
                <a:cubicBezTo>
                  <a:pt x="1464895" y="908077"/>
                  <a:pt x="1470343" y="902469"/>
                  <a:pt x="1476989" y="902549"/>
                </a:cubicBezTo>
                <a:cubicBezTo>
                  <a:pt x="1483552" y="902712"/>
                  <a:pt x="1488748" y="908452"/>
                  <a:pt x="1488593" y="915365"/>
                </a:cubicBezTo>
                <a:close/>
                <a:moveTo>
                  <a:pt x="1500150" y="614839"/>
                </a:moveTo>
                <a:cubicBezTo>
                  <a:pt x="1499817" y="628672"/>
                  <a:pt x="1488901" y="639595"/>
                  <a:pt x="1475772" y="639245"/>
                </a:cubicBezTo>
                <a:cubicBezTo>
                  <a:pt x="1462886" y="638895"/>
                  <a:pt x="1452606" y="627789"/>
                  <a:pt x="1452603" y="614209"/>
                </a:cubicBezTo>
                <a:cubicBezTo>
                  <a:pt x="1452780" y="600203"/>
                  <a:pt x="1463691" y="588994"/>
                  <a:pt x="1476989" y="589157"/>
                </a:cubicBezTo>
                <a:cubicBezTo>
                  <a:pt x="1490119" y="589512"/>
                  <a:pt x="1500487" y="601012"/>
                  <a:pt x="1500150" y="614839"/>
                </a:cubicBezTo>
                <a:close/>
                <a:moveTo>
                  <a:pt x="1500248" y="1818211"/>
                </a:moveTo>
                <a:cubicBezTo>
                  <a:pt x="1499934" y="1832069"/>
                  <a:pt x="1489018" y="1843037"/>
                  <a:pt x="1475865" y="1842711"/>
                </a:cubicBezTo>
                <a:cubicBezTo>
                  <a:pt x="1462932" y="1842391"/>
                  <a:pt x="1452605" y="1831256"/>
                  <a:pt x="1452602" y="1817625"/>
                </a:cubicBezTo>
                <a:cubicBezTo>
                  <a:pt x="1452779" y="1803609"/>
                  <a:pt x="1463685" y="1792385"/>
                  <a:pt x="1476988" y="1792523"/>
                </a:cubicBezTo>
                <a:cubicBezTo>
                  <a:pt x="1490142" y="1792848"/>
                  <a:pt x="1500557" y="1804348"/>
                  <a:pt x="1500248" y="1818211"/>
                </a:cubicBezTo>
                <a:close/>
                <a:moveTo>
                  <a:pt x="1500248" y="1216527"/>
                </a:moveTo>
                <a:cubicBezTo>
                  <a:pt x="1499934" y="1230385"/>
                  <a:pt x="1489018" y="1241353"/>
                  <a:pt x="1475865" y="1241027"/>
                </a:cubicBezTo>
                <a:cubicBezTo>
                  <a:pt x="1462913" y="1240707"/>
                  <a:pt x="1452578" y="1229542"/>
                  <a:pt x="1452602" y="1215892"/>
                </a:cubicBezTo>
                <a:cubicBezTo>
                  <a:pt x="1452807" y="1201896"/>
                  <a:pt x="1463705" y="1190702"/>
                  <a:pt x="1476988" y="1190841"/>
                </a:cubicBezTo>
                <a:cubicBezTo>
                  <a:pt x="1490142" y="1191166"/>
                  <a:pt x="1500557" y="1202665"/>
                  <a:pt x="1500248" y="1216527"/>
                </a:cubicBezTo>
                <a:close/>
                <a:moveTo>
                  <a:pt x="1511805" y="1517734"/>
                </a:moveTo>
                <a:cubicBezTo>
                  <a:pt x="1511313" y="1538505"/>
                  <a:pt x="1494930" y="1554927"/>
                  <a:pt x="1475210" y="1554408"/>
                </a:cubicBezTo>
                <a:cubicBezTo>
                  <a:pt x="1455822" y="1553901"/>
                  <a:pt x="1440365" y="1537188"/>
                  <a:pt x="1440385" y="1516757"/>
                </a:cubicBezTo>
                <a:cubicBezTo>
                  <a:pt x="1440666" y="1495744"/>
                  <a:pt x="1457039" y="1478933"/>
                  <a:pt x="1476988" y="1479180"/>
                </a:cubicBezTo>
                <a:cubicBezTo>
                  <a:pt x="1496709" y="1479697"/>
                  <a:pt x="1512297" y="1496958"/>
                  <a:pt x="1511805" y="1517734"/>
                </a:cubicBezTo>
                <a:close/>
                <a:moveTo>
                  <a:pt x="1511805" y="314319"/>
                </a:moveTo>
                <a:cubicBezTo>
                  <a:pt x="1511313" y="335090"/>
                  <a:pt x="1494930" y="351512"/>
                  <a:pt x="1475210" y="350994"/>
                </a:cubicBezTo>
                <a:cubicBezTo>
                  <a:pt x="1455822" y="350486"/>
                  <a:pt x="1440365" y="333774"/>
                  <a:pt x="1440385" y="313342"/>
                </a:cubicBezTo>
                <a:cubicBezTo>
                  <a:pt x="1440666" y="292330"/>
                  <a:pt x="1457039" y="275519"/>
                  <a:pt x="1476988" y="275765"/>
                </a:cubicBezTo>
                <a:cubicBezTo>
                  <a:pt x="1496709" y="276283"/>
                  <a:pt x="1512297" y="293542"/>
                  <a:pt x="1511805" y="314319"/>
                </a:cubicBezTo>
                <a:close/>
                <a:moveTo>
                  <a:pt x="1781519" y="1817916"/>
                </a:moveTo>
                <a:cubicBezTo>
                  <a:pt x="1781365" y="1824834"/>
                  <a:pt x="1775915" y="1830308"/>
                  <a:pt x="1769353" y="1830146"/>
                </a:cubicBezTo>
                <a:cubicBezTo>
                  <a:pt x="1762898" y="1829983"/>
                  <a:pt x="1757746" y="1824426"/>
                  <a:pt x="1757746" y="1817625"/>
                </a:cubicBezTo>
                <a:cubicBezTo>
                  <a:pt x="1757820" y="1810628"/>
                  <a:pt x="1763269" y="1805019"/>
                  <a:pt x="1769915" y="1805098"/>
                </a:cubicBezTo>
                <a:cubicBezTo>
                  <a:pt x="1776478" y="1805262"/>
                  <a:pt x="1781674" y="1811002"/>
                  <a:pt x="1781519" y="1817916"/>
                </a:cubicBezTo>
                <a:close/>
                <a:moveTo>
                  <a:pt x="1781519" y="915365"/>
                </a:moveTo>
                <a:cubicBezTo>
                  <a:pt x="1781365" y="922284"/>
                  <a:pt x="1775916" y="927758"/>
                  <a:pt x="1769353" y="927595"/>
                </a:cubicBezTo>
                <a:cubicBezTo>
                  <a:pt x="1762898" y="927432"/>
                  <a:pt x="1757746" y="921875"/>
                  <a:pt x="1757746" y="915075"/>
                </a:cubicBezTo>
                <a:cubicBezTo>
                  <a:pt x="1757820" y="908077"/>
                  <a:pt x="1763269" y="902469"/>
                  <a:pt x="1769915" y="902549"/>
                </a:cubicBezTo>
                <a:cubicBezTo>
                  <a:pt x="1776478" y="902712"/>
                  <a:pt x="1781674" y="908452"/>
                  <a:pt x="1781519" y="915365"/>
                </a:cubicBezTo>
                <a:close/>
                <a:moveTo>
                  <a:pt x="1781519" y="614499"/>
                </a:moveTo>
                <a:cubicBezTo>
                  <a:pt x="1781365" y="621418"/>
                  <a:pt x="1775916" y="626892"/>
                  <a:pt x="1769353" y="626728"/>
                </a:cubicBezTo>
                <a:cubicBezTo>
                  <a:pt x="1762898" y="626566"/>
                  <a:pt x="1757746" y="621008"/>
                  <a:pt x="1757746" y="614208"/>
                </a:cubicBezTo>
                <a:cubicBezTo>
                  <a:pt x="1757848" y="607220"/>
                  <a:pt x="1763282" y="601628"/>
                  <a:pt x="1769915" y="601683"/>
                </a:cubicBezTo>
                <a:cubicBezTo>
                  <a:pt x="1776478" y="601845"/>
                  <a:pt x="1781674" y="607585"/>
                  <a:pt x="1781519" y="614499"/>
                </a:cubicBezTo>
                <a:close/>
                <a:moveTo>
                  <a:pt x="1781519" y="12816"/>
                </a:moveTo>
                <a:cubicBezTo>
                  <a:pt x="1781365" y="19735"/>
                  <a:pt x="1775916" y="25209"/>
                  <a:pt x="1769353" y="25046"/>
                </a:cubicBezTo>
                <a:cubicBezTo>
                  <a:pt x="1762898" y="24883"/>
                  <a:pt x="1757746" y="19326"/>
                  <a:pt x="1757746" y="12526"/>
                </a:cubicBezTo>
                <a:cubicBezTo>
                  <a:pt x="1757820" y="5528"/>
                  <a:pt x="1763269" y="-80"/>
                  <a:pt x="1769915" y="0"/>
                </a:cubicBezTo>
                <a:cubicBezTo>
                  <a:pt x="1776478" y="163"/>
                  <a:pt x="1781674" y="5903"/>
                  <a:pt x="1781519" y="12816"/>
                </a:cubicBezTo>
                <a:close/>
                <a:moveTo>
                  <a:pt x="1781612" y="1216187"/>
                </a:moveTo>
                <a:cubicBezTo>
                  <a:pt x="1781486" y="1223131"/>
                  <a:pt x="1776037" y="1228650"/>
                  <a:pt x="1769447" y="1228511"/>
                </a:cubicBezTo>
                <a:cubicBezTo>
                  <a:pt x="1762931" y="1228378"/>
                  <a:pt x="1757722" y="1222761"/>
                  <a:pt x="1757745" y="1215891"/>
                </a:cubicBezTo>
                <a:cubicBezTo>
                  <a:pt x="1757847" y="1208904"/>
                  <a:pt x="1763282" y="1203312"/>
                  <a:pt x="1769915" y="1203366"/>
                </a:cubicBezTo>
                <a:cubicBezTo>
                  <a:pt x="1776506" y="1203504"/>
                  <a:pt x="1781744" y="1209239"/>
                  <a:pt x="1781612" y="1216187"/>
                </a:cubicBezTo>
                <a:close/>
                <a:moveTo>
                  <a:pt x="1793174" y="313979"/>
                </a:moveTo>
                <a:cubicBezTo>
                  <a:pt x="1792860" y="327836"/>
                  <a:pt x="1781945" y="338803"/>
                  <a:pt x="1768792" y="338478"/>
                </a:cubicBezTo>
                <a:cubicBezTo>
                  <a:pt x="1755840" y="338157"/>
                  <a:pt x="1745505" y="326993"/>
                  <a:pt x="1745528" y="313342"/>
                </a:cubicBezTo>
                <a:cubicBezTo>
                  <a:pt x="1745734" y="299347"/>
                  <a:pt x="1756631" y="288152"/>
                  <a:pt x="1769916" y="288291"/>
                </a:cubicBezTo>
                <a:cubicBezTo>
                  <a:pt x="1783068" y="288617"/>
                  <a:pt x="1793483" y="300116"/>
                  <a:pt x="1793174" y="313979"/>
                </a:cubicBezTo>
                <a:close/>
                <a:moveTo>
                  <a:pt x="1793175" y="1517394"/>
                </a:moveTo>
                <a:cubicBezTo>
                  <a:pt x="1792861" y="1531251"/>
                  <a:pt x="1781945" y="1542219"/>
                  <a:pt x="1768792" y="1541894"/>
                </a:cubicBezTo>
                <a:cubicBezTo>
                  <a:pt x="1755840" y="1541573"/>
                  <a:pt x="1745505" y="1530408"/>
                  <a:pt x="1745528" y="1516758"/>
                </a:cubicBezTo>
                <a:cubicBezTo>
                  <a:pt x="1745706" y="1502753"/>
                  <a:pt x="1756622" y="1491543"/>
                  <a:pt x="1769916" y="1491706"/>
                </a:cubicBezTo>
                <a:cubicBezTo>
                  <a:pt x="1783069" y="1492032"/>
                  <a:pt x="1793484" y="1503532"/>
                  <a:pt x="1793175" y="1517394"/>
                </a:cubicBezTo>
                <a:close/>
              </a:path>
            </a:pathLst>
          </a:custGeom>
          <a:solidFill>
            <a:schemeClr val="tx2"/>
          </a:solidFill>
          <a:ln w="4800" cap="flat">
            <a:noFill/>
            <a:prstDash val="solid"/>
            <a:miter/>
          </a:ln>
        </p:spPr>
        <p:txBody>
          <a:bodyPr rtlCol="0" anchor="ctr"/>
          <a:lstStyle/>
          <a:p>
            <a:endParaRPr lang="en-GB" dirty="0"/>
          </a:p>
        </p:txBody>
      </p:sp>
    </p:spTree>
    <p:extLst>
      <p:ext uri="{BB962C8B-B14F-4D97-AF65-F5344CB8AC3E}">
        <p14:creationId xmlns:p14="http://schemas.microsoft.com/office/powerpoint/2010/main" val="1325621422"/>
      </p:ext>
    </p:extLst>
  </p:cSld>
  <p:clrMapOvr>
    <a:masterClrMapping/>
  </p:clrMapOvr>
  <p:extLst>
    <p:ext uri="{DCECCB84-F9BA-43D5-87BE-67443E8EF086}">
      <p15:sldGuideLst xmlns:p15="http://schemas.microsoft.com/office/powerpoint/2012/main">
        <p15:guide id="1" pos="36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slide 1">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1243853"/>
            <a:ext cx="3924300" cy="2655794"/>
          </a:xfrm>
        </p:spPr>
        <p:txBody>
          <a:bodyPr anchor="ctr"/>
          <a:lstStyle>
            <a:lvl1pPr>
              <a:defRPr/>
            </a:lvl1pPr>
          </a:lstStyle>
          <a:p>
            <a:r>
              <a:rPr lang="en-GB" dirty="0"/>
              <a:t>Click to add chapter number and title</a:t>
            </a:r>
          </a:p>
        </p:txBody>
      </p:sp>
      <p:sp>
        <p:nvSpPr>
          <p:cNvPr id="4" name="Date Placeholder 3"/>
          <p:cNvSpPr>
            <a:spLocks noGrp="1"/>
          </p:cNvSpPr>
          <p:nvPr>
            <p:ph type="dt" sz="half" idx="10"/>
          </p:nvPr>
        </p:nvSpPr>
        <p:spPr/>
        <p:txBody>
          <a:bodyPr/>
          <a:lstStyle>
            <a:lvl1pPr>
              <a:defRPr>
                <a:solidFill>
                  <a:srgbClr val="53565A"/>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53565A"/>
                </a:solidFill>
              </a:defRPr>
            </a:lvl1pPr>
          </a:lstStyle>
          <a:p>
            <a:r>
              <a:rPr lang="en-GB"/>
              <a:t>Internal</a:t>
            </a:r>
            <a:endParaRPr lang="en-GB" dirty="0"/>
          </a:p>
        </p:txBody>
      </p:sp>
      <p:sp>
        <p:nvSpPr>
          <p:cNvPr id="6" name="Slide Number Placeholder 5"/>
          <p:cNvSpPr>
            <a:spLocks noGrp="1"/>
          </p:cNvSpPr>
          <p:nvPr>
            <p:ph type="sldNum" sz="quarter" idx="12"/>
          </p:nvPr>
        </p:nvSpPr>
        <p:spPr/>
        <p:txBody>
          <a:bodyPr/>
          <a:lstStyle>
            <a:lvl1pPr>
              <a:defRPr>
                <a:solidFill>
                  <a:srgbClr val="53565A"/>
                </a:solidFill>
              </a:defRPr>
            </a:lvl1pPr>
          </a:lstStyle>
          <a:p>
            <a:fld id="{61E25E67-CBB9-434B-BBF7-0A5E970272B8}" type="slidenum">
              <a:rPr lang="en-GB" smtClean="0"/>
              <a:pPr/>
              <a:t>‹#›</a:t>
            </a:fld>
            <a:endParaRPr lang="en-GB" dirty="0"/>
          </a:p>
        </p:txBody>
      </p:sp>
      <p:pic>
        <p:nvPicPr>
          <p:cNvPr id="12" name="Graphic 11">
            <a:extLst>
              <a:ext uri="{FF2B5EF4-FFF2-40B4-BE49-F238E27FC236}">
                <a16:creationId xmlns:a16="http://schemas.microsoft.com/office/drawing/2014/main" id="{06B92CC9-D409-4CA2-BC27-3B3C472F90F4}"/>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27934" y="309264"/>
            <a:ext cx="2710869" cy="2710869"/>
          </a:xfrm>
          <a:prstGeom prst="rect">
            <a:avLst/>
          </a:prstGeom>
        </p:spPr>
      </p:pic>
      <p:grpSp>
        <p:nvGrpSpPr>
          <p:cNvPr id="13" name="Graphic 19">
            <a:extLst>
              <a:ext uri="{FF2B5EF4-FFF2-40B4-BE49-F238E27FC236}">
                <a16:creationId xmlns:a16="http://schemas.microsoft.com/office/drawing/2014/main" id="{EDA775F8-93D1-4FFA-87A0-9FD0B3FBDB9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14" name="Freeform: Shape 13">
              <a:extLst>
                <a:ext uri="{FF2B5EF4-FFF2-40B4-BE49-F238E27FC236}">
                  <a16:creationId xmlns:a16="http://schemas.microsoft.com/office/drawing/2014/main" id="{F340C11A-D825-4DF3-93F8-40581FDAC183}"/>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8FFB176-1CF4-4A5F-A897-BED265EFDCB3}"/>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EC25D42A-D5B4-41E9-8289-8154A8B23529}"/>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852D4C7B-1666-4F0B-820E-FD7E5E80CDB6}"/>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E5ED751D-AC71-4B28-AD95-3BFBCF1CBB11}"/>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8933515D-22FB-48AE-B3EC-6B3012D6971B}"/>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EC59BF82-4126-4E61-99F3-C18F433C1410}"/>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F58A76AB-BCD6-4D8A-8E88-47E2FF47F695}"/>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6109F58-C435-4269-AA12-0B2D094E008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781DD395-3A30-48BB-99BB-0E8389AB67E3}"/>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D8184B4E-02D1-4872-AA7C-AC7050359B88}"/>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5ECE8D9B-02DE-4693-B22C-53E063EF371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C55E902B-7746-45C1-9274-2F2EEE57D68D}"/>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F5CF3F5E-295F-4C68-90F6-11A90389786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DC52AACC-B621-43F6-8FE8-7D402D720786}"/>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8A812A30-ECCE-4CB5-8AFD-EBD106F2F0CB}"/>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D9E2C15A-FF9B-439D-B17B-42B5F5119CE8}"/>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7AF447B-A5E6-4FBF-9699-74B9F196D84B}"/>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48E0ECEB-3BE1-43B8-865B-A6713566CB1B}"/>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3D7D855F-D1AA-474D-88D3-ECFB5AC46403}"/>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1367484738"/>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slide 2">
    <p:bg>
      <p:bgPr>
        <a:solidFill>
          <a:srgbClr val="E5E5E6"/>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rgbClr val="53565A"/>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53565A"/>
                </a:solidFill>
              </a:defRPr>
            </a:lvl1pPr>
          </a:lstStyle>
          <a:p>
            <a:r>
              <a:rPr lang="en-GB"/>
              <a:t>Internal</a:t>
            </a:r>
            <a:endParaRPr lang="en-GB" dirty="0"/>
          </a:p>
        </p:txBody>
      </p:sp>
      <p:sp>
        <p:nvSpPr>
          <p:cNvPr id="6" name="Slide Number Placeholder 5"/>
          <p:cNvSpPr>
            <a:spLocks noGrp="1"/>
          </p:cNvSpPr>
          <p:nvPr>
            <p:ph type="sldNum" sz="quarter" idx="12"/>
          </p:nvPr>
        </p:nvSpPr>
        <p:spPr/>
        <p:txBody>
          <a:bodyPr/>
          <a:lstStyle>
            <a:lvl1pPr>
              <a:defRPr>
                <a:solidFill>
                  <a:srgbClr val="53565A"/>
                </a:solidFill>
              </a:defRPr>
            </a:lvl1pPr>
          </a:lstStyle>
          <a:p>
            <a:fld id="{61E25E67-CBB9-434B-BBF7-0A5E970272B8}" type="slidenum">
              <a:rPr lang="en-GB" smtClean="0"/>
              <a:pPr/>
              <a:t>‹#›</a:t>
            </a:fld>
            <a:endParaRPr lang="en-GB" dirty="0"/>
          </a:p>
        </p:txBody>
      </p:sp>
      <p:grpSp>
        <p:nvGrpSpPr>
          <p:cNvPr id="13" name="Graphic 19">
            <a:extLst>
              <a:ext uri="{FF2B5EF4-FFF2-40B4-BE49-F238E27FC236}">
                <a16:creationId xmlns:a16="http://schemas.microsoft.com/office/drawing/2014/main" id="{EDA775F8-93D1-4FFA-87A0-9FD0B3FBDB9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14" name="Freeform: Shape 13">
              <a:extLst>
                <a:ext uri="{FF2B5EF4-FFF2-40B4-BE49-F238E27FC236}">
                  <a16:creationId xmlns:a16="http://schemas.microsoft.com/office/drawing/2014/main" id="{F340C11A-D825-4DF3-93F8-40581FDAC183}"/>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8FFB176-1CF4-4A5F-A897-BED265EFDCB3}"/>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EC25D42A-D5B4-41E9-8289-8154A8B23529}"/>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852D4C7B-1666-4F0B-820E-FD7E5E80CDB6}"/>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E5ED751D-AC71-4B28-AD95-3BFBCF1CBB11}"/>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8933515D-22FB-48AE-B3EC-6B3012D6971B}"/>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EC59BF82-4126-4E61-99F3-C18F433C1410}"/>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F58A76AB-BCD6-4D8A-8E88-47E2FF47F695}"/>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6109F58-C435-4269-AA12-0B2D094E008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781DD395-3A30-48BB-99BB-0E8389AB67E3}"/>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D8184B4E-02D1-4872-AA7C-AC7050359B88}"/>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5ECE8D9B-02DE-4693-B22C-53E063EF371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C55E902B-7746-45C1-9274-2F2EEE57D68D}"/>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F5CF3F5E-295F-4C68-90F6-11A90389786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DC52AACC-B621-43F6-8FE8-7D402D720786}"/>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8A812A30-ECCE-4CB5-8AFD-EBD106F2F0CB}"/>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D9E2C15A-FF9B-439D-B17B-42B5F5119CE8}"/>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7AF447B-A5E6-4FBF-9699-74B9F196D84B}"/>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48E0ECEB-3BE1-43B8-865B-A6713566CB1B}"/>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3D7D855F-D1AA-474D-88D3-ECFB5AC46403}"/>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pic>
        <p:nvPicPr>
          <p:cNvPr id="34" name="Graphic 33">
            <a:extLst>
              <a:ext uri="{FF2B5EF4-FFF2-40B4-BE49-F238E27FC236}">
                <a16:creationId xmlns:a16="http://schemas.microsoft.com/office/drawing/2014/main" id="{85E3058E-DF72-4531-BC6D-103DA984DB0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18643" y="299811"/>
            <a:ext cx="2725548" cy="2725548"/>
          </a:xfrm>
          <a:prstGeom prst="rect">
            <a:avLst/>
          </a:prstGeom>
        </p:spPr>
      </p:pic>
      <p:sp>
        <p:nvSpPr>
          <p:cNvPr id="35" name="Title 1">
            <a:extLst>
              <a:ext uri="{FF2B5EF4-FFF2-40B4-BE49-F238E27FC236}">
                <a16:creationId xmlns:a16="http://schemas.microsoft.com/office/drawing/2014/main" id="{E0FD9167-FF9F-4DD6-A2A0-1120C2D1A4B1}"/>
              </a:ext>
            </a:extLst>
          </p:cNvPr>
          <p:cNvSpPr>
            <a:spLocks noGrp="1"/>
          </p:cNvSpPr>
          <p:nvPr>
            <p:ph type="title" hasCustomPrompt="1"/>
          </p:nvPr>
        </p:nvSpPr>
        <p:spPr>
          <a:xfrm>
            <a:off x="287338" y="1243853"/>
            <a:ext cx="3924300" cy="2655794"/>
          </a:xfrm>
        </p:spPr>
        <p:txBody>
          <a:bodyPr anchor="ctr"/>
          <a:lstStyle>
            <a:lvl1pPr>
              <a:defRPr/>
            </a:lvl1pPr>
          </a:lstStyle>
          <a:p>
            <a:r>
              <a:rPr lang="en-GB" dirty="0"/>
              <a:t>Click to add chapter number and title</a:t>
            </a:r>
          </a:p>
        </p:txBody>
      </p:sp>
    </p:spTree>
    <p:extLst>
      <p:ext uri="{BB962C8B-B14F-4D97-AF65-F5344CB8AC3E}">
        <p14:creationId xmlns:p14="http://schemas.microsoft.com/office/powerpoint/2010/main" val="4043697550"/>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slide 3">
    <p:bg>
      <p:bgPr>
        <a:solidFill>
          <a:srgbClr val="EACBBB">
            <a:alpha val="93000"/>
          </a:srgb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rgbClr val="53565A"/>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53565A"/>
                </a:solidFill>
              </a:defRPr>
            </a:lvl1pPr>
          </a:lstStyle>
          <a:p>
            <a:r>
              <a:rPr lang="en-GB"/>
              <a:t>Internal</a:t>
            </a:r>
            <a:endParaRPr lang="en-GB" dirty="0"/>
          </a:p>
        </p:txBody>
      </p:sp>
      <p:sp>
        <p:nvSpPr>
          <p:cNvPr id="6" name="Slide Number Placeholder 5"/>
          <p:cNvSpPr>
            <a:spLocks noGrp="1"/>
          </p:cNvSpPr>
          <p:nvPr>
            <p:ph type="sldNum" sz="quarter" idx="12"/>
          </p:nvPr>
        </p:nvSpPr>
        <p:spPr/>
        <p:txBody>
          <a:bodyPr/>
          <a:lstStyle>
            <a:lvl1pPr>
              <a:defRPr>
                <a:solidFill>
                  <a:srgbClr val="53565A"/>
                </a:solidFill>
              </a:defRPr>
            </a:lvl1pPr>
          </a:lstStyle>
          <a:p>
            <a:fld id="{61E25E67-CBB9-434B-BBF7-0A5E970272B8}" type="slidenum">
              <a:rPr lang="en-GB" smtClean="0"/>
              <a:pPr/>
              <a:t>‹#›</a:t>
            </a:fld>
            <a:endParaRPr lang="en-GB" dirty="0"/>
          </a:p>
        </p:txBody>
      </p:sp>
      <p:pic>
        <p:nvPicPr>
          <p:cNvPr id="12" name="Graphic 11">
            <a:extLst>
              <a:ext uri="{FF2B5EF4-FFF2-40B4-BE49-F238E27FC236}">
                <a16:creationId xmlns:a16="http://schemas.microsoft.com/office/drawing/2014/main" id="{06B92CC9-D409-4CA2-BC27-3B3C472F90F4}"/>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27934" y="309264"/>
            <a:ext cx="2710869" cy="2710869"/>
          </a:xfrm>
          <a:prstGeom prst="rect">
            <a:avLst/>
          </a:prstGeom>
        </p:spPr>
      </p:pic>
      <p:grpSp>
        <p:nvGrpSpPr>
          <p:cNvPr id="13" name="Graphic 19">
            <a:extLst>
              <a:ext uri="{FF2B5EF4-FFF2-40B4-BE49-F238E27FC236}">
                <a16:creationId xmlns:a16="http://schemas.microsoft.com/office/drawing/2014/main" id="{EDA775F8-93D1-4FFA-87A0-9FD0B3FBDB9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14" name="Freeform: Shape 13">
              <a:extLst>
                <a:ext uri="{FF2B5EF4-FFF2-40B4-BE49-F238E27FC236}">
                  <a16:creationId xmlns:a16="http://schemas.microsoft.com/office/drawing/2014/main" id="{F340C11A-D825-4DF3-93F8-40581FDAC183}"/>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8FFB176-1CF4-4A5F-A897-BED265EFDCB3}"/>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EC25D42A-D5B4-41E9-8289-8154A8B23529}"/>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852D4C7B-1666-4F0B-820E-FD7E5E80CDB6}"/>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E5ED751D-AC71-4B28-AD95-3BFBCF1CBB11}"/>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8933515D-22FB-48AE-B3EC-6B3012D6971B}"/>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EC59BF82-4126-4E61-99F3-C18F433C1410}"/>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F58A76AB-BCD6-4D8A-8E88-47E2FF47F695}"/>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6109F58-C435-4269-AA12-0B2D094E008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781DD395-3A30-48BB-99BB-0E8389AB67E3}"/>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D8184B4E-02D1-4872-AA7C-AC7050359B88}"/>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5ECE8D9B-02DE-4693-B22C-53E063EF371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C55E902B-7746-45C1-9274-2F2EEE57D68D}"/>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F5CF3F5E-295F-4C68-90F6-11A90389786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DC52AACC-B621-43F6-8FE8-7D402D720786}"/>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8A812A30-ECCE-4CB5-8AFD-EBD106F2F0CB}"/>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D9E2C15A-FF9B-439D-B17B-42B5F5119CE8}"/>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7AF447B-A5E6-4FBF-9699-74B9F196D84B}"/>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48E0ECEB-3BE1-43B8-865B-A6713566CB1B}"/>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3D7D855F-D1AA-474D-88D3-ECFB5AC46403}"/>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4" name="Title 1">
            <a:extLst>
              <a:ext uri="{FF2B5EF4-FFF2-40B4-BE49-F238E27FC236}">
                <a16:creationId xmlns:a16="http://schemas.microsoft.com/office/drawing/2014/main" id="{6E8E522A-0F73-469A-8FB8-09265CCA7AF1}"/>
              </a:ext>
            </a:extLst>
          </p:cNvPr>
          <p:cNvSpPr>
            <a:spLocks noGrp="1"/>
          </p:cNvSpPr>
          <p:nvPr>
            <p:ph type="title" hasCustomPrompt="1"/>
          </p:nvPr>
        </p:nvSpPr>
        <p:spPr>
          <a:xfrm>
            <a:off x="287338" y="1243853"/>
            <a:ext cx="3924300" cy="2655794"/>
          </a:xfrm>
        </p:spPr>
        <p:txBody>
          <a:bodyPr anchor="ctr"/>
          <a:lstStyle>
            <a:lvl1pPr>
              <a:defRPr/>
            </a:lvl1pPr>
          </a:lstStyle>
          <a:p>
            <a:r>
              <a:rPr lang="en-GB" dirty="0"/>
              <a:t>Click to add chapter number and title</a:t>
            </a:r>
          </a:p>
        </p:txBody>
      </p:sp>
    </p:spTree>
    <p:extLst>
      <p:ext uri="{BB962C8B-B14F-4D97-AF65-F5344CB8AC3E}">
        <p14:creationId xmlns:p14="http://schemas.microsoft.com/office/powerpoint/2010/main" val="1114636037"/>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slide 4">
    <p:bg>
      <p:bgPr>
        <a:solidFill>
          <a:schemeClr val="accent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rgbClr val="9994B1"/>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9994B1"/>
                </a:solidFill>
              </a:defRPr>
            </a:lvl1pPr>
          </a:lstStyle>
          <a:p>
            <a:r>
              <a:rPr lang="en-GB"/>
              <a:t>Internal</a:t>
            </a:r>
            <a:endParaRPr lang="en-GB" dirty="0"/>
          </a:p>
        </p:txBody>
      </p:sp>
      <p:sp>
        <p:nvSpPr>
          <p:cNvPr id="6" name="Slide Number Placeholder 5"/>
          <p:cNvSpPr>
            <a:spLocks noGrp="1"/>
          </p:cNvSpPr>
          <p:nvPr>
            <p:ph type="sldNum" sz="quarter" idx="12"/>
          </p:nvPr>
        </p:nvSpPr>
        <p:spPr/>
        <p:txBody>
          <a:bodyPr/>
          <a:lstStyle>
            <a:lvl1pPr>
              <a:defRPr>
                <a:solidFill>
                  <a:srgbClr val="9994B1"/>
                </a:solidFill>
              </a:defRPr>
            </a:lvl1pPr>
          </a:lstStyle>
          <a:p>
            <a:fld id="{61E25E67-CBB9-434B-BBF7-0A5E970272B8}" type="slidenum">
              <a:rPr lang="en-GB" smtClean="0"/>
              <a:pPr/>
              <a:t>‹#›</a:t>
            </a:fld>
            <a:endParaRPr lang="en-GB" dirty="0"/>
          </a:p>
        </p:txBody>
      </p:sp>
      <p:grpSp>
        <p:nvGrpSpPr>
          <p:cNvPr id="13" name="Graphic 19">
            <a:extLst>
              <a:ext uri="{FF2B5EF4-FFF2-40B4-BE49-F238E27FC236}">
                <a16:creationId xmlns:a16="http://schemas.microsoft.com/office/drawing/2014/main" id="{EDA775F8-93D1-4FFA-87A0-9FD0B3FBDB9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9994B1"/>
          </a:solidFill>
        </p:grpSpPr>
        <p:sp>
          <p:nvSpPr>
            <p:cNvPr id="14" name="Freeform: Shape 13">
              <a:extLst>
                <a:ext uri="{FF2B5EF4-FFF2-40B4-BE49-F238E27FC236}">
                  <a16:creationId xmlns:a16="http://schemas.microsoft.com/office/drawing/2014/main" id="{F340C11A-D825-4DF3-93F8-40581FDAC183}"/>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8FFB176-1CF4-4A5F-A897-BED265EFDCB3}"/>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EC25D42A-D5B4-41E9-8289-8154A8B23529}"/>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852D4C7B-1666-4F0B-820E-FD7E5E80CDB6}"/>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E5ED751D-AC71-4B28-AD95-3BFBCF1CBB11}"/>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8933515D-22FB-48AE-B3EC-6B3012D6971B}"/>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EC59BF82-4126-4E61-99F3-C18F433C1410}"/>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F58A76AB-BCD6-4D8A-8E88-47E2FF47F695}"/>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6109F58-C435-4269-AA12-0B2D094E008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781DD395-3A30-48BB-99BB-0E8389AB67E3}"/>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D8184B4E-02D1-4872-AA7C-AC7050359B88}"/>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5ECE8D9B-02DE-4693-B22C-53E063EF371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C55E902B-7746-45C1-9274-2F2EEE57D68D}"/>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F5CF3F5E-295F-4C68-90F6-11A90389786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DC52AACC-B621-43F6-8FE8-7D402D720786}"/>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8A812A30-ECCE-4CB5-8AFD-EBD106F2F0CB}"/>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D9E2C15A-FF9B-439D-B17B-42B5F5119CE8}"/>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7AF447B-A5E6-4FBF-9699-74B9F196D84B}"/>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48E0ECEB-3BE1-43B8-865B-A6713566CB1B}"/>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3D7D855F-D1AA-474D-88D3-ECFB5AC46403}"/>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pic>
        <p:nvPicPr>
          <p:cNvPr id="34" name="Graphic 33">
            <a:extLst>
              <a:ext uri="{FF2B5EF4-FFF2-40B4-BE49-F238E27FC236}">
                <a16:creationId xmlns:a16="http://schemas.microsoft.com/office/drawing/2014/main" id="{85E3058E-DF72-4531-BC6D-103DA984DB0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18643" y="299811"/>
            <a:ext cx="2725548" cy="2725548"/>
          </a:xfrm>
          <a:prstGeom prst="rect">
            <a:avLst/>
          </a:prstGeom>
        </p:spPr>
      </p:pic>
      <p:sp>
        <p:nvSpPr>
          <p:cNvPr id="35" name="Title 1">
            <a:extLst>
              <a:ext uri="{FF2B5EF4-FFF2-40B4-BE49-F238E27FC236}">
                <a16:creationId xmlns:a16="http://schemas.microsoft.com/office/drawing/2014/main" id="{732C4AB7-5FBA-4B29-9C56-34AAF7CAC045}"/>
              </a:ext>
            </a:extLst>
          </p:cNvPr>
          <p:cNvSpPr>
            <a:spLocks noGrp="1"/>
          </p:cNvSpPr>
          <p:nvPr>
            <p:ph type="title" hasCustomPrompt="1"/>
          </p:nvPr>
        </p:nvSpPr>
        <p:spPr>
          <a:xfrm>
            <a:off x="287338" y="1243853"/>
            <a:ext cx="3924300" cy="2655794"/>
          </a:xfrm>
        </p:spPr>
        <p:txBody>
          <a:bodyPr anchor="ctr"/>
          <a:lstStyle>
            <a:lvl1pPr>
              <a:defRPr>
                <a:solidFill>
                  <a:schemeClr val="bg1"/>
                </a:solidFill>
              </a:defRPr>
            </a:lvl1pPr>
          </a:lstStyle>
          <a:p>
            <a:r>
              <a:rPr lang="en-GB" dirty="0"/>
              <a:t>Click to add chapter number and title</a:t>
            </a:r>
          </a:p>
        </p:txBody>
      </p:sp>
    </p:spTree>
    <p:extLst>
      <p:ext uri="{BB962C8B-B14F-4D97-AF65-F5344CB8AC3E}">
        <p14:creationId xmlns:p14="http://schemas.microsoft.com/office/powerpoint/2010/main" val="3569878673"/>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hapter slide 5">
    <p:bg>
      <p:bgPr>
        <a:solidFill>
          <a:srgbClr val="EACBBB">
            <a:alpha val="25000"/>
          </a:srgbClr>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55AA8E6-7A46-4092-A3A7-300270FD1AF4}"/>
              </a:ext>
            </a:extLst>
          </p:cNvPr>
          <p:cNvSpPr>
            <a:spLocks noGrp="1"/>
          </p:cNvSpPr>
          <p:nvPr>
            <p:ph type="pic" sz="quarter" idx="13" hasCustomPrompt="1"/>
          </p:nvPr>
        </p:nvSpPr>
        <p:spPr>
          <a:xfrm>
            <a:off x="6113418" y="0"/>
            <a:ext cx="3030582" cy="5143500"/>
          </a:xfrm>
          <a:solidFill>
            <a:schemeClr val="bg1">
              <a:lumMod val="75000"/>
            </a:schemeClr>
          </a:solidFill>
        </p:spPr>
        <p:txBody>
          <a:bodyPr anchor="ctr"/>
          <a:lstStyle>
            <a:lvl1pPr marL="0" indent="0" algn="ctr">
              <a:buNone/>
              <a:defRPr>
                <a:solidFill>
                  <a:schemeClr val="bg1"/>
                </a:solidFill>
              </a:defRPr>
            </a:lvl1pPr>
          </a:lstStyle>
          <a:p>
            <a:pPr marL="0" marR="0" lvl="0" indent="0" algn="ctr"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picture</a:t>
            </a:r>
            <a:endParaRPr lang="en-GB" dirty="0"/>
          </a:p>
        </p:txBody>
      </p:sp>
      <p:sp>
        <p:nvSpPr>
          <p:cNvPr id="2" name="Title 1"/>
          <p:cNvSpPr>
            <a:spLocks noGrp="1"/>
          </p:cNvSpPr>
          <p:nvPr>
            <p:ph type="title" hasCustomPrompt="1"/>
          </p:nvPr>
        </p:nvSpPr>
        <p:spPr>
          <a:xfrm>
            <a:off x="287338" y="231774"/>
            <a:ext cx="3924300" cy="1439863"/>
          </a:xfrm>
        </p:spPr>
        <p:txBody>
          <a:bodyPr/>
          <a:lstStyle>
            <a:lvl1pPr>
              <a:defRPr/>
            </a:lvl1pPr>
          </a:lstStyle>
          <a:p>
            <a:r>
              <a:rPr lang="en-GB"/>
              <a:t>Click to add chapter number and title</a:t>
            </a:r>
            <a:endParaRPr lang="en-GB" dirty="0"/>
          </a:p>
        </p:txBody>
      </p:sp>
      <p:sp>
        <p:nvSpPr>
          <p:cNvPr id="4" name="Date Placeholder 3"/>
          <p:cNvSpPr>
            <a:spLocks noGrp="1"/>
          </p:cNvSpPr>
          <p:nvPr>
            <p:ph type="dt" sz="half" idx="10"/>
          </p:nvPr>
        </p:nvSpPr>
        <p:spPr>
          <a:xfrm>
            <a:off x="7191564" y="4875766"/>
            <a:ext cx="1291279" cy="129382"/>
          </a:xfrm>
        </p:spPr>
        <p:txBody>
          <a:bodyPr/>
          <a:lstStyle>
            <a:lvl1pPr>
              <a:defRPr>
                <a:solidFill>
                  <a:schemeClr val="bg1"/>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53565A"/>
                </a:solidFill>
              </a:defRPr>
            </a:lvl1pPr>
          </a:lstStyle>
          <a:p>
            <a:r>
              <a:rPr lang="en-GB"/>
              <a:t>Internal</a:t>
            </a:r>
            <a:endParaRPr lang="en-GB" dirty="0"/>
          </a:p>
        </p:txBody>
      </p:sp>
      <p:sp>
        <p:nvSpPr>
          <p:cNvPr id="6" name="Slide Number Placeholder 5"/>
          <p:cNvSpPr>
            <a:spLocks noGrp="1"/>
          </p:cNvSpPr>
          <p:nvPr>
            <p:ph type="sldNum" sz="quarter" idx="12"/>
          </p:nvPr>
        </p:nvSpPr>
        <p:spPr>
          <a:xfrm>
            <a:off x="8529077" y="4875766"/>
            <a:ext cx="316567" cy="129382"/>
          </a:xfrm>
        </p:spPr>
        <p:txBody>
          <a:bodyPr/>
          <a:lstStyle>
            <a:lvl1pPr>
              <a:defRPr>
                <a:solidFill>
                  <a:schemeClr val="bg1"/>
                </a:solidFill>
              </a:defRPr>
            </a:lvl1pPr>
          </a:lstStyle>
          <a:p>
            <a:fld id="{61E25E67-CBB9-434B-BBF7-0A5E970272B8}" type="slidenum">
              <a:rPr lang="en-GB" smtClean="0"/>
              <a:pPr/>
              <a:t>‹#›</a:t>
            </a:fld>
            <a:endParaRPr lang="en-GB" dirty="0"/>
          </a:p>
        </p:txBody>
      </p:sp>
      <p:grpSp>
        <p:nvGrpSpPr>
          <p:cNvPr id="13" name="Graphic 19">
            <a:extLst>
              <a:ext uri="{FF2B5EF4-FFF2-40B4-BE49-F238E27FC236}">
                <a16:creationId xmlns:a16="http://schemas.microsoft.com/office/drawing/2014/main" id="{EDA775F8-93D1-4FFA-87A0-9FD0B3FBDB9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14" name="Freeform: Shape 13">
              <a:extLst>
                <a:ext uri="{FF2B5EF4-FFF2-40B4-BE49-F238E27FC236}">
                  <a16:creationId xmlns:a16="http://schemas.microsoft.com/office/drawing/2014/main" id="{F340C11A-D825-4DF3-93F8-40581FDAC183}"/>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8FFB176-1CF4-4A5F-A897-BED265EFDCB3}"/>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EC25D42A-D5B4-41E9-8289-8154A8B23529}"/>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852D4C7B-1666-4F0B-820E-FD7E5E80CDB6}"/>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E5ED751D-AC71-4B28-AD95-3BFBCF1CBB11}"/>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8933515D-22FB-48AE-B3EC-6B3012D6971B}"/>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EC59BF82-4126-4E61-99F3-C18F433C1410}"/>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F58A76AB-BCD6-4D8A-8E88-47E2FF47F695}"/>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6109F58-C435-4269-AA12-0B2D094E008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781DD395-3A30-48BB-99BB-0E8389AB67E3}"/>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D8184B4E-02D1-4872-AA7C-AC7050359B88}"/>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5ECE8D9B-02DE-4693-B22C-53E063EF371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C55E902B-7746-45C1-9274-2F2EEE57D68D}"/>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F5CF3F5E-295F-4C68-90F6-11A90389786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DC52AACC-B621-43F6-8FE8-7D402D720786}"/>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8A812A30-ECCE-4CB5-8AFD-EBD106F2F0CB}"/>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D9E2C15A-FF9B-439D-B17B-42B5F5119CE8}"/>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7AF447B-A5E6-4FBF-9699-74B9F196D84B}"/>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48E0ECEB-3BE1-43B8-865B-A6713566CB1B}"/>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3D7D855F-D1AA-474D-88D3-ECFB5AC46403}"/>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669209280"/>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3696"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slide 6">
    <p:bg>
      <p:bgPr>
        <a:solidFill>
          <a:schemeClr val="accent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55AA8E6-7A46-4092-A3A7-300270FD1AF4}"/>
              </a:ext>
            </a:extLst>
          </p:cNvPr>
          <p:cNvSpPr>
            <a:spLocks noGrp="1"/>
          </p:cNvSpPr>
          <p:nvPr>
            <p:ph type="pic" sz="quarter" idx="13" hasCustomPrompt="1"/>
          </p:nvPr>
        </p:nvSpPr>
        <p:spPr>
          <a:xfrm>
            <a:off x="6113418" y="0"/>
            <a:ext cx="3030582" cy="5143500"/>
          </a:xfrm>
          <a:solidFill>
            <a:schemeClr val="bg1">
              <a:lumMod val="75000"/>
            </a:schemeClr>
          </a:solidFill>
        </p:spPr>
        <p:txBody>
          <a:bodyPr anchor="ctr"/>
          <a:lstStyle>
            <a:lvl1pPr marL="0" indent="0" algn="ctr">
              <a:buNone/>
              <a:defRPr>
                <a:solidFill>
                  <a:schemeClr val="bg1"/>
                </a:solidFill>
              </a:defRPr>
            </a:lvl1pPr>
          </a:lstStyle>
          <a:p>
            <a:pPr marL="0" marR="0" lvl="0" indent="0" algn="ctr"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picture</a:t>
            </a:r>
            <a:endParaRPr lang="en-GB" dirty="0"/>
          </a:p>
        </p:txBody>
      </p:sp>
      <p:sp>
        <p:nvSpPr>
          <p:cNvPr id="2" name="Title 1"/>
          <p:cNvSpPr>
            <a:spLocks noGrp="1"/>
          </p:cNvSpPr>
          <p:nvPr>
            <p:ph type="title" hasCustomPrompt="1"/>
          </p:nvPr>
        </p:nvSpPr>
        <p:spPr>
          <a:xfrm>
            <a:off x="287338" y="231774"/>
            <a:ext cx="3924300" cy="1439863"/>
          </a:xfrm>
        </p:spPr>
        <p:txBody>
          <a:bodyPr/>
          <a:lstStyle>
            <a:lvl1pPr>
              <a:defRPr>
                <a:solidFill>
                  <a:schemeClr val="bg1"/>
                </a:solidFill>
              </a:defRPr>
            </a:lvl1pPr>
          </a:lstStyle>
          <a:p>
            <a:r>
              <a:rPr lang="en-GB"/>
              <a:t>Click to add chapter number and title</a:t>
            </a:r>
            <a:endParaRPr lang="en-GB" dirty="0"/>
          </a:p>
        </p:txBody>
      </p:sp>
      <p:sp>
        <p:nvSpPr>
          <p:cNvPr id="4" name="Date Placeholder 3"/>
          <p:cNvSpPr>
            <a:spLocks noGrp="1"/>
          </p:cNvSpPr>
          <p:nvPr>
            <p:ph type="dt" sz="half" idx="10"/>
          </p:nvPr>
        </p:nvSpPr>
        <p:spPr>
          <a:xfrm>
            <a:off x="7202323" y="4875766"/>
            <a:ext cx="1291279" cy="129382"/>
          </a:xfrm>
        </p:spPr>
        <p:txBody>
          <a:bodyPr/>
          <a:lstStyle>
            <a:lvl1pPr>
              <a:defRPr>
                <a:solidFill>
                  <a:schemeClr val="bg1"/>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9994B1"/>
                </a:solidFill>
              </a:defRPr>
            </a:lvl1pPr>
          </a:lstStyle>
          <a:p>
            <a:r>
              <a:rPr lang="en-GB"/>
              <a:t>Internal</a:t>
            </a:r>
            <a:endParaRPr lang="en-GB" dirty="0"/>
          </a:p>
        </p:txBody>
      </p:sp>
      <p:sp>
        <p:nvSpPr>
          <p:cNvPr id="6" name="Slide Number Placeholder 5"/>
          <p:cNvSpPr>
            <a:spLocks noGrp="1"/>
          </p:cNvSpPr>
          <p:nvPr>
            <p:ph type="sldNum" sz="quarter" idx="12"/>
          </p:nvPr>
        </p:nvSpPr>
        <p:spPr>
          <a:xfrm>
            <a:off x="8539836" y="4875766"/>
            <a:ext cx="316567" cy="129382"/>
          </a:xfrm>
        </p:spPr>
        <p:txBody>
          <a:bodyPr/>
          <a:lstStyle>
            <a:lvl1pPr>
              <a:defRPr>
                <a:solidFill>
                  <a:schemeClr val="bg1"/>
                </a:solidFill>
              </a:defRPr>
            </a:lvl1pPr>
          </a:lstStyle>
          <a:p>
            <a:fld id="{61E25E67-CBB9-434B-BBF7-0A5E970272B8}" type="slidenum">
              <a:rPr lang="en-GB" smtClean="0"/>
              <a:pPr/>
              <a:t>‹#›</a:t>
            </a:fld>
            <a:endParaRPr lang="en-GB" dirty="0"/>
          </a:p>
        </p:txBody>
      </p:sp>
      <p:grpSp>
        <p:nvGrpSpPr>
          <p:cNvPr id="13" name="Graphic 19">
            <a:extLst>
              <a:ext uri="{FF2B5EF4-FFF2-40B4-BE49-F238E27FC236}">
                <a16:creationId xmlns:a16="http://schemas.microsoft.com/office/drawing/2014/main" id="{EDA775F8-93D1-4FFA-87A0-9FD0B3FBDB9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9994B1"/>
          </a:solidFill>
        </p:grpSpPr>
        <p:sp>
          <p:nvSpPr>
            <p:cNvPr id="14" name="Freeform: Shape 13">
              <a:extLst>
                <a:ext uri="{FF2B5EF4-FFF2-40B4-BE49-F238E27FC236}">
                  <a16:creationId xmlns:a16="http://schemas.microsoft.com/office/drawing/2014/main" id="{F340C11A-D825-4DF3-93F8-40581FDAC183}"/>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8FFB176-1CF4-4A5F-A897-BED265EFDCB3}"/>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EC25D42A-D5B4-41E9-8289-8154A8B23529}"/>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852D4C7B-1666-4F0B-820E-FD7E5E80CDB6}"/>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E5ED751D-AC71-4B28-AD95-3BFBCF1CBB11}"/>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8933515D-22FB-48AE-B3EC-6B3012D6971B}"/>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EC59BF82-4126-4E61-99F3-C18F433C1410}"/>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F58A76AB-BCD6-4D8A-8E88-47E2FF47F695}"/>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6109F58-C435-4269-AA12-0B2D094E008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781DD395-3A30-48BB-99BB-0E8389AB67E3}"/>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D8184B4E-02D1-4872-AA7C-AC7050359B88}"/>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5ECE8D9B-02DE-4693-B22C-53E063EF371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C55E902B-7746-45C1-9274-2F2EEE57D68D}"/>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F5CF3F5E-295F-4C68-90F6-11A90389786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DC52AACC-B621-43F6-8FE8-7D402D720786}"/>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8A812A30-ECCE-4CB5-8AFD-EBD106F2F0CB}"/>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D9E2C15A-FF9B-439D-B17B-42B5F5119CE8}"/>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7AF447B-A5E6-4FBF-9699-74B9F196D84B}"/>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48E0ECEB-3BE1-43B8-865B-A6713566CB1B}"/>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3D7D855F-D1AA-474D-88D3-ECFB5AC46403}"/>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2382789952"/>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guide id="4" pos="3696"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peakers slide 3">
    <p:bg>
      <p:bgPr>
        <a:solidFill>
          <a:schemeClr val="accent5">
            <a:alpha val="25000"/>
          </a:schemeClr>
        </a:solidFill>
        <a:effectLst/>
      </p:bgPr>
    </p:bg>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1053A396-A4E8-411D-9AC4-A95D53FA725A}"/>
              </a:ext>
            </a:extLst>
          </p:cNvPr>
          <p:cNvSpPr>
            <a:spLocks noGrp="1"/>
          </p:cNvSpPr>
          <p:nvPr>
            <p:ph type="ctrTitle" hasCustomPrompt="1"/>
          </p:nvPr>
        </p:nvSpPr>
        <p:spPr>
          <a:xfrm>
            <a:off x="287338" y="231776"/>
            <a:ext cx="4392923" cy="1882203"/>
          </a:xfrm>
        </p:spPr>
        <p:txBody>
          <a:bodyPr anchor="b"/>
          <a:lstStyle>
            <a:lvl1pPr algn="l">
              <a:defRPr sz="4400" b="0">
                <a:solidFill>
                  <a:schemeClr val="accent1"/>
                </a:solidFill>
              </a:defRPr>
            </a:lvl1pPr>
          </a:lstStyle>
          <a:p>
            <a:r>
              <a:rPr lang="en-GB" dirty="0"/>
              <a:t>Speakers name</a:t>
            </a:r>
          </a:p>
        </p:txBody>
      </p:sp>
      <p:sp>
        <p:nvSpPr>
          <p:cNvPr id="35" name="Subtitle 2">
            <a:extLst>
              <a:ext uri="{FF2B5EF4-FFF2-40B4-BE49-F238E27FC236}">
                <a16:creationId xmlns:a16="http://schemas.microsoft.com/office/drawing/2014/main" id="{0A3928A5-23A9-42AB-BE2A-254DDB2EE1F6}"/>
              </a:ext>
            </a:extLst>
          </p:cNvPr>
          <p:cNvSpPr>
            <a:spLocks noGrp="1"/>
          </p:cNvSpPr>
          <p:nvPr>
            <p:ph type="subTitle" idx="1" hasCustomPrompt="1"/>
          </p:nvPr>
        </p:nvSpPr>
        <p:spPr>
          <a:xfrm>
            <a:off x="287338" y="2130373"/>
            <a:ext cx="4392923" cy="1008000"/>
          </a:xfrm>
        </p:spPr>
        <p:txBody>
          <a:bodyPr>
            <a:noAutofit/>
          </a:bodyPr>
          <a:lstStyle>
            <a:lvl1pPr marL="0" indent="0" algn="l">
              <a:buNone/>
              <a:defRPr sz="1600" b="0">
                <a:solidFill>
                  <a:srgbClr val="655B54"/>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add role title</a:t>
            </a:r>
            <a:endParaRPr lang="en-GB" dirty="0"/>
          </a:p>
        </p:txBody>
      </p:sp>
      <p:grpSp>
        <p:nvGrpSpPr>
          <p:cNvPr id="34" name="Graphic 19">
            <a:extLst>
              <a:ext uri="{FF2B5EF4-FFF2-40B4-BE49-F238E27FC236}">
                <a16:creationId xmlns:a16="http://schemas.microsoft.com/office/drawing/2014/main" id="{30CCF508-8A96-414E-9404-07DB1BC1116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37" name="Freeform: Shape 36">
              <a:extLst>
                <a:ext uri="{FF2B5EF4-FFF2-40B4-BE49-F238E27FC236}">
                  <a16:creationId xmlns:a16="http://schemas.microsoft.com/office/drawing/2014/main" id="{FF07F829-F6FC-4DF2-90CA-7E0E05E129FC}"/>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6C99CDAA-6B26-4696-95A7-75B99CF0A8D5}"/>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749E2DEE-F59C-4F32-839F-23EF943860C6}"/>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34FECE93-C406-440F-B693-95442BB2B39D}"/>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92779207-3649-4476-B022-010AD1C8527D}"/>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8F519B0A-0299-483D-BAFF-7DB63D01CAF8}"/>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12CBB9F8-0686-4E84-A9E1-C36C0BFC789A}"/>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2A0F79D2-7F6D-4A6C-99C4-1197C1C96A45}"/>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725792C8-2B0A-4D38-8872-2BA9859CC20C}"/>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1C6C7FB1-D6C2-4132-87FD-770849F63E7A}"/>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3A97DBC4-3087-4BF9-837F-611C44A4C982}"/>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BA90523E-2EEF-4C47-8A8E-75151ECB51E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8AF56317-AA4A-4D20-98E3-07A50B1DB919}"/>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50" name="Freeform: Shape 49">
              <a:extLst>
                <a:ext uri="{FF2B5EF4-FFF2-40B4-BE49-F238E27FC236}">
                  <a16:creationId xmlns:a16="http://schemas.microsoft.com/office/drawing/2014/main" id="{A9E2A8E1-D8EA-4D9A-BF79-BBC3C8319030}"/>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51" name="Freeform: Shape 50">
              <a:extLst>
                <a:ext uri="{FF2B5EF4-FFF2-40B4-BE49-F238E27FC236}">
                  <a16:creationId xmlns:a16="http://schemas.microsoft.com/office/drawing/2014/main" id="{759C028A-6019-4F31-98BF-64BCC56D005C}"/>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52" name="Freeform: Shape 51">
              <a:extLst>
                <a:ext uri="{FF2B5EF4-FFF2-40B4-BE49-F238E27FC236}">
                  <a16:creationId xmlns:a16="http://schemas.microsoft.com/office/drawing/2014/main" id="{8E578A76-37FF-465B-A2F8-022311982319}"/>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53" name="Freeform: Shape 52">
              <a:extLst>
                <a:ext uri="{FF2B5EF4-FFF2-40B4-BE49-F238E27FC236}">
                  <a16:creationId xmlns:a16="http://schemas.microsoft.com/office/drawing/2014/main" id="{FA3D30F8-66D8-42FE-A00A-CBC30A14DA93}"/>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54" name="Freeform: Shape 53">
              <a:extLst>
                <a:ext uri="{FF2B5EF4-FFF2-40B4-BE49-F238E27FC236}">
                  <a16:creationId xmlns:a16="http://schemas.microsoft.com/office/drawing/2014/main" id="{D47D2386-F1CE-4D5D-A178-537E05B7FAAC}"/>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55" name="Freeform: Shape 54">
              <a:extLst>
                <a:ext uri="{FF2B5EF4-FFF2-40B4-BE49-F238E27FC236}">
                  <a16:creationId xmlns:a16="http://schemas.microsoft.com/office/drawing/2014/main" id="{956E0BFB-980D-49F4-BE48-1D88A88AADB8}"/>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56" name="Freeform: Shape 55">
              <a:extLst>
                <a:ext uri="{FF2B5EF4-FFF2-40B4-BE49-F238E27FC236}">
                  <a16:creationId xmlns:a16="http://schemas.microsoft.com/office/drawing/2014/main" id="{AB7FACB1-263A-42DA-8964-252FBF1B7141}"/>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4" name="Date Placeholder 3">
            <a:extLst>
              <a:ext uri="{FF2B5EF4-FFF2-40B4-BE49-F238E27FC236}">
                <a16:creationId xmlns:a16="http://schemas.microsoft.com/office/drawing/2014/main" id="{D5A9B3A4-EC1D-48FE-AA9D-498A39DEE645}"/>
              </a:ext>
            </a:extLst>
          </p:cNvPr>
          <p:cNvSpPr>
            <a:spLocks noGrp="1"/>
          </p:cNvSpPr>
          <p:nvPr>
            <p:ph type="dt" sz="half" idx="10"/>
          </p:nvPr>
        </p:nvSpPr>
        <p:spPr/>
        <p:txBody>
          <a:bodyPr/>
          <a:lstStyle>
            <a:lvl1pPr>
              <a:defRPr>
                <a:solidFill>
                  <a:srgbClr val="53565A"/>
                </a:solidFill>
              </a:defRPr>
            </a:lvl1pPr>
          </a:lstStyle>
          <a:p>
            <a:r>
              <a:rPr lang="en-US"/>
              <a:t>December 14, 2021</a:t>
            </a:r>
            <a:endParaRPr lang="en-GB" dirty="0"/>
          </a:p>
        </p:txBody>
      </p:sp>
      <p:sp>
        <p:nvSpPr>
          <p:cNvPr id="5" name="Footer Placeholder 4">
            <a:extLst>
              <a:ext uri="{FF2B5EF4-FFF2-40B4-BE49-F238E27FC236}">
                <a16:creationId xmlns:a16="http://schemas.microsoft.com/office/drawing/2014/main" id="{7DB2D188-24CD-4318-B9F6-CDB0F6DA71DC}"/>
              </a:ext>
            </a:extLst>
          </p:cNvPr>
          <p:cNvSpPr>
            <a:spLocks noGrp="1"/>
          </p:cNvSpPr>
          <p:nvPr>
            <p:ph type="ftr" sz="quarter" idx="11"/>
          </p:nvPr>
        </p:nvSpPr>
        <p:spPr/>
        <p:txBody>
          <a:bodyPr/>
          <a:lstStyle>
            <a:lvl1pPr>
              <a:defRPr>
                <a:solidFill>
                  <a:srgbClr val="53565A"/>
                </a:solidFill>
              </a:defRPr>
            </a:lvl1pPr>
          </a:lstStyle>
          <a:p>
            <a:r>
              <a:rPr lang="en-GB"/>
              <a:t>Internal</a:t>
            </a:r>
            <a:endParaRPr lang="en-GB" dirty="0"/>
          </a:p>
        </p:txBody>
      </p:sp>
      <p:sp>
        <p:nvSpPr>
          <p:cNvPr id="6" name="Slide Number Placeholder 5">
            <a:extLst>
              <a:ext uri="{FF2B5EF4-FFF2-40B4-BE49-F238E27FC236}">
                <a16:creationId xmlns:a16="http://schemas.microsoft.com/office/drawing/2014/main" id="{387CCF62-5A96-461B-B8BA-E249CAEFFB4F}"/>
              </a:ext>
            </a:extLst>
          </p:cNvPr>
          <p:cNvSpPr>
            <a:spLocks noGrp="1"/>
          </p:cNvSpPr>
          <p:nvPr>
            <p:ph type="sldNum" sz="quarter" idx="12"/>
          </p:nvPr>
        </p:nvSpPr>
        <p:spPr/>
        <p:txBody>
          <a:bodyPr/>
          <a:lstStyle>
            <a:lvl1pPr>
              <a:defRPr>
                <a:solidFill>
                  <a:srgbClr val="53565A"/>
                </a:solidFill>
              </a:defRPr>
            </a:lvl1pPr>
          </a:lstStyle>
          <a:p>
            <a:fld id="{61E25E67-CBB9-434B-BBF7-0A5E970272B8}" type="slidenum">
              <a:rPr lang="en-GB" smtClean="0"/>
              <a:pPr/>
              <a:t>‹#›</a:t>
            </a:fld>
            <a:endParaRPr lang="en-GB" dirty="0"/>
          </a:p>
        </p:txBody>
      </p:sp>
      <p:sp>
        <p:nvSpPr>
          <p:cNvPr id="32" name="Picture Placeholder 62">
            <a:extLst>
              <a:ext uri="{FF2B5EF4-FFF2-40B4-BE49-F238E27FC236}">
                <a16:creationId xmlns:a16="http://schemas.microsoft.com/office/drawing/2014/main" id="{51DD727F-E43F-4B84-9AF0-3AE3A5A8C39E}"/>
              </a:ext>
            </a:extLst>
          </p:cNvPr>
          <p:cNvSpPr>
            <a:spLocks noGrp="1"/>
          </p:cNvSpPr>
          <p:nvPr>
            <p:ph type="pic" sz="quarter" idx="14" hasCustomPrompt="1"/>
          </p:nvPr>
        </p:nvSpPr>
        <p:spPr>
          <a:xfrm>
            <a:off x="5915025" y="1050925"/>
            <a:ext cx="2524125" cy="3338513"/>
          </a:xfrm>
          <a:prstGeom prst="rect">
            <a:avLst/>
          </a:prstGeom>
          <a:solidFill>
            <a:schemeClr val="bg1">
              <a:lumMod val="75000"/>
            </a:schemeClr>
          </a:solidFill>
        </p:spPr>
        <p:txBody>
          <a:bodyPr wrap="square" anchor="ctr">
            <a:noAutofit/>
          </a:bodyPr>
          <a:lstStyle>
            <a:lvl1pPr marL="0" indent="0" algn="ctr">
              <a:buNone/>
              <a:defRPr sz="1200">
                <a:solidFill>
                  <a:schemeClr val="bg1"/>
                </a:solidFill>
              </a:defRPr>
            </a:lvl1pPr>
          </a:lstStyle>
          <a:p>
            <a:r>
              <a:rPr lang="en-GB"/>
              <a:t>Click to add picture</a:t>
            </a:r>
            <a:endParaRPr lang="en-GB" dirty="0"/>
          </a:p>
        </p:txBody>
      </p:sp>
    </p:spTree>
    <p:extLst>
      <p:ext uri="{BB962C8B-B14F-4D97-AF65-F5344CB8AC3E}">
        <p14:creationId xmlns:p14="http://schemas.microsoft.com/office/powerpoint/2010/main" val="149685000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63">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peakers slide 4">
    <p:bg>
      <p:bgPr>
        <a:solidFill>
          <a:schemeClr val="accent1"/>
        </a:solidFill>
        <a:effectLst/>
      </p:bgPr>
    </p:bg>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1053A396-A4E8-411D-9AC4-A95D53FA725A}"/>
              </a:ext>
            </a:extLst>
          </p:cNvPr>
          <p:cNvSpPr>
            <a:spLocks noGrp="1"/>
          </p:cNvSpPr>
          <p:nvPr>
            <p:ph type="ctrTitle" hasCustomPrompt="1"/>
          </p:nvPr>
        </p:nvSpPr>
        <p:spPr>
          <a:xfrm>
            <a:off x="287338" y="231776"/>
            <a:ext cx="4392923" cy="1882203"/>
          </a:xfrm>
        </p:spPr>
        <p:txBody>
          <a:bodyPr anchor="b"/>
          <a:lstStyle>
            <a:lvl1pPr algn="l">
              <a:defRPr sz="4400" b="0">
                <a:solidFill>
                  <a:schemeClr val="bg1"/>
                </a:solidFill>
              </a:defRPr>
            </a:lvl1pPr>
          </a:lstStyle>
          <a:p>
            <a:r>
              <a:rPr lang="en-GB"/>
              <a:t>Speakers name</a:t>
            </a:r>
            <a:endParaRPr lang="en-GB" dirty="0"/>
          </a:p>
        </p:txBody>
      </p:sp>
      <p:sp>
        <p:nvSpPr>
          <p:cNvPr id="35" name="Subtitle 2">
            <a:extLst>
              <a:ext uri="{FF2B5EF4-FFF2-40B4-BE49-F238E27FC236}">
                <a16:creationId xmlns:a16="http://schemas.microsoft.com/office/drawing/2014/main" id="{0A3928A5-23A9-42AB-BE2A-254DDB2EE1F6}"/>
              </a:ext>
            </a:extLst>
          </p:cNvPr>
          <p:cNvSpPr>
            <a:spLocks noGrp="1"/>
          </p:cNvSpPr>
          <p:nvPr>
            <p:ph type="subTitle" idx="1" hasCustomPrompt="1"/>
          </p:nvPr>
        </p:nvSpPr>
        <p:spPr>
          <a:xfrm>
            <a:off x="287338" y="2130373"/>
            <a:ext cx="4392923" cy="1008000"/>
          </a:xfrm>
        </p:spPr>
        <p:txBody>
          <a:bodyPr>
            <a:noAutofit/>
          </a:bodyPr>
          <a:lstStyle>
            <a:lvl1pPr marL="0" indent="0" algn="l">
              <a:buNone/>
              <a:defRPr sz="1600" b="0">
                <a:solidFill>
                  <a:srgbClr val="EACBBB"/>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add role title</a:t>
            </a:r>
            <a:endParaRPr lang="en-GB" dirty="0"/>
          </a:p>
        </p:txBody>
      </p:sp>
      <p:grpSp>
        <p:nvGrpSpPr>
          <p:cNvPr id="34" name="Graphic 19">
            <a:extLst>
              <a:ext uri="{FF2B5EF4-FFF2-40B4-BE49-F238E27FC236}">
                <a16:creationId xmlns:a16="http://schemas.microsoft.com/office/drawing/2014/main" id="{30CCF508-8A96-414E-9404-07DB1BC1116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9994B1"/>
          </a:solidFill>
        </p:grpSpPr>
        <p:sp>
          <p:nvSpPr>
            <p:cNvPr id="37" name="Freeform: Shape 36">
              <a:extLst>
                <a:ext uri="{FF2B5EF4-FFF2-40B4-BE49-F238E27FC236}">
                  <a16:creationId xmlns:a16="http://schemas.microsoft.com/office/drawing/2014/main" id="{FF07F829-F6FC-4DF2-90CA-7E0E05E129FC}"/>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6C99CDAA-6B26-4696-95A7-75B99CF0A8D5}"/>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749E2DEE-F59C-4F32-839F-23EF943860C6}"/>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34FECE93-C406-440F-B693-95442BB2B39D}"/>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92779207-3649-4476-B022-010AD1C8527D}"/>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8F519B0A-0299-483D-BAFF-7DB63D01CAF8}"/>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12CBB9F8-0686-4E84-A9E1-C36C0BFC789A}"/>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2A0F79D2-7F6D-4A6C-99C4-1197C1C96A45}"/>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725792C8-2B0A-4D38-8872-2BA9859CC20C}"/>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1C6C7FB1-D6C2-4132-87FD-770849F63E7A}"/>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3A97DBC4-3087-4BF9-837F-611C44A4C982}"/>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BA90523E-2EEF-4C47-8A8E-75151ECB51E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8AF56317-AA4A-4D20-98E3-07A50B1DB919}"/>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50" name="Freeform: Shape 49">
              <a:extLst>
                <a:ext uri="{FF2B5EF4-FFF2-40B4-BE49-F238E27FC236}">
                  <a16:creationId xmlns:a16="http://schemas.microsoft.com/office/drawing/2014/main" id="{A9E2A8E1-D8EA-4D9A-BF79-BBC3C8319030}"/>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51" name="Freeform: Shape 50">
              <a:extLst>
                <a:ext uri="{FF2B5EF4-FFF2-40B4-BE49-F238E27FC236}">
                  <a16:creationId xmlns:a16="http://schemas.microsoft.com/office/drawing/2014/main" id="{759C028A-6019-4F31-98BF-64BCC56D005C}"/>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52" name="Freeform: Shape 51">
              <a:extLst>
                <a:ext uri="{FF2B5EF4-FFF2-40B4-BE49-F238E27FC236}">
                  <a16:creationId xmlns:a16="http://schemas.microsoft.com/office/drawing/2014/main" id="{8E578A76-37FF-465B-A2F8-022311982319}"/>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53" name="Freeform: Shape 52">
              <a:extLst>
                <a:ext uri="{FF2B5EF4-FFF2-40B4-BE49-F238E27FC236}">
                  <a16:creationId xmlns:a16="http://schemas.microsoft.com/office/drawing/2014/main" id="{FA3D30F8-66D8-42FE-A00A-CBC30A14DA93}"/>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54" name="Freeform: Shape 53">
              <a:extLst>
                <a:ext uri="{FF2B5EF4-FFF2-40B4-BE49-F238E27FC236}">
                  <a16:creationId xmlns:a16="http://schemas.microsoft.com/office/drawing/2014/main" id="{D47D2386-F1CE-4D5D-A178-537E05B7FAAC}"/>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55" name="Freeform: Shape 54">
              <a:extLst>
                <a:ext uri="{FF2B5EF4-FFF2-40B4-BE49-F238E27FC236}">
                  <a16:creationId xmlns:a16="http://schemas.microsoft.com/office/drawing/2014/main" id="{956E0BFB-980D-49F4-BE48-1D88A88AADB8}"/>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56" name="Freeform: Shape 55">
              <a:extLst>
                <a:ext uri="{FF2B5EF4-FFF2-40B4-BE49-F238E27FC236}">
                  <a16:creationId xmlns:a16="http://schemas.microsoft.com/office/drawing/2014/main" id="{AB7FACB1-263A-42DA-8964-252FBF1B7141}"/>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4" name="Date Placeholder 3">
            <a:extLst>
              <a:ext uri="{FF2B5EF4-FFF2-40B4-BE49-F238E27FC236}">
                <a16:creationId xmlns:a16="http://schemas.microsoft.com/office/drawing/2014/main" id="{D5A9B3A4-EC1D-48FE-AA9D-498A39DEE645}"/>
              </a:ext>
            </a:extLst>
          </p:cNvPr>
          <p:cNvSpPr>
            <a:spLocks noGrp="1"/>
          </p:cNvSpPr>
          <p:nvPr>
            <p:ph type="dt" sz="half" idx="10"/>
          </p:nvPr>
        </p:nvSpPr>
        <p:spPr/>
        <p:txBody>
          <a:bodyPr/>
          <a:lstStyle>
            <a:lvl1pPr>
              <a:defRPr>
                <a:solidFill>
                  <a:srgbClr val="9994B1"/>
                </a:solidFill>
              </a:defRPr>
            </a:lvl1pPr>
          </a:lstStyle>
          <a:p>
            <a:r>
              <a:rPr lang="en-US"/>
              <a:t>December 14, 2021</a:t>
            </a:r>
            <a:endParaRPr lang="en-GB" dirty="0"/>
          </a:p>
        </p:txBody>
      </p:sp>
      <p:sp>
        <p:nvSpPr>
          <p:cNvPr id="5" name="Footer Placeholder 4">
            <a:extLst>
              <a:ext uri="{FF2B5EF4-FFF2-40B4-BE49-F238E27FC236}">
                <a16:creationId xmlns:a16="http://schemas.microsoft.com/office/drawing/2014/main" id="{7DB2D188-24CD-4318-B9F6-CDB0F6DA71DC}"/>
              </a:ext>
            </a:extLst>
          </p:cNvPr>
          <p:cNvSpPr>
            <a:spLocks noGrp="1"/>
          </p:cNvSpPr>
          <p:nvPr>
            <p:ph type="ftr" sz="quarter" idx="11"/>
          </p:nvPr>
        </p:nvSpPr>
        <p:spPr/>
        <p:txBody>
          <a:bodyPr/>
          <a:lstStyle>
            <a:lvl1pPr>
              <a:defRPr>
                <a:solidFill>
                  <a:srgbClr val="9994B1"/>
                </a:solidFill>
              </a:defRPr>
            </a:lvl1pPr>
          </a:lstStyle>
          <a:p>
            <a:r>
              <a:rPr lang="en-GB"/>
              <a:t>Internal</a:t>
            </a:r>
            <a:endParaRPr lang="en-GB" dirty="0"/>
          </a:p>
        </p:txBody>
      </p:sp>
      <p:sp>
        <p:nvSpPr>
          <p:cNvPr id="6" name="Slide Number Placeholder 5">
            <a:extLst>
              <a:ext uri="{FF2B5EF4-FFF2-40B4-BE49-F238E27FC236}">
                <a16:creationId xmlns:a16="http://schemas.microsoft.com/office/drawing/2014/main" id="{387CCF62-5A96-461B-B8BA-E249CAEFFB4F}"/>
              </a:ext>
            </a:extLst>
          </p:cNvPr>
          <p:cNvSpPr>
            <a:spLocks noGrp="1"/>
          </p:cNvSpPr>
          <p:nvPr>
            <p:ph type="sldNum" sz="quarter" idx="12"/>
          </p:nvPr>
        </p:nvSpPr>
        <p:spPr/>
        <p:txBody>
          <a:bodyPr/>
          <a:lstStyle>
            <a:lvl1pPr>
              <a:defRPr>
                <a:solidFill>
                  <a:srgbClr val="9994B1"/>
                </a:solidFill>
              </a:defRPr>
            </a:lvl1pPr>
          </a:lstStyle>
          <a:p>
            <a:fld id="{61E25E67-CBB9-434B-BBF7-0A5E970272B8}" type="slidenum">
              <a:rPr lang="en-GB" smtClean="0"/>
              <a:pPr/>
              <a:t>‹#›</a:t>
            </a:fld>
            <a:endParaRPr lang="en-GB" dirty="0"/>
          </a:p>
        </p:txBody>
      </p:sp>
      <p:sp>
        <p:nvSpPr>
          <p:cNvPr id="63" name="Picture Placeholder 62">
            <a:extLst>
              <a:ext uri="{FF2B5EF4-FFF2-40B4-BE49-F238E27FC236}">
                <a16:creationId xmlns:a16="http://schemas.microsoft.com/office/drawing/2014/main" id="{ED1BA532-3110-40F8-A761-D6129FF3DF71}"/>
              </a:ext>
            </a:extLst>
          </p:cNvPr>
          <p:cNvSpPr>
            <a:spLocks noGrp="1"/>
          </p:cNvSpPr>
          <p:nvPr>
            <p:ph type="pic" sz="quarter" idx="14" hasCustomPrompt="1"/>
          </p:nvPr>
        </p:nvSpPr>
        <p:spPr>
          <a:xfrm>
            <a:off x="5915025" y="1050925"/>
            <a:ext cx="2524125" cy="3338513"/>
          </a:xfrm>
          <a:prstGeom prst="rect">
            <a:avLst/>
          </a:prstGeom>
          <a:solidFill>
            <a:schemeClr val="bg1">
              <a:lumMod val="75000"/>
            </a:schemeClr>
          </a:solidFill>
        </p:spPr>
        <p:txBody>
          <a:bodyPr wrap="square" anchor="ctr">
            <a:noAutofit/>
          </a:bodyPr>
          <a:lstStyle>
            <a:lvl1pPr marL="0" indent="0" algn="ctr">
              <a:buNone/>
              <a:defRPr sz="1200">
                <a:solidFill>
                  <a:schemeClr val="bg1"/>
                </a:solidFill>
              </a:defRPr>
            </a:lvl1pPr>
          </a:lstStyle>
          <a:p>
            <a:r>
              <a:rPr lang="en-GB"/>
              <a:t>Click to add picture</a:t>
            </a:r>
            <a:endParaRPr lang="en-GB" dirty="0"/>
          </a:p>
        </p:txBody>
      </p:sp>
    </p:spTree>
    <p:extLst>
      <p:ext uri="{BB962C8B-B14F-4D97-AF65-F5344CB8AC3E}">
        <p14:creationId xmlns:p14="http://schemas.microsoft.com/office/powerpoint/2010/main" val="1973769599"/>
      </p:ext>
    </p:extLst>
  </p:cSld>
  <p:clrMapOvr>
    <a:masterClrMapping/>
  </p:clrMapOvr>
  <p:extLst>
    <p:ext uri="{DCECCB84-F9BA-43D5-87BE-67443E8EF086}">
      <p15:sldGuideLst xmlns:p15="http://schemas.microsoft.com/office/powerpoint/2012/main">
        <p15:guide id="1" pos="363">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3"/>
          </a:xfrm>
        </p:spPr>
        <p:txBody>
          <a:bodyPr/>
          <a:lstStyle>
            <a:lvl1pPr>
              <a:defRPr sz="2400">
                <a:solidFill>
                  <a:schemeClr val="bg1"/>
                </a:solidFill>
              </a:defRPr>
            </a:lvl1pPr>
          </a:lstStyle>
          <a:p>
            <a:r>
              <a:rPr lang="en-GB"/>
              <a:t>Click to add title</a:t>
            </a:r>
            <a:endParaRPr lang="en-GB" dirty="0"/>
          </a:p>
        </p:txBody>
      </p:sp>
      <p:sp>
        <p:nvSpPr>
          <p:cNvPr id="4" name="Date Placeholder 3"/>
          <p:cNvSpPr>
            <a:spLocks noGrp="1"/>
          </p:cNvSpPr>
          <p:nvPr>
            <p:ph type="dt" sz="half" idx="10"/>
          </p:nvPr>
        </p:nvSpPr>
        <p:spPr/>
        <p:txBody>
          <a:bodyPr/>
          <a:lstStyle>
            <a:lvl1pPr>
              <a:defRPr>
                <a:solidFill>
                  <a:srgbClr val="9994B1"/>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9994B1"/>
                </a:solidFill>
              </a:defRPr>
            </a:lvl1pPr>
          </a:lstStyle>
          <a:p>
            <a:r>
              <a:rPr lang="en-GB"/>
              <a:t>Internal</a:t>
            </a:r>
            <a:endParaRPr lang="en-GB" dirty="0"/>
          </a:p>
        </p:txBody>
      </p:sp>
      <p:sp>
        <p:nvSpPr>
          <p:cNvPr id="6" name="Slide Number Placeholder 5"/>
          <p:cNvSpPr>
            <a:spLocks noGrp="1"/>
          </p:cNvSpPr>
          <p:nvPr>
            <p:ph type="sldNum" sz="quarter" idx="12"/>
          </p:nvPr>
        </p:nvSpPr>
        <p:spPr/>
        <p:txBody>
          <a:bodyPr/>
          <a:lstStyle>
            <a:lvl1pPr>
              <a:defRPr>
                <a:solidFill>
                  <a:srgbClr val="9994B1"/>
                </a:solidFill>
              </a:defRPr>
            </a:lvl1pPr>
          </a:lstStyle>
          <a:p>
            <a:fld id="{61E25E67-CBB9-434B-BBF7-0A5E970272B8}" type="slidenum">
              <a:rPr lang="en-GB" smtClean="0"/>
              <a:pPr/>
              <a:t>‹#›</a:t>
            </a:fld>
            <a:endParaRPr lang="en-GB" dirty="0"/>
          </a:p>
        </p:txBody>
      </p:sp>
      <p:pic>
        <p:nvPicPr>
          <p:cNvPr id="8" name="Graphic 7">
            <a:extLst>
              <a:ext uri="{FF2B5EF4-FFF2-40B4-BE49-F238E27FC236}">
                <a16:creationId xmlns:a16="http://schemas.microsoft.com/office/drawing/2014/main" id="{AE677F3D-D716-40EC-B7B4-F4977570E13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17249" y="3044758"/>
            <a:ext cx="1839414" cy="1796190"/>
          </a:xfrm>
          <a:prstGeom prst="rect">
            <a:avLst/>
          </a:prstGeom>
        </p:spPr>
      </p:pic>
      <p:grpSp>
        <p:nvGrpSpPr>
          <p:cNvPr id="10" name="Graphic 19">
            <a:extLst>
              <a:ext uri="{FF2B5EF4-FFF2-40B4-BE49-F238E27FC236}">
                <a16:creationId xmlns:a16="http://schemas.microsoft.com/office/drawing/2014/main" id="{59D87852-F834-409C-B191-0E3DB7829DDA}"/>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9994B1"/>
          </a:solidFill>
        </p:grpSpPr>
        <p:sp>
          <p:nvSpPr>
            <p:cNvPr id="11" name="Freeform: Shape 10">
              <a:extLst>
                <a:ext uri="{FF2B5EF4-FFF2-40B4-BE49-F238E27FC236}">
                  <a16:creationId xmlns:a16="http://schemas.microsoft.com/office/drawing/2014/main" id="{2DF0FC44-919D-4D5C-BEDE-797DF9691A1F}"/>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62253D34-D437-45DF-84B9-D1CE60A1D188}"/>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540F4A8E-A03D-44B8-8474-1E1C3A2C5F76}"/>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FFE8BD5B-94B5-4CAD-BE37-5FE1AD4E054A}"/>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A0B76B74-3ECE-4814-94B0-D91AF2A16645}"/>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73F50BF5-3D0F-4E32-9548-2354410572D2}"/>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F7BE7FA7-6CA4-4917-9C43-7B3C45C3A74D}"/>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40EF1529-5969-4764-ADDC-55D2BEFAA9E0}"/>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D982530C-BFF7-4FFE-89DD-F04656417F4E}"/>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DC00ED5B-069D-4629-9913-B89C79468A99}"/>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A0DE64EC-1D8A-4A18-AA0D-966EA50380E3}"/>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F8DD7AA4-96EE-4BE7-9AA6-FA06015C4658}"/>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CFFBFE74-5BE0-4D88-9236-1490CB17271C}"/>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B920FB49-B53C-4555-9E94-A490506760C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6C284678-601C-4037-8C9A-B5312F4A0C7A}"/>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9C680057-9F14-40E7-A752-ED40510F485F}"/>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E313A42F-A8E7-44E3-BB4A-7C763B911329}"/>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20E738A0-7E88-4E9C-B9B3-96C293DE9CE9}"/>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FEAB8D02-ECE2-4190-8241-1DF731560355}"/>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C6C8C16D-3A30-4ADF-A1E1-5E5668E7D70F}"/>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653109741"/>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3"/>
          </a:xfrm>
        </p:spPr>
        <p:txBody>
          <a:bodyPr/>
          <a:lstStyle>
            <a:lvl1pPr>
              <a:defRPr sz="2400">
                <a:solidFill>
                  <a:schemeClr val="bg1"/>
                </a:solidFill>
              </a:defRPr>
            </a:lvl1pPr>
          </a:lstStyle>
          <a:p>
            <a:r>
              <a:rPr lang="en-GB"/>
              <a:t>Click to add title</a:t>
            </a:r>
            <a:endParaRPr lang="en-GB" dirty="0"/>
          </a:p>
        </p:txBody>
      </p:sp>
      <p:sp>
        <p:nvSpPr>
          <p:cNvPr id="4" name="Date Placeholder 3"/>
          <p:cNvSpPr>
            <a:spLocks noGrp="1"/>
          </p:cNvSpPr>
          <p:nvPr>
            <p:ph type="dt" sz="half" idx="10"/>
          </p:nvPr>
        </p:nvSpPr>
        <p:spPr/>
        <p:txBody>
          <a:bodyPr/>
          <a:lstStyle>
            <a:lvl1pPr>
              <a:defRPr>
                <a:solidFill>
                  <a:srgbClr val="9994B1"/>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9994B1"/>
                </a:solidFill>
              </a:defRPr>
            </a:lvl1pPr>
          </a:lstStyle>
          <a:p>
            <a:r>
              <a:rPr lang="en-GB"/>
              <a:t>Internal</a:t>
            </a:r>
            <a:endParaRPr lang="en-GB" dirty="0"/>
          </a:p>
        </p:txBody>
      </p:sp>
      <p:sp>
        <p:nvSpPr>
          <p:cNvPr id="6" name="Slide Number Placeholder 5"/>
          <p:cNvSpPr>
            <a:spLocks noGrp="1"/>
          </p:cNvSpPr>
          <p:nvPr>
            <p:ph type="sldNum" sz="quarter" idx="12"/>
          </p:nvPr>
        </p:nvSpPr>
        <p:spPr/>
        <p:txBody>
          <a:bodyPr/>
          <a:lstStyle>
            <a:lvl1pPr>
              <a:defRPr>
                <a:solidFill>
                  <a:srgbClr val="9994B1"/>
                </a:solidFill>
              </a:defRPr>
            </a:lvl1pPr>
          </a:lstStyle>
          <a:p>
            <a:fld id="{61E25E67-CBB9-434B-BBF7-0A5E970272B8}" type="slidenum">
              <a:rPr lang="en-GB" smtClean="0"/>
              <a:pPr/>
              <a:t>‹#›</a:t>
            </a:fld>
            <a:endParaRPr lang="en-GB" dirty="0"/>
          </a:p>
        </p:txBody>
      </p:sp>
      <p:grpSp>
        <p:nvGrpSpPr>
          <p:cNvPr id="10" name="Graphic 19">
            <a:extLst>
              <a:ext uri="{FF2B5EF4-FFF2-40B4-BE49-F238E27FC236}">
                <a16:creationId xmlns:a16="http://schemas.microsoft.com/office/drawing/2014/main" id="{59D87852-F834-409C-B191-0E3DB7829DDA}"/>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9994B1"/>
          </a:solidFill>
        </p:grpSpPr>
        <p:sp>
          <p:nvSpPr>
            <p:cNvPr id="11" name="Freeform: Shape 10">
              <a:extLst>
                <a:ext uri="{FF2B5EF4-FFF2-40B4-BE49-F238E27FC236}">
                  <a16:creationId xmlns:a16="http://schemas.microsoft.com/office/drawing/2014/main" id="{2DF0FC44-919D-4D5C-BEDE-797DF9691A1F}"/>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62253D34-D437-45DF-84B9-D1CE60A1D188}"/>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540F4A8E-A03D-44B8-8474-1E1C3A2C5F76}"/>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FFE8BD5B-94B5-4CAD-BE37-5FE1AD4E054A}"/>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A0B76B74-3ECE-4814-94B0-D91AF2A16645}"/>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73F50BF5-3D0F-4E32-9548-2354410572D2}"/>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F7BE7FA7-6CA4-4917-9C43-7B3C45C3A74D}"/>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40EF1529-5969-4764-ADDC-55D2BEFAA9E0}"/>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D982530C-BFF7-4FFE-89DD-F04656417F4E}"/>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DC00ED5B-069D-4629-9913-B89C79468A99}"/>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A0DE64EC-1D8A-4A18-AA0D-966EA50380E3}"/>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F8DD7AA4-96EE-4BE7-9AA6-FA06015C4658}"/>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CFFBFE74-5BE0-4D88-9236-1490CB17271C}"/>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B920FB49-B53C-4555-9E94-A490506760C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6C284678-601C-4037-8C9A-B5312F4A0C7A}"/>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9C680057-9F14-40E7-A752-ED40510F485F}"/>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E313A42F-A8E7-44E3-BB4A-7C763B911329}"/>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20E738A0-7E88-4E9C-B9B3-96C293DE9CE9}"/>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FEAB8D02-ECE2-4190-8241-1DF731560355}"/>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C6C8C16D-3A30-4ADF-A1E1-5E5668E7D70F}"/>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4249819047"/>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1"/>
        </a:solidFill>
        <a:effectLst/>
      </p:bgPr>
    </p:bg>
    <p:spTree>
      <p:nvGrpSpPr>
        <p:cNvPr id="1" name=""/>
        <p:cNvGrpSpPr/>
        <p:nvPr/>
      </p:nvGrpSpPr>
      <p:grpSpPr>
        <a:xfrm>
          <a:off x="0" y="0"/>
          <a:ext cx="0" cy="0"/>
          <a:chOff x="0" y="0"/>
          <a:chExt cx="0" cy="0"/>
        </a:xfrm>
      </p:grpSpPr>
      <p:grpSp>
        <p:nvGrpSpPr>
          <p:cNvPr id="11" name="Logo">
            <a:extLst>
              <a:ext uri="{FF2B5EF4-FFF2-40B4-BE49-F238E27FC236}">
                <a16:creationId xmlns:a16="http://schemas.microsoft.com/office/drawing/2014/main" id="{E1AED2E5-EACC-4379-8B86-BDCC33C414F2}"/>
              </a:ext>
              <a:ext uri="{C183D7F6-B498-43B3-948B-1728B52AA6E4}">
                <adec:decorative xmlns:adec="http://schemas.microsoft.com/office/drawing/2017/decorative" val="1"/>
              </a:ext>
            </a:extLst>
          </p:cNvPr>
          <p:cNvGrpSpPr/>
          <p:nvPr userDrawn="1"/>
        </p:nvGrpSpPr>
        <p:grpSpPr>
          <a:xfrm>
            <a:off x="571125" y="4482250"/>
            <a:ext cx="1535077" cy="256610"/>
            <a:chOff x="301852" y="4913727"/>
            <a:chExt cx="487916" cy="81562"/>
          </a:xfrm>
          <a:solidFill>
            <a:schemeClr val="bg1"/>
          </a:solidFill>
        </p:grpSpPr>
        <p:sp>
          <p:nvSpPr>
            <p:cNvPr id="12" name="Freeform: Shape 11">
              <a:extLst>
                <a:ext uri="{FF2B5EF4-FFF2-40B4-BE49-F238E27FC236}">
                  <a16:creationId xmlns:a16="http://schemas.microsoft.com/office/drawing/2014/main" id="{1B6BA168-9CE4-44AB-B941-D8DA4F05E79C}"/>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7C94091C-6139-4AFE-89FC-2B31F67136BA}"/>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2373ACD1-A8F0-4238-BB65-845CC0309217}"/>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567C362-E84E-440A-8FB1-AEE702C8EE7E}"/>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294458EE-BAB5-4F5D-8AD0-E3DCB92505A2}"/>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677978A7-70C7-4F30-927E-37994B0EC79F}"/>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6B868A66-D56A-4AE3-B9EB-8DA8B77CCAE9}"/>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3A65657E-3350-49C4-80F1-230CA744F304}"/>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57EA226B-3CD7-4150-951D-C7E8373D179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95910130-9080-4F24-B7C6-72FEB75AD2CD}"/>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C84E3B8-A874-464A-9343-39D84B674DC7}"/>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82C8E9EB-3D75-4469-B770-80DA62F0B1DA}"/>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5D489DD3-7B6F-4BB5-B7A3-F00CCFB28C8E}"/>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E26E3C15-90E3-49A7-B611-6558D0D1043A}"/>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1B95DFB8-9A64-4C6F-A877-531F37AD0F20}"/>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126215F6-3A3D-44A7-8588-FB218EE36DC1}"/>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7C6B71A1-9996-4901-B9D3-54FC81E74F1A}"/>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31D2AC48-6726-4552-87BB-E6D57D78A20C}"/>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BDA4CC45-8BAB-4AE6-B09B-2C920E8D1F09}"/>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B5DD9E6-B7AC-48D1-8849-FD3548138D28}"/>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3" name="Title 1">
            <a:extLst>
              <a:ext uri="{FF2B5EF4-FFF2-40B4-BE49-F238E27FC236}">
                <a16:creationId xmlns:a16="http://schemas.microsoft.com/office/drawing/2014/main" id="{C7D6CCA3-D98F-4E8C-B9B8-253423212EE6}"/>
              </a:ext>
            </a:extLst>
          </p:cNvPr>
          <p:cNvSpPr>
            <a:spLocks noGrp="1"/>
          </p:cNvSpPr>
          <p:nvPr>
            <p:ph type="ctrTitle" hasCustomPrompt="1"/>
          </p:nvPr>
        </p:nvSpPr>
        <p:spPr>
          <a:xfrm>
            <a:off x="576261" y="231776"/>
            <a:ext cx="4104000" cy="2583344"/>
          </a:xfrm>
        </p:spPr>
        <p:txBody>
          <a:bodyPr anchor="b"/>
          <a:lstStyle>
            <a:lvl1pPr algn="l">
              <a:defRPr sz="4400" b="0">
                <a:solidFill>
                  <a:schemeClr val="bg1"/>
                </a:solidFill>
              </a:defRPr>
            </a:lvl1pPr>
          </a:lstStyle>
          <a:p>
            <a:r>
              <a:rPr lang="en-GB"/>
              <a:t>Click to add title</a:t>
            </a:r>
            <a:endParaRPr lang="en-GB" dirty="0"/>
          </a:p>
        </p:txBody>
      </p:sp>
      <p:sp>
        <p:nvSpPr>
          <p:cNvPr id="35" name="Subtitle 2">
            <a:extLst>
              <a:ext uri="{FF2B5EF4-FFF2-40B4-BE49-F238E27FC236}">
                <a16:creationId xmlns:a16="http://schemas.microsoft.com/office/drawing/2014/main" id="{466A57BE-C742-4942-BC2C-5CCB046B109C}"/>
              </a:ext>
            </a:extLst>
          </p:cNvPr>
          <p:cNvSpPr>
            <a:spLocks noGrp="1"/>
          </p:cNvSpPr>
          <p:nvPr>
            <p:ph type="subTitle" idx="1" hasCustomPrompt="1"/>
          </p:nvPr>
        </p:nvSpPr>
        <p:spPr>
          <a:xfrm>
            <a:off x="576261" y="2933271"/>
            <a:ext cx="4104000" cy="1008000"/>
          </a:xfrm>
        </p:spPr>
        <p:txBody>
          <a:bodyPr>
            <a:normAutofit/>
          </a:bodyPr>
          <a:lstStyle>
            <a:lvl1pPr marL="0" indent="0" algn="l">
              <a:buNone/>
              <a:defRPr sz="1600" b="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add sub title</a:t>
            </a:r>
            <a:endParaRPr lang="en-GB" dirty="0"/>
          </a:p>
        </p:txBody>
      </p:sp>
      <p:sp>
        <p:nvSpPr>
          <p:cNvPr id="36" name="Text Placeholder 33">
            <a:extLst>
              <a:ext uri="{FF2B5EF4-FFF2-40B4-BE49-F238E27FC236}">
                <a16:creationId xmlns:a16="http://schemas.microsoft.com/office/drawing/2014/main" id="{D784ED6D-55C4-43AE-897A-8020AD869C28}"/>
              </a:ext>
            </a:extLst>
          </p:cNvPr>
          <p:cNvSpPr>
            <a:spLocks noGrp="1"/>
          </p:cNvSpPr>
          <p:nvPr>
            <p:ph type="body" sz="quarter" idx="13" hasCustomPrompt="1"/>
          </p:nvPr>
        </p:nvSpPr>
        <p:spPr>
          <a:xfrm>
            <a:off x="576261" y="3958761"/>
            <a:ext cx="4104000" cy="365125"/>
          </a:xfrm>
        </p:spPr>
        <p:txBody>
          <a:bodyPr>
            <a:normAutofit/>
          </a:bodyPr>
          <a:lstStyle>
            <a:lvl1pPr marL="0" indent="0">
              <a:spcBef>
                <a:spcPts val="0"/>
              </a:spcBef>
              <a:buNone/>
              <a:defRPr sz="1100">
                <a:solidFill>
                  <a:srgbClr val="EACBBB"/>
                </a:solidFill>
              </a:defRPr>
            </a:lvl1pPr>
            <a:lvl2pPr marL="179388" indent="0">
              <a:buNone/>
              <a:defRPr/>
            </a:lvl2pPr>
            <a:lvl3pPr marL="360362" indent="0">
              <a:buNone/>
              <a:defRPr/>
            </a:lvl3pPr>
            <a:lvl4pPr marL="539750" indent="0">
              <a:buNone/>
              <a:defRPr/>
            </a:lvl4pPr>
            <a:lvl5pPr marL="719137" indent="0">
              <a:buNone/>
              <a:defRPr/>
            </a:lvl5pPr>
          </a:lstStyle>
          <a:p>
            <a:pPr lvl="0"/>
            <a:r>
              <a:rPr lang="en-GB" dirty="0"/>
              <a:t>Click to add date and/or presenters name</a:t>
            </a:r>
          </a:p>
        </p:txBody>
      </p:sp>
      <p:sp>
        <p:nvSpPr>
          <p:cNvPr id="39" name="Dots">
            <a:extLst>
              <a:ext uri="{FF2B5EF4-FFF2-40B4-BE49-F238E27FC236}">
                <a16:creationId xmlns:a16="http://schemas.microsoft.com/office/drawing/2014/main" id="{7E284916-3830-4B2D-96DE-5DDABBF929B7}"/>
              </a:ext>
              <a:ext uri="{C183D7F6-B498-43B3-948B-1728B52AA6E4}">
                <adec:decorative xmlns:adec="http://schemas.microsoft.com/office/drawing/2017/decorative" val="1"/>
              </a:ext>
            </a:extLst>
          </p:cNvPr>
          <p:cNvSpPr/>
          <p:nvPr userDrawn="1"/>
        </p:nvSpPr>
        <p:spPr>
          <a:xfrm rot="16200000">
            <a:off x="7037018" y="276035"/>
            <a:ext cx="1793181" cy="1842720"/>
          </a:xfrm>
          <a:custGeom>
            <a:avLst/>
            <a:gdLst>
              <a:gd name="connsiteX0" fmla="*/ 23773 w 1793181"/>
              <a:gd name="connsiteY0" fmla="*/ 1817965 h 1842720"/>
              <a:gd name="connsiteX1" fmla="*/ 11561 w 1793181"/>
              <a:gd name="connsiteY1" fmla="*/ 1830141 h 1842720"/>
              <a:gd name="connsiteX2" fmla="*/ 0 w 1793181"/>
              <a:gd name="connsiteY2" fmla="*/ 1817625 h 1842720"/>
              <a:gd name="connsiteX3" fmla="*/ 12169 w 1793181"/>
              <a:gd name="connsiteY3" fmla="*/ 1805098 h 1842720"/>
              <a:gd name="connsiteX4" fmla="*/ 12216 w 1793181"/>
              <a:gd name="connsiteY4" fmla="*/ 1805098 h 1842720"/>
              <a:gd name="connsiteX5" fmla="*/ 23773 w 1793181"/>
              <a:gd name="connsiteY5" fmla="*/ 1817965 h 1842720"/>
              <a:gd name="connsiteX6" fmla="*/ 328537 w 1793181"/>
              <a:gd name="connsiteY6" fmla="*/ 1818256 h 1842720"/>
              <a:gd name="connsiteX7" fmla="*/ 304113 w 1793181"/>
              <a:gd name="connsiteY7" fmla="*/ 1842712 h 1842720"/>
              <a:gd name="connsiteX8" fmla="*/ 280896 w 1793181"/>
              <a:gd name="connsiteY8" fmla="*/ 1817624 h 1842720"/>
              <a:gd name="connsiteX9" fmla="*/ 305279 w 1793181"/>
              <a:gd name="connsiteY9" fmla="*/ 1792523 h 1842720"/>
              <a:gd name="connsiteX10" fmla="*/ 305329 w 1793181"/>
              <a:gd name="connsiteY10" fmla="*/ 1792523 h 1842720"/>
              <a:gd name="connsiteX11" fmla="*/ 328537 w 1793181"/>
              <a:gd name="connsiteY11" fmla="*/ 1818256 h 1842720"/>
              <a:gd name="connsiteX12" fmla="*/ 340145 w 1793181"/>
              <a:gd name="connsiteY12" fmla="*/ 1517734 h 1842720"/>
              <a:gd name="connsiteX13" fmla="*/ 303550 w 1793181"/>
              <a:gd name="connsiteY13" fmla="*/ 1554409 h 1842720"/>
              <a:gd name="connsiteX14" fmla="*/ 268726 w 1793181"/>
              <a:gd name="connsiteY14" fmla="*/ 1516758 h 1842720"/>
              <a:gd name="connsiteX15" fmla="*/ 305324 w 1793181"/>
              <a:gd name="connsiteY15" fmla="*/ 1479179 h 1842720"/>
              <a:gd name="connsiteX16" fmla="*/ 305329 w 1793181"/>
              <a:gd name="connsiteY16" fmla="*/ 1479179 h 1842720"/>
              <a:gd name="connsiteX17" fmla="*/ 340145 w 1793181"/>
              <a:gd name="connsiteY17" fmla="*/ 1517734 h 1842720"/>
              <a:gd name="connsiteX18" fmla="*/ 609814 w 1793181"/>
              <a:gd name="connsiteY18" fmla="*/ 1817965 h 1842720"/>
              <a:gd name="connsiteX19" fmla="*/ 597602 w 1793181"/>
              <a:gd name="connsiteY19" fmla="*/ 1830141 h 1842720"/>
              <a:gd name="connsiteX20" fmla="*/ 586041 w 1793181"/>
              <a:gd name="connsiteY20" fmla="*/ 1817624 h 1842720"/>
              <a:gd name="connsiteX21" fmla="*/ 598112 w 1793181"/>
              <a:gd name="connsiteY21" fmla="*/ 1805098 h 1842720"/>
              <a:gd name="connsiteX22" fmla="*/ 598257 w 1793181"/>
              <a:gd name="connsiteY22" fmla="*/ 1805098 h 1842720"/>
              <a:gd name="connsiteX23" fmla="*/ 609814 w 1793181"/>
              <a:gd name="connsiteY23" fmla="*/ 1817965 h 1842720"/>
              <a:gd name="connsiteX24" fmla="*/ 609907 w 1793181"/>
              <a:gd name="connsiteY24" fmla="*/ 1216232 h 1842720"/>
              <a:gd name="connsiteX25" fmla="*/ 597695 w 1793181"/>
              <a:gd name="connsiteY25" fmla="*/ 1228511 h 1842720"/>
              <a:gd name="connsiteX26" fmla="*/ 586040 w 1793181"/>
              <a:gd name="connsiteY26" fmla="*/ 1215892 h 1842720"/>
              <a:gd name="connsiteX27" fmla="*/ 598210 w 1793181"/>
              <a:gd name="connsiteY27" fmla="*/ 1203366 h 1842720"/>
              <a:gd name="connsiteX28" fmla="*/ 598257 w 1793181"/>
              <a:gd name="connsiteY28" fmla="*/ 1203366 h 1842720"/>
              <a:gd name="connsiteX29" fmla="*/ 609907 w 1793181"/>
              <a:gd name="connsiteY29" fmla="*/ 1216232 h 1842720"/>
              <a:gd name="connsiteX30" fmla="*/ 621464 w 1793181"/>
              <a:gd name="connsiteY30" fmla="*/ 1517438 h 1842720"/>
              <a:gd name="connsiteX31" fmla="*/ 597040 w 1793181"/>
              <a:gd name="connsiteY31" fmla="*/ 1541894 h 1842720"/>
              <a:gd name="connsiteX32" fmla="*/ 573823 w 1793181"/>
              <a:gd name="connsiteY32" fmla="*/ 1516757 h 1842720"/>
              <a:gd name="connsiteX33" fmla="*/ 598159 w 1793181"/>
              <a:gd name="connsiteY33" fmla="*/ 1491706 h 1842720"/>
              <a:gd name="connsiteX34" fmla="*/ 598256 w 1793181"/>
              <a:gd name="connsiteY34" fmla="*/ 1491706 h 1842720"/>
              <a:gd name="connsiteX35" fmla="*/ 621464 w 1793181"/>
              <a:gd name="connsiteY35" fmla="*/ 1517438 h 1842720"/>
              <a:gd name="connsiteX36" fmla="*/ 621464 w 1793181"/>
              <a:gd name="connsiteY36" fmla="*/ 915705 h 1842720"/>
              <a:gd name="connsiteX37" fmla="*/ 597040 w 1793181"/>
              <a:gd name="connsiteY37" fmla="*/ 940161 h 1842720"/>
              <a:gd name="connsiteX38" fmla="*/ 573823 w 1793181"/>
              <a:gd name="connsiteY38" fmla="*/ 915075 h 1842720"/>
              <a:gd name="connsiteX39" fmla="*/ 598206 w 1793181"/>
              <a:gd name="connsiteY39" fmla="*/ 889973 h 1842720"/>
              <a:gd name="connsiteX40" fmla="*/ 598256 w 1793181"/>
              <a:gd name="connsiteY40" fmla="*/ 889973 h 1842720"/>
              <a:gd name="connsiteX41" fmla="*/ 621464 w 1793181"/>
              <a:gd name="connsiteY41" fmla="*/ 915705 h 1842720"/>
              <a:gd name="connsiteX42" fmla="*/ 902740 w 1793181"/>
              <a:gd name="connsiteY42" fmla="*/ 1817965 h 1842720"/>
              <a:gd name="connsiteX43" fmla="*/ 890528 w 1793181"/>
              <a:gd name="connsiteY43" fmla="*/ 1830141 h 1842720"/>
              <a:gd name="connsiteX44" fmla="*/ 878967 w 1793181"/>
              <a:gd name="connsiteY44" fmla="*/ 1817624 h 1842720"/>
              <a:gd name="connsiteX45" fmla="*/ 891038 w 1793181"/>
              <a:gd name="connsiteY45" fmla="*/ 1805098 h 1842720"/>
              <a:gd name="connsiteX46" fmla="*/ 891183 w 1793181"/>
              <a:gd name="connsiteY46" fmla="*/ 1805098 h 1842720"/>
              <a:gd name="connsiteX47" fmla="*/ 902740 w 1793181"/>
              <a:gd name="connsiteY47" fmla="*/ 1817965 h 1842720"/>
              <a:gd name="connsiteX48" fmla="*/ 902740 w 1793181"/>
              <a:gd name="connsiteY48" fmla="*/ 1517097 h 1842720"/>
              <a:gd name="connsiteX49" fmla="*/ 890528 w 1793181"/>
              <a:gd name="connsiteY49" fmla="*/ 1529273 h 1842720"/>
              <a:gd name="connsiteX50" fmla="*/ 878967 w 1793181"/>
              <a:gd name="connsiteY50" fmla="*/ 1516757 h 1842720"/>
              <a:gd name="connsiteX51" fmla="*/ 891136 w 1793181"/>
              <a:gd name="connsiteY51" fmla="*/ 1504231 h 1842720"/>
              <a:gd name="connsiteX52" fmla="*/ 891183 w 1793181"/>
              <a:gd name="connsiteY52" fmla="*/ 1504231 h 1842720"/>
              <a:gd name="connsiteX53" fmla="*/ 902740 w 1793181"/>
              <a:gd name="connsiteY53" fmla="*/ 1517097 h 1842720"/>
              <a:gd name="connsiteX54" fmla="*/ 914390 w 1793181"/>
              <a:gd name="connsiteY54" fmla="*/ 1216571 h 1842720"/>
              <a:gd name="connsiteX55" fmla="*/ 889966 w 1793181"/>
              <a:gd name="connsiteY55" fmla="*/ 1241026 h 1842720"/>
              <a:gd name="connsiteX56" fmla="*/ 866749 w 1793181"/>
              <a:gd name="connsiteY56" fmla="*/ 1215890 h 1842720"/>
              <a:gd name="connsiteX57" fmla="*/ 891179 w 1793181"/>
              <a:gd name="connsiteY57" fmla="*/ 1190839 h 1842720"/>
              <a:gd name="connsiteX58" fmla="*/ 891182 w 1793181"/>
              <a:gd name="connsiteY58" fmla="*/ 1190839 h 1842720"/>
              <a:gd name="connsiteX59" fmla="*/ 914390 w 1793181"/>
              <a:gd name="connsiteY59" fmla="*/ 1216571 h 1842720"/>
              <a:gd name="connsiteX60" fmla="*/ 914954 w 1793181"/>
              <a:gd name="connsiteY60" fmla="*/ 614844 h 1842720"/>
              <a:gd name="connsiteX61" fmla="*/ 890571 w 1793181"/>
              <a:gd name="connsiteY61" fmla="*/ 639343 h 1842720"/>
              <a:gd name="connsiteX62" fmla="*/ 867308 w 1793181"/>
              <a:gd name="connsiteY62" fmla="*/ 614257 h 1842720"/>
              <a:gd name="connsiteX63" fmla="*/ 891694 w 1793181"/>
              <a:gd name="connsiteY63" fmla="*/ 589157 h 1842720"/>
              <a:gd name="connsiteX64" fmla="*/ 914954 w 1793181"/>
              <a:gd name="connsiteY64" fmla="*/ 614844 h 1842720"/>
              <a:gd name="connsiteX65" fmla="*/ 925949 w 1793181"/>
              <a:gd name="connsiteY65" fmla="*/ 916046 h 1842720"/>
              <a:gd name="connsiteX66" fmla="*/ 889311 w 1793181"/>
              <a:gd name="connsiteY66" fmla="*/ 952677 h 1842720"/>
              <a:gd name="connsiteX67" fmla="*/ 854533 w 1793181"/>
              <a:gd name="connsiteY67" fmla="*/ 915075 h 1842720"/>
              <a:gd name="connsiteX68" fmla="*/ 891179 w 1793181"/>
              <a:gd name="connsiteY68" fmla="*/ 877447 h 1842720"/>
              <a:gd name="connsiteX69" fmla="*/ 891183 w 1793181"/>
              <a:gd name="connsiteY69" fmla="*/ 877447 h 1842720"/>
              <a:gd name="connsiteX70" fmla="*/ 925949 w 1793181"/>
              <a:gd name="connsiteY70" fmla="*/ 916046 h 1842720"/>
              <a:gd name="connsiteX71" fmla="*/ 1195666 w 1793181"/>
              <a:gd name="connsiteY71" fmla="*/ 1817916 h 1842720"/>
              <a:gd name="connsiteX72" fmla="*/ 1183500 w 1793181"/>
              <a:gd name="connsiteY72" fmla="*/ 1830146 h 1842720"/>
              <a:gd name="connsiteX73" fmla="*/ 1171893 w 1793181"/>
              <a:gd name="connsiteY73" fmla="*/ 1817625 h 1842720"/>
              <a:gd name="connsiteX74" fmla="*/ 1184062 w 1793181"/>
              <a:gd name="connsiteY74" fmla="*/ 1805098 h 1842720"/>
              <a:gd name="connsiteX75" fmla="*/ 1195666 w 1793181"/>
              <a:gd name="connsiteY75" fmla="*/ 1817916 h 1842720"/>
              <a:gd name="connsiteX76" fmla="*/ 1195666 w 1793181"/>
              <a:gd name="connsiteY76" fmla="*/ 614499 h 1842720"/>
              <a:gd name="connsiteX77" fmla="*/ 1183500 w 1793181"/>
              <a:gd name="connsiteY77" fmla="*/ 626728 h 1842720"/>
              <a:gd name="connsiteX78" fmla="*/ 1171893 w 1793181"/>
              <a:gd name="connsiteY78" fmla="*/ 614208 h 1842720"/>
              <a:gd name="connsiteX79" fmla="*/ 1184062 w 1793181"/>
              <a:gd name="connsiteY79" fmla="*/ 601683 h 1842720"/>
              <a:gd name="connsiteX80" fmla="*/ 1195666 w 1793181"/>
              <a:gd name="connsiteY80" fmla="*/ 614499 h 1842720"/>
              <a:gd name="connsiteX81" fmla="*/ 1195759 w 1793181"/>
              <a:gd name="connsiteY81" fmla="*/ 1216187 h 1842720"/>
              <a:gd name="connsiteX82" fmla="*/ 1183594 w 1793181"/>
              <a:gd name="connsiteY82" fmla="*/ 1228511 h 1842720"/>
              <a:gd name="connsiteX83" fmla="*/ 1171892 w 1793181"/>
              <a:gd name="connsiteY83" fmla="*/ 1215891 h 1842720"/>
              <a:gd name="connsiteX84" fmla="*/ 1184062 w 1793181"/>
              <a:gd name="connsiteY84" fmla="*/ 1203366 h 1842720"/>
              <a:gd name="connsiteX85" fmla="*/ 1195759 w 1793181"/>
              <a:gd name="connsiteY85" fmla="*/ 1216187 h 1842720"/>
              <a:gd name="connsiteX86" fmla="*/ 1207321 w 1793181"/>
              <a:gd name="connsiteY86" fmla="*/ 1517394 h 1842720"/>
              <a:gd name="connsiteX87" fmla="*/ 1182939 w 1793181"/>
              <a:gd name="connsiteY87" fmla="*/ 1541894 h 1842720"/>
              <a:gd name="connsiteX88" fmla="*/ 1159675 w 1793181"/>
              <a:gd name="connsiteY88" fmla="*/ 1516757 h 1842720"/>
              <a:gd name="connsiteX89" fmla="*/ 1184062 w 1793181"/>
              <a:gd name="connsiteY89" fmla="*/ 1491706 h 1842720"/>
              <a:gd name="connsiteX90" fmla="*/ 1207321 w 1793181"/>
              <a:gd name="connsiteY90" fmla="*/ 1517394 h 1842720"/>
              <a:gd name="connsiteX91" fmla="*/ 1207322 w 1793181"/>
              <a:gd name="connsiteY91" fmla="*/ 915661 h 1842720"/>
              <a:gd name="connsiteX92" fmla="*/ 1182939 w 1793181"/>
              <a:gd name="connsiteY92" fmla="*/ 940160 h 1842720"/>
              <a:gd name="connsiteX93" fmla="*/ 1159676 w 1793181"/>
              <a:gd name="connsiteY93" fmla="*/ 915074 h 1842720"/>
              <a:gd name="connsiteX94" fmla="*/ 1184062 w 1793181"/>
              <a:gd name="connsiteY94" fmla="*/ 889974 h 1842720"/>
              <a:gd name="connsiteX95" fmla="*/ 1207322 w 1793181"/>
              <a:gd name="connsiteY95" fmla="*/ 915661 h 1842720"/>
              <a:gd name="connsiteX96" fmla="*/ 1488593 w 1793181"/>
              <a:gd name="connsiteY96" fmla="*/ 915365 h 1842720"/>
              <a:gd name="connsiteX97" fmla="*/ 1476427 w 1793181"/>
              <a:gd name="connsiteY97" fmla="*/ 927595 h 1842720"/>
              <a:gd name="connsiteX98" fmla="*/ 1464819 w 1793181"/>
              <a:gd name="connsiteY98" fmla="*/ 915075 h 1842720"/>
              <a:gd name="connsiteX99" fmla="*/ 1476989 w 1793181"/>
              <a:gd name="connsiteY99" fmla="*/ 902549 h 1842720"/>
              <a:gd name="connsiteX100" fmla="*/ 1488593 w 1793181"/>
              <a:gd name="connsiteY100" fmla="*/ 915365 h 1842720"/>
              <a:gd name="connsiteX101" fmla="*/ 1500150 w 1793181"/>
              <a:gd name="connsiteY101" fmla="*/ 614839 h 1842720"/>
              <a:gd name="connsiteX102" fmla="*/ 1475772 w 1793181"/>
              <a:gd name="connsiteY102" fmla="*/ 639245 h 1842720"/>
              <a:gd name="connsiteX103" fmla="*/ 1452603 w 1793181"/>
              <a:gd name="connsiteY103" fmla="*/ 614209 h 1842720"/>
              <a:gd name="connsiteX104" fmla="*/ 1476989 w 1793181"/>
              <a:gd name="connsiteY104" fmla="*/ 589157 h 1842720"/>
              <a:gd name="connsiteX105" fmla="*/ 1500150 w 1793181"/>
              <a:gd name="connsiteY105" fmla="*/ 614839 h 1842720"/>
              <a:gd name="connsiteX106" fmla="*/ 1500248 w 1793181"/>
              <a:gd name="connsiteY106" fmla="*/ 1818211 h 1842720"/>
              <a:gd name="connsiteX107" fmla="*/ 1475865 w 1793181"/>
              <a:gd name="connsiteY107" fmla="*/ 1842711 h 1842720"/>
              <a:gd name="connsiteX108" fmla="*/ 1452602 w 1793181"/>
              <a:gd name="connsiteY108" fmla="*/ 1817625 h 1842720"/>
              <a:gd name="connsiteX109" fmla="*/ 1476988 w 1793181"/>
              <a:gd name="connsiteY109" fmla="*/ 1792523 h 1842720"/>
              <a:gd name="connsiteX110" fmla="*/ 1500248 w 1793181"/>
              <a:gd name="connsiteY110" fmla="*/ 1818211 h 1842720"/>
              <a:gd name="connsiteX111" fmla="*/ 1500248 w 1793181"/>
              <a:gd name="connsiteY111" fmla="*/ 1216527 h 1842720"/>
              <a:gd name="connsiteX112" fmla="*/ 1475865 w 1793181"/>
              <a:gd name="connsiteY112" fmla="*/ 1241027 h 1842720"/>
              <a:gd name="connsiteX113" fmla="*/ 1452602 w 1793181"/>
              <a:gd name="connsiteY113" fmla="*/ 1215892 h 1842720"/>
              <a:gd name="connsiteX114" fmla="*/ 1476988 w 1793181"/>
              <a:gd name="connsiteY114" fmla="*/ 1190841 h 1842720"/>
              <a:gd name="connsiteX115" fmla="*/ 1500248 w 1793181"/>
              <a:gd name="connsiteY115" fmla="*/ 1216527 h 1842720"/>
              <a:gd name="connsiteX116" fmla="*/ 1511805 w 1793181"/>
              <a:gd name="connsiteY116" fmla="*/ 1517734 h 1842720"/>
              <a:gd name="connsiteX117" fmla="*/ 1475210 w 1793181"/>
              <a:gd name="connsiteY117" fmla="*/ 1554408 h 1842720"/>
              <a:gd name="connsiteX118" fmla="*/ 1440385 w 1793181"/>
              <a:gd name="connsiteY118" fmla="*/ 1516757 h 1842720"/>
              <a:gd name="connsiteX119" fmla="*/ 1476988 w 1793181"/>
              <a:gd name="connsiteY119" fmla="*/ 1479180 h 1842720"/>
              <a:gd name="connsiteX120" fmla="*/ 1511805 w 1793181"/>
              <a:gd name="connsiteY120" fmla="*/ 1517734 h 1842720"/>
              <a:gd name="connsiteX121" fmla="*/ 1511805 w 1793181"/>
              <a:gd name="connsiteY121" fmla="*/ 314319 h 1842720"/>
              <a:gd name="connsiteX122" fmla="*/ 1475210 w 1793181"/>
              <a:gd name="connsiteY122" fmla="*/ 350994 h 1842720"/>
              <a:gd name="connsiteX123" fmla="*/ 1440385 w 1793181"/>
              <a:gd name="connsiteY123" fmla="*/ 313342 h 1842720"/>
              <a:gd name="connsiteX124" fmla="*/ 1476988 w 1793181"/>
              <a:gd name="connsiteY124" fmla="*/ 275765 h 1842720"/>
              <a:gd name="connsiteX125" fmla="*/ 1511805 w 1793181"/>
              <a:gd name="connsiteY125" fmla="*/ 314319 h 1842720"/>
              <a:gd name="connsiteX126" fmla="*/ 1781519 w 1793181"/>
              <a:gd name="connsiteY126" fmla="*/ 1817916 h 1842720"/>
              <a:gd name="connsiteX127" fmla="*/ 1769353 w 1793181"/>
              <a:gd name="connsiteY127" fmla="*/ 1830146 h 1842720"/>
              <a:gd name="connsiteX128" fmla="*/ 1757746 w 1793181"/>
              <a:gd name="connsiteY128" fmla="*/ 1817625 h 1842720"/>
              <a:gd name="connsiteX129" fmla="*/ 1769915 w 1793181"/>
              <a:gd name="connsiteY129" fmla="*/ 1805098 h 1842720"/>
              <a:gd name="connsiteX130" fmla="*/ 1781519 w 1793181"/>
              <a:gd name="connsiteY130" fmla="*/ 1817916 h 1842720"/>
              <a:gd name="connsiteX131" fmla="*/ 1781519 w 1793181"/>
              <a:gd name="connsiteY131" fmla="*/ 915365 h 1842720"/>
              <a:gd name="connsiteX132" fmla="*/ 1769353 w 1793181"/>
              <a:gd name="connsiteY132" fmla="*/ 927595 h 1842720"/>
              <a:gd name="connsiteX133" fmla="*/ 1757746 w 1793181"/>
              <a:gd name="connsiteY133" fmla="*/ 915075 h 1842720"/>
              <a:gd name="connsiteX134" fmla="*/ 1769915 w 1793181"/>
              <a:gd name="connsiteY134" fmla="*/ 902549 h 1842720"/>
              <a:gd name="connsiteX135" fmla="*/ 1781519 w 1793181"/>
              <a:gd name="connsiteY135" fmla="*/ 915365 h 1842720"/>
              <a:gd name="connsiteX136" fmla="*/ 1781519 w 1793181"/>
              <a:gd name="connsiteY136" fmla="*/ 614499 h 1842720"/>
              <a:gd name="connsiteX137" fmla="*/ 1769353 w 1793181"/>
              <a:gd name="connsiteY137" fmla="*/ 626728 h 1842720"/>
              <a:gd name="connsiteX138" fmla="*/ 1757746 w 1793181"/>
              <a:gd name="connsiteY138" fmla="*/ 614208 h 1842720"/>
              <a:gd name="connsiteX139" fmla="*/ 1769915 w 1793181"/>
              <a:gd name="connsiteY139" fmla="*/ 601683 h 1842720"/>
              <a:gd name="connsiteX140" fmla="*/ 1781519 w 1793181"/>
              <a:gd name="connsiteY140" fmla="*/ 614499 h 1842720"/>
              <a:gd name="connsiteX141" fmla="*/ 1781519 w 1793181"/>
              <a:gd name="connsiteY141" fmla="*/ 12816 h 1842720"/>
              <a:gd name="connsiteX142" fmla="*/ 1769353 w 1793181"/>
              <a:gd name="connsiteY142" fmla="*/ 25046 h 1842720"/>
              <a:gd name="connsiteX143" fmla="*/ 1757746 w 1793181"/>
              <a:gd name="connsiteY143" fmla="*/ 12526 h 1842720"/>
              <a:gd name="connsiteX144" fmla="*/ 1769915 w 1793181"/>
              <a:gd name="connsiteY144" fmla="*/ 0 h 1842720"/>
              <a:gd name="connsiteX145" fmla="*/ 1781519 w 1793181"/>
              <a:gd name="connsiteY145" fmla="*/ 12816 h 1842720"/>
              <a:gd name="connsiteX146" fmla="*/ 1781612 w 1793181"/>
              <a:gd name="connsiteY146" fmla="*/ 1216187 h 1842720"/>
              <a:gd name="connsiteX147" fmla="*/ 1769447 w 1793181"/>
              <a:gd name="connsiteY147" fmla="*/ 1228511 h 1842720"/>
              <a:gd name="connsiteX148" fmla="*/ 1757745 w 1793181"/>
              <a:gd name="connsiteY148" fmla="*/ 1215891 h 1842720"/>
              <a:gd name="connsiteX149" fmla="*/ 1769915 w 1793181"/>
              <a:gd name="connsiteY149" fmla="*/ 1203366 h 1842720"/>
              <a:gd name="connsiteX150" fmla="*/ 1781612 w 1793181"/>
              <a:gd name="connsiteY150" fmla="*/ 1216187 h 1842720"/>
              <a:gd name="connsiteX151" fmla="*/ 1793174 w 1793181"/>
              <a:gd name="connsiteY151" fmla="*/ 313979 h 1842720"/>
              <a:gd name="connsiteX152" fmla="*/ 1768792 w 1793181"/>
              <a:gd name="connsiteY152" fmla="*/ 338478 h 1842720"/>
              <a:gd name="connsiteX153" fmla="*/ 1745528 w 1793181"/>
              <a:gd name="connsiteY153" fmla="*/ 313342 h 1842720"/>
              <a:gd name="connsiteX154" fmla="*/ 1769916 w 1793181"/>
              <a:gd name="connsiteY154" fmla="*/ 288291 h 1842720"/>
              <a:gd name="connsiteX155" fmla="*/ 1793174 w 1793181"/>
              <a:gd name="connsiteY155" fmla="*/ 313979 h 1842720"/>
              <a:gd name="connsiteX156" fmla="*/ 1793175 w 1793181"/>
              <a:gd name="connsiteY156" fmla="*/ 1517394 h 1842720"/>
              <a:gd name="connsiteX157" fmla="*/ 1768792 w 1793181"/>
              <a:gd name="connsiteY157" fmla="*/ 1541894 h 1842720"/>
              <a:gd name="connsiteX158" fmla="*/ 1745528 w 1793181"/>
              <a:gd name="connsiteY158" fmla="*/ 1516758 h 1842720"/>
              <a:gd name="connsiteX159" fmla="*/ 1769916 w 1793181"/>
              <a:gd name="connsiteY159" fmla="*/ 1491706 h 1842720"/>
              <a:gd name="connsiteX160" fmla="*/ 1793175 w 1793181"/>
              <a:gd name="connsiteY160" fmla="*/ 1517394 h 18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793181" h="1842720">
                <a:moveTo>
                  <a:pt x="23773" y="1817965"/>
                </a:moveTo>
                <a:cubicBezTo>
                  <a:pt x="23591" y="1824880"/>
                  <a:pt x="18123" y="1830333"/>
                  <a:pt x="11561" y="1830141"/>
                </a:cubicBezTo>
                <a:cubicBezTo>
                  <a:pt x="5124" y="1829953"/>
                  <a:pt x="4" y="1824406"/>
                  <a:pt x="0" y="1817625"/>
                </a:cubicBezTo>
                <a:cubicBezTo>
                  <a:pt x="74" y="1810628"/>
                  <a:pt x="5523" y="1805014"/>
                  <a:pt x="12169" y="1805098"/>
                </a:cubicBezTo>
                <a:cubicBezTo>
                  <a:pt x="12184" y="1805098"/>
                  <a:pt x="12202" y="1805098"/>
                  <a:pt x="12216" y="1805098"/>
                </a:cubicBezTo>
                <a:cubicBezTo>
                  <a:pt x="18779" y="1805291"/>
                  <a:pt x="23956" y="1811052"/>
                  <a:pt x="23773" y="1817965"/>
                </a:cubicBezTo>
                <a:close/>
                <a:moveTo>
                  <a:pt x="328537" y="1818256"/>
                </a:moveTo>
                <a:cubicBezTo>
                  <a:pt x="328205" y="1832118"/>
                  <a:pt x="317266" y="1843062"/>
                  <a:pt x="304113" y="1842712"/>
                </a:cubicBezTo>
                <a:cubicBezTo>
                  <a:pt x="291198" y="1842360"/>
                  <a:pt x="280900" y="1831236"/>
                  <a:pt x="280896" y="1817624"/>
                </a:cubicBezTo>
                <a:cubicBezTo>
                  <a:pt x="281050" y="1803599"/>
                  <a:pt x="291966" y="1792360"/>
                  <a:pt x="305279" y="1792523"/>
                </a:cubicBezTo>
                <a:cubicBezTo>
                  <a:pt x="305297" y="1792523"/>
                  <a:pt x="305311" y="1792523"/>
                  <a:pt x="305329" y="1792523"/>
                </a:cubicBezTo>
                <a:cubicBezTo>
                  <a:pt x="318483" y="1792878"/>
                  <a:pt x="328875" y="1804398"/>
                  <a:pt x="328537" y="1818256"/>
                </a:cubicBezTo>
                <a:close/>
                <a:moveTo>
                  <a:pt x="340145" y="1517734"/>
                </a:moveTo>
                <a:cubicBezTo>
                  <a:pt x="339654" y="1538505"/>
                  <a:pt x="323271" y="1554926"/>
                  <a:pt x="303550" y="1554409"/>
                </a:cubicBezTo>
                <a:cubicBezTo>
                  <a:pt x="284163" y="1553901"/>
                  <a:pt x="268706" y="1537188"/>
                  <a:pt x="268726" y="1516758"/>
                </a:cubicBezTo>
                <a:cubicBezTo>
                  <a:pt x="268983" y="1495735"/>
                  <a:pt x="285366" y="1478908"/>
                  <a:pt x="305324" y="1479179"/>
                </a:cubicBezTo>
                <a:cubicBezTo>
                  <a:pt x="305324" y="1479179"/>
                  <a:pt x="305329" y="1479179"/>
                  <a:pt x="305329" y="1479179"/>
                </a:cubicBezTo>
                <a:cubicBezTo>
                  <a:pt x="325050" y="1479698"/>
                  <a:pt x="340637" y="1496958"/>
                  <a:pt x="340145" y="1517734"/>
                </a:cubicBezTo>
                <a:close/>
                <a:moveTo>
                  <a:pt x="609814" y="1817965"/>
                </a:moveTo>
                <a:cubicBezTo>
                  <a:pt x="609632" y="1824879"/>
                  <a:pt x="604164" y="1830333"/>
                  <a:pt x="597602" y="1830141"/>
                </a:cubicBezTo>
                <a:cubicBezTo>
                  <a:pt x="591165" y="1829953"/>
                  <a:pt x="586045" y="1824405"/>
                  <a:pt x="586041" y="1817624"/>
                </a:cubicBezTo>
                <a:cubicBezTo>
                  <a:pt x="586091" y="1810651"/>
                  <a:pt x="591498" y="1805044"/>
                  <a:pt x="598112" y="1805098"/>
                </a:cubicBezTo>
                <a:cubicBezTo>
                  <a:pt x="598163" y="1805098"/>
                  <a:pt x="598210" y="1805098"/>
                  <a:pt x="598257" y="1805098"/>
                </a:cubicBezTo>
                <a:cubicBezTo>
                  <a:pt x="604820" y="1805290"/>
                  <a:pt x="609997" y="1811051"/>
                  <a:pt x="609814" y="1817965"/>
                </a:cubicBezTo>
                <a:close/>
                <a:moveTo>
                  <a:pt x="609907" y="1216232"/>
                </a:moveTo>
                <a:cubicBezTo>
                  <a:pt x="609753" y="1223175"/>
                  <a:pt x="604285" y="1228674"/>
                  <a:pt x="597695" y="1228511"/>
                </a:cubicBezTo>
                <a:cubicBezTo>
                  <a:pt x="591198" y="1228348"/>
                  <a:pt x="586016" y="1222742"/>
                  <a:pt x="586040" y="1215892"/>
                </a:cubicBezTo>
                <a:cubicBezTo>
                  <a:pt x="586115" y="1208894"/>
                  <a:pt x="591563" y="1203282"/>
                  <a:pt x="598210" y="1203366"/>
                </a:cubicBezTo>
                <a:cubicBezTo>
                  <a:pt x="598224" y="1203366"/>
                  <a:pt x="598242" y="1203366"/>
                  <a:pt x="598257" y="1203366"/>
                </a:cubicBezTo>
                <a:cubicBezTo>
                  <a:pt x="604847" y="1203529"/>
                  <a:pt x="610062" y="1209288"/>
                  <a:pt x="609907" y="1216232"/>
                </a:cubicBezTo>
                <a:close/>
                <a:moveTo>
                  <a:pt x="621464" y="1517438"/>
                </a:moveTo>
                <a:cubicBezTo>
                  <a:pt x="621132" y="1531300"/>
                  <a:pt x="610193" y="1542244"/>
                  <a:pt x="597040" y="1541894"/>
                </a:cubicBezTo>
                <a:cubicBezTo>
                  <a:pt x="584107" y="1541542"/>
                  <a:pt x="573800" y="1530388"/>
                  <a:pt x="573823" y="1516757"/>
                </a:cubicBezTo>
                <a:cubicBezTo>
                  <a:pt x="573977" y="1502757"/>
                  <a:pt x="584870" y="1491543"/>
                  <a:pt x="598159" y="1491706"/>
                </a:cubicBezTo>
                <a:cubicBezTo>
                  <a:pt x="598191" y="1491706"/>
                  <a:pt x="598224" y="1491706"/>
                  <a:pt x="598256" y="1491706"/>
                </a:cubicBezTo>
                <a:cubicBezTo>
                  <a:pt x="611410" y="1492061"/>
                  <a:pt x="621802" y="1503581"/>
                  <a:pt x="621464" y="1517438"/>
                </a:cubicBezTo>
                <a:close/>
                <a:moveTo>
                  <a:pt x="621464" y="915705"/>
                </a:moveTo>
                <a:cubicBezTo>
                  <a:pt x="621132" y="929567"/>
                  <a:pt x="610193" y="940511"/>
                  <a:pt x="597040" y="940161"/>
                </a:cubicBezTo>
                <a:cubicBezTo>
                  <a:pt x="584125" y="939811"/>
                  <a:pt x="573827" y="928685"/>
                  <a:pt x="573823" y="915075"/>
                </a:cubicBezTo>
                <a:cubicBezTo>
                  <a:pt x="573977" y="901049"/>
                  <a:pt x="584893" y="889811"/>
                  <a:pt x="598206" y="889973"/>
                </a:cubicBezTo>
                <a:cubicBezTo>
                  <a:pt x="598224" y="889973"/>
                  <a:pt x="598238" y="889973"/>
                  <a:pt x="598256" y="889973"/>
                </a:cubicBezTo>
                <a:cubicBezTo>
                  <a:pt x="611410" y="890328"/>
                  <a:pt x="621802" y="901848"/>
                  <a:pt x="621464" y="915705"/>
                </a:cubicBezTo>
                <a:close/>
                <a:moveTo>
                  <a:pt x="902740" y="1817965"/>
                </a:moveTo>
                <a:cubicBezTo>
                  <a:pt x="902558" y="1824879"/>
                  <a:pt x="897090" y="1830333"/>
                  <a:pt x="890528" y="1830141"/>
                </a:cubicBezTo>
                <a:cubicBezTo>
                  <a:pt x="884091" y="1829953"/>
                  <a:pt x="878971" y="1824405"/>
                  <a:pt x="878967" y="1817624"/>
                </a:cubicBezTo>
                <a:cubicBezTo>
                  <a:pt x="879017" y="1810651"/>
                  <a:pt x="884424" y="1805044"/>
                  <a:pt x="891038" y="1805098"/>
                </a:cubicBezTo>
                <a:cubicBezTo>
                  <a:pt x="891089" y="1805098"/>
                  <a:pt x="891136" y="1805098"/>
                  <a:pt x="891183" y="1805098"/>
                </a:cubicBezTo>
                <a:cubicBezTo>
                  <a:pt x="897746" y="1805290"/>
                  <a:pt x="902922" y="1811051"/>
                  <a:pt x="902740" y="1817965"/>
                </a:cubicBezTo>
                <a:close/>
                <a:moveTo>
                  <a:pt x="902740" y="1517097"/>
                </a:moveTo>
                <a:cubicBezTo>
                  <a:pt x="902558" y="1524012"/>
                  <a:pt x="897090" y="1529465"/>
                  <a:pt x="890528" y="1529273"/>
                </a:cubicBezTo>
                <a:cubicBezTo>
                  <a:pt x="884091" y="1529085"/>
                  <a:pt x="878971" y="1523538"/>
                  <a:pt x="878967" y="1516757"/>
                </a:cubicBezTo>
                <a:cubicBezTo>
                  <a:pt x="879041" y="1509760"/>
                  <a:pt x="884490" y="1504148"/>
                  <a:pt x="891136" y="1504231"/>
                </a:cubicBezTo>
                <a:cubicBezTo>
                  <a:pt x="891151" y="1504231"/>
                  <a:pt x="891164" y="1504231"/>
                  <a:pt x="891183" y="1504231"/>
                </a:cubicBezTo>
                <a:cubicBezTo>
                  <a:pt x="897746" y="1504424"/>
                  <a:pt x="902922" y="1510184"/>
                  <a:pt x="902740" y="1517097"/>
                </a:cubicBezTo>
                <a:close/>
                <a:moveTo>
                  <a:pt x="914390" y="1216571"/>
                </a:moveTo>
                <a:cubicBezTo>
                  <a:pt x="914058" y="1230433"/>
                  <a:pt x="903119" y="1241376"/>
                  <a:pt x="889966" y="1241026"/>
                </a:cubicBezTo>
                <a:cubicBezTo>
                  <a:pt x="877033" y="1240676"/>
                  <a:pt x="866726" y="1229521"/>
                  <a:pt x="866749" y="1215890"/>
                </a:cubicBezTo>
                <a:cubicBezTo>
                  <a:pt x="866927" y="1201865"/>
                  <a:pt x="877866" y="1190651"/>
                  <a:pt x="891179" y="1190839"/>
                </a:cubicBezTo>
                <a:cubicBezTo>
                  <a:pt x="891179" y="1190839"/>
                  <a:pt x="891182" y="1190839"/>
                  <a:pt x="891182" y="1190839"/>
                </a:cubicBezTo>
                <a:cubicBezTo>
                  <a:pt x="904336" y="1191193"/>
                  <a:pt x="914728" y="1202713"/>
                  <a:pt x="914390" y="1216571"/>
                </a:cubicBezTo>
                <a:close/>
                <a:moveTo>
                  <a:pt x="914954" y="614844"/>
                </a:moveTo>
                <a:cubicBezTo>
                  <a:pt x="914640" y="628701"/>
                  <a:pt x="903724" y="639669"/>
                  <a:pt x="890571" y="639343"/>
                </a:cubicBezTo>
                <a:cubicBezTo>
                  <a:pt x="877638" y="639023"/>
                  <a:pt x="867312" y="627888"/>
                  <a:pt x="867308" y="614257"/>
                </a:cubicBezTo>
                <a:cubicBezTo>
                  <a:pt x="867485" y="600242"/>
                  <a:pt x="878391" y="589018"/>
                  <a:pt x="891694" y="589157"/>
                </a:cubicBezTo>
                <a:cubicBezTo>
                  <a:pt x="904848" y="589482"/>
                  <a:pt x="915263" y="600981"/>
                  <a:pt x="914954" y="614844"/>
                </a:cubicBezTo>
                <a:close/>
                <a:moveTo>
                  <a:pt x="925949" y="916046"/>
                </a:moveTo>
                <a:cubicBezTo>
                  <a:pt x="925433" y="936822"/>
                  <a:pt x="909027" y="953219"/>
                  <a:pt x="889311" y="952677"/>
                </a:cubicBezTo>
                <a:cubicBezTo>
                  <a:pt x="869961" y="952140"/>
                  <a:pt x="854537" y="935466"/>
                  <a:pt x="854533" y="915075"/>
                </a:cubicBezTo>
                <a:cubicBezTo>
                  <a:pt x="854791" y="894022"/>
                  <a:pt x="871197" y="877176"/>
                  <a:pt x="891179" y="877447"/>
                </a:cubicBezTo>
                <a:cubicBezTo>
                  <a:pt x="891179" y="877447"/>
                  <a:pt x="891183" y="877447"/>
                  <a:pt x="891183" y="877447"/>
                </a:cubicBezTo>
                <a:cubicBezTo>
                  <a:pt x="910899" y="877990"/>
                  <a:pt x="926468" y="895275"/>
                  <a:pt x="925949" y="916046"/>
                </a:cubicBezTo>
                <a:close/>
                <a:moveTo>
                  <a:pt x="1195666" y="1817916"/>
                </a:moveTo>
                <a:cubicBezTo>
                  <a:pt x="1195512" y="1824834"/>
                  <a:pt x="1190063" y="1830308"/>
                  <a:pt x="1183500" y="1830146"/>
                </a:cubicBezTo>
                <a:cubicBezTo>
                  <a:pt x="1177045" y="1829983"/>
                  <a:pt x="1171893" y="1824426"/>
                  <a:pt x="1171893" y="1817625"/>
                </a:cubicBezTo>
                <a:cubicBezTo>
                  <a:pt x="1171967" y="1810628"/>
                  <a:pt x="1177416" y="1805019"/>
                  <a:pt x="1184062" y="1805098"/>
                </a:cubicBezTo>
                <a:cubicBezTo>
                  <a:pt x="1190625" y="1805262"/>
                  <a:pt x="1195821" y="1811002"/>
                  <a:pt x="1195666" y="1817916"/>
                </a:cubicBezTo>
                <a:close/>
                <a:moveTo>
                  <a:pt x="1195666" y="614499"/>
                </a:moveTo>
                <a:cubicBezTo>
                  <a:pt x="1195512" y="621418"/>
                  <a:pt x="1190063" y="626892"/>
                  <a:pt x="1183500" y="626728"/>
                </a:cubicBezTo>
                <a:cubicBezTo>
                  <a:pt x="1177045" y="626566"/>
                  <a:pt x="1171893" y="621008"/>
                  <a:pt x="1171893" y="614208"/>
                </a:cubicBezTo>
                <a:cubicBezTo>
                  <a:pt x="1171995" y="607220"/>
                  <a:pt x="1177429" y="601628"/>
                  <a:pt x="1184062" y="601683"/>
                </a:cubicBezTo>
                <a:cubicBezTo>
                  <a:pt x="1190625" y="601845"/>
                  <a:pt x="1195821" y="607585"/>
                  <a:pt x="1195666" y="614499"/>
                </a:cubicBezTo>
                <a:close/>
                <a:moveTo>
                  <a:pt x="1195759" y="1216187"/>
                </a:moveTo>
                <a:cubicBezTo>
                  <a:pt x="1195633" y="1223131"/>
                  <a:pt x="1190184" y="1228650"/>
                  <a:pt x="1183594" y="1228511"/>
                </a:cubicBezTo>
                <a:cubicBezTo>
                  <a:pt x="1177078" y="1228378"/>
                  <a:pt x="1171869" y="1222761"/>
                  <a:pt x="1171892" y="1215891"/>
                </a:cubicBezTo>
                <a:cubicBezTo>
                  <a:pt x="1171994" y="1208904"/>
                  <a:pt x="1177429" y="1203312"/>
                  <a:pt x="1184062" y="1203366"/>
                </a:cubicBezTo>
                <a:cubicBezTo>
                  <a:pt x="1190653" y="1203504"/>
                  <a:pt x="1195891" y="1209239"/>
                  <a:pt x="1195759" y="1216187"/>
                </a:cubicBezTo>
                <a:close/>
                <a:moveTo>
                  <a:pt x="1207321" y="1517394"/>
                </a:moveTo>
                <a:cubicBezTo>
                  <a:pt x="1207007" y="1531251"/>
                  <a:pt x="1196091" y="1542218"/>
                  <a:pt x="1182939" y="1541894"/>
                </a:cubicBezTo>
                <a:cubicBezTo>
                  <a:pt x="1169987" y="1541572"/>
                  <a:pt x="1159652" y="1530408"/>
                  <a:pt x="1159675" y="1516757"/>
                </a:cubicBezTo>
                <a:cubicBezTo>
                  <a:pt x="1159852" y="1502752"/>
                  <a:pt x="1170768" y="1491543"/>
                  <a:pt x="1184062" y="1491706"/>
                </a:cubicBezTo>
                <a:cubicBezTo>
                  <a:pt x="1197215" y="1492031"/>
                  <a:pt x="1207630" y="1503532"/>
                  <a:pt x="1207321" y="1517394"/>
                </a:cubicBezTo>
                <a:close/>
                <a:moveTo>
                  <a:pt x="1207322" y="915661"/>
                </a:moveTo>
                <a:cubicBezTo>
                  <a:pt x="1207008" y="929518"/>
                  <a:pt x="1196092" y="940486"/>
                  <a:pt x="1182939" y="940160"/>
                </a:cubicBezTo>
                <a:cubicBezTo>
                  <a:pt x="1170006" y="939840"/>
                  <a:pt x="1159679" y="928705"/>
                  <a:pt x="1159676" y="915074"/>
                </a:cubicBezTo>
                <a:cubicBezTo>
                  <a:pt x="1159853" y="901059"/>
                  <a:pt x="1170759" y="889835"/>
                  <a:pt x="1184062" y="889974"/>
                </a:cubicBezTo>
                <a:cubicBezTo>
                  <a:pt x="1197216" y="890299"/>
                  <a:pt x="1207631" y="901798"/>
                  <a:pt x="1207322" y="915661"/>
                </a:cubicBezTo>
                <a:close/>
                <a:moveTo>
                  <a:pt x="1488593" y="915365"/>
                </a:moveTo>
                <a:cubicBezTo>
                  <a:pt x="1488439" y="922284"/>
                  <a:pt x="1482990" y="927758"/>
                  <a:pt x="1476427" y="927595"/>
                </a:cubicBezTo>
                <a:cubicBezTo>
                  <a:pt x="1469973" y="927432"/>
                  <a:pt x="1464819" y="921875"/>
                  <a:pt x="1464819" y="915075"/>
                </a:cubicBezTo>
                <a:cubicBezTo>
                  <a:pt x="1464895" y="908077"/>
                  <a:pt x="1470343" y="902469"/>
                  <a:pt x="1476989" y="902549"/>
                </a:cubicBezTo>
                <a:cubicBezTo>
                  <a:pt x="1483552" y="902712"/>
                  <a:pt x="1488748" y="908452"/>
                  <a:pt x="1488593" y="915365"/>
                </a:cubicBezTo>
                <a:close/>
                <a:moveTo>
                  <a:pt x="1500150" y="614839"/>
                </a:moveTo>
                <a:cubicBezTo>
                  <a:pt x="1499817" y="628672"/>
                  <a:pt x="1488901" y="639595"/>
                  <a:pt x="1475772" y="639245"/>
                </a:cubicBezTo>
                <a:cubicBezTo>
                  <a:pt x="1462886" y="638895"/>
                  <a:pt x="1452606" y="627789"/>
                  <a:pt x="1452603" y="614209"/>
                </a:cubicBezTo>
                <a:cubicBezTo>
                  <a:pt x="1452780" y="600203"/>
                  <a:pt x="1463691" y="588994"/>
                  <a:pt x="1476989" y="589157"/>
                </a:cubicBezTo>
                <a:cubicBezTo>
                  <a:pt x="1490119" y="589512"/>
                  <a:pt x="1500487" y="601012"/>
                  <a:pt x="1500150" y="614839"/>
                </a:cubicBezTo>
                <a:close/>
                <a:moveTo>
                  <a:pt x="1500248" y="1818211"/>
                </a:moveTo>
                <a:cubicBezTo>
                  <a:pt x="1499934" y="1832069"/>
                  <a:pt x="1489018" y="1843037"/>
                  <a:pt x="1475865" y="1842711"/>
                </a:cubicBezTo>
                <a:cubicBezTo>
                  <a:pt x="1462932" y="1842391"/>
                  <a:pt x="1452605" y="1831256"/>
                  <a:pt x="1452602" y="1817625"/>
                </a:cubicBezTo>
                <a:cubicBezTo>
                  <a:pt x="1452779" y="1803609"/>
                  <a:pt x="1463685" y="1792385"/>
                  <a:pt x="1476988" y="1792523"/>
                </a:cubicBezTo>
                <a:cubicBezTo>
                  <a:pt x="1490142" y="1792848"/>
                  <a:pt x="1500557" y="1804348"/>
                  <a:pt x="1500248" y="1818211"/>
                </a:cubicBezTo>
                <a:close/>
                <a:moveTo>
                  <a:pt x="1500248" y="1216527"/>
                </a:moveTo>
                <a:cubicBezTo>
                  <a:pt x="1499934" y="1230385"/>
                  <a:pt x="1489018" y="1241353"/>
                  <a:pt x="1475865" y="1241027"/>
                </a:cubicBezTo>
                <a:cubicBezTo>
                  <a:pt x="1462913" y="1240707"/>
                  <a:pt x="1452578" y="1229542"/>
                  <a:pt x="1452602" y="1215892"/>
                </a:cubicBezTo>
                <a:cubicBezTo>
                  <a:pt x="1452807" y="1201896"/>
                  <a:pt x="1463705" y="1190702"/>
                  <a:pt x="1476988" y="1190841"/>
                </a:cubicBezTo>
                <a:cubicBezTo>
                  <a:pt x="1490142" y="1191166"/>
                  <a:pt x="1500557" y="1202665"/>
                  <a:pt x="1500248" y="1216527"/>
                </a:cubicBezTo>
                <a:close/>
                <a:moveTo>
                  <a:pt x="1511805" y="1517734"/>
                </a:moveTo>
                <a:cubicBezTo>
                  <a:pt x="1511313" y="1538505"/>
                  <a:pt x="1494930" y="1554927"/>
                  <a:pt x="1475210" y="1554408"/>
                </a:cubicBezTo>
                <a:cubicBezTo>
                  <a:pt x="1455822" y="1553901"/>
                  <a:pt x="1440365" y="1537188"/>
                  <a:pt x="1440385" y="1516757"/>
                </a:cubicBezTo>
                <a:cubicBezTo>
                  <a:pt x="1440666" y="1495744"/>
                  <a:pt x="1457039" y="1478933"/>
                  <a:pt x="1476988" y="1479180"/>
                </a:cubicBezTo>
                <a:cubicBezTo>
                  <a:pt x="1496709" y="1479697"/>
                  <a:pt x="1512297" y="1496958"/>
                  <a:pt x="1511805" y="1517734"/>
                </a:cubicBezTo>
                <a:close/>
                <a:moveTo>
                  <a:pt x="1511805" y="314319"/>
                </a:moveTo>
                <a:cubicBezTo>
                  <a:pt x="1511313" y="335090"/>
                  <a:pt x="1494930" y="351512"/>
                  <a:pt x="1475210" y="350994"/>
                </a:cubicBezTo>
                <a:cubicBezTo>
                  <a:pt x="1455822" y="350486"/>
                  <a:pt x="1440365" y="333774"/>
                  <a:pt x="1440385" y="313342"/>
                </a:cubicBezTo>
                <a:cubicBezTo>
                  <a:pt x="1440666" y="292330"/>
                  <a:pt x="1457039" y="275519"/>
                  <a:pt x="1476988" y="275765"/>
                </a:cubicBezTo>
                <a:cubicBezTo>
                  <a:pt x="1496709" y="276283"/>
                  <a:pt x="1512297" y="293542"/>
                  <a:pt x="1511805" y="314319"/>
                </a:cubicBezTo>
                <a:close/>
                <a:moveTo>
                  <a:pt x="1781519" y="1817916"/>
                </a:moveTo>
                <a:cubicBezTo>
                  <a:pt x="1781365" y="1824834"/>
                  <a:pt x="1775915" y="1830308"/>
                  <a:pt x="1769353" y="1830146"/>
                </a:cubicBezTo>
                <a:cubicBezTo>
                  <a:pt x="1762898" y="1829983"/>
                  <a:pt x="1757746" y="1824426"/>
                  <a:pt x="1757746" y="1817625"/>
                </a:cubicBezTo>
                <a:cubicBezTo>
                  <a:pt x="1757820" y="1810628"/>
                  <a:pt x="1763269" y="1805019"/>
                  <a:pt x="1769915" y="1805098"/>
                </a:cubicBezTo>
                <a:cubicBezTo>
                  <a:pt x="1776478" y="1805262"/>
                  <a:pt x="1781674" y="1811002"/>
                  <a:pt x="1781519" y="1817916"/>
                </a:cubicBezTo>
                <a:close/>
                <a:moveTo>
                  <a:pt x="1781519" y="915365"/>
                </a:moveTo>
                <a:cubicBezTo>
                  <a:pt x="1781365" y="922284"/>
                  <a:pt x="1775916" y="927758"/>
                  <a:pt x="1769353" y="927595"/>
                </a:cubicBezTo>
                <a:cubicBezTo>
                  <a:pt x="1762898" y="927432"/>
                  <a:pt x="1757746" y="921875"/>
                  <a:pt x="1757746" y="915075"/>
                </a:cubicBezTo>
                <a:cubicBezTo>
                  <a:pt x="1757820" y="908077"/>
                  <a:pt x="1763269" y="902469"/>
                  <a:pt x="1769915" y="902549"/>
                </a:cubicBezTo>
                <a:cubicBezTo>
                  <a:pt x="1776478" y="902712"/>
                  <a:pt x="1781674" y="908452"/>
                  <a:pt x="1781519" y="915365"/>
                </a:cubicBezTo>
                <a:close/>
                <a:moveTo>
                  <a:pt x="1781519" y="614499"/>
                </a:moveTo>
                <a:cubicBezTo>
                  <a:pt x="1781365" y="621418"/>
                  <a:pt x="1775916" y="626892"/>
                  <a:pt x="1769353" y="626728"/>
                </a:cubicBezTo>
                <a:cubicBezTo>
                  <a:pt x="1762898" y="626566"/>
                  <a:pt x="1757746" y="621008"/>
                  <a:pt x="1757746" y="614208"/>
                </a:cubicBezTo>
                <a:cubicBezTo>
                  <a:pt x="1757848" y="607220"/>
                  <a:pt x="1763282" y="601628"/>
                  <a:pt x="1769915" y="601683"/>
                </a:cubicBezTo>
                <a:cubicBezTo>
                  <a:pt x="1776478" y="601845"/>
                  <a:pt x="1781674" y="607585"/>
                  <a:pt x="1781519" y="614499"/>
                </a:cubicBezTo>
                <a:close/>
                <a:moveTo>
                  <a:pt x="1781519" y="12816"/>
                </a:moveTo>
                <a:cubicBezTo>
                  <a:pt x="1781365" y="19735"/>
                  <a:pt x="1775916" y="25209"/>
                  <a:pt x="1769353" y="25046"/>
                </a:cubicBezTo>
                <a:cubicBezTo>
                  <a:pt x="1762898" y="24883"/>
                  <a:pt x="1757746" y="19326"/>
                  <a:pt x="1757746" y="12526"/>
                </a:cubicBezTo>
                <a:cubicBezTo>
                  <a:pt x="1757820" y="5528"/>
                  <a:pt x="1763269" y="-80"/>
                  <a:pt x="1769915" y="0"/>
                </a:cubicBezTo>
                <a:cubicBezTo>
                  <a:pt x="1776478" y="163"/>
                  <a:pt x="1781674" y="5903"/>
                  <a:pt x="1781519" y="12816"/>
                </a:cubicBezTo>
                <a:close/>
                <a:moveTo>
                  <a:pt x="1781612" y="1216187"/>
                </a:moveTo>
                <a:cubicBezTo>
                  <a:pt x="1781486" y="1223131"/>
                  <a:pt x="1776037" y="1228650"/>
                  <a:pt x="1769447" y="1228511"/>
                </a:cubicBezTo>
                <a:cubicBezTo>
                  <a:pt x="1762931" y="1228378"/>
                  <a:pt x="1757722" y="1222761"/>
                  <a:pt x="1757745" y="1215891"/>
                </a:cubicBezTo>
                <a:cubicBezTo>
                  <a:pt x="1757847" y="1208904"/>
                  <a:pt x="1763282" y="1203312"/>
                  <a:pt x="1769915" y="1203366"/>
                </a:cubicBezTo>
                <a:cubicBezTo>
                  <a:pt x="1776506" y="1203504"/>
                  <a:pt x="1781744" y="1209239"/>
                  <a:pt x="1781612" y="1216187"/>
                </a:cubicBezTo>
                <a:close/>
                <a:moveTo>
                  <a:pt x="1793174" y="313979"/>
                </a:moveTo>
                <a:cubicBezTo>
                  <a:pt x="1792860" y="327836"/>
                  <a:pt x="1781945" y="338803"/>
                  <a:pt x="1768792" y="338478"/>
                </a:cubicBezTo>
                <a:cubicBezTo>
                  <a:pt x="1755840" y="338157"/>
                  <a:pt x="1745505" y="326993"/>
                  <a:pt x="1745528" y="313342"/>
                </a:cubicBezTo>
                <a:cubicBezTo>
                  <a:pt x="1745734" y="299347"/>
                  <a:pt x="1756631" y="288152"/>
                  <a:pt x="1769916" y="288291"/>
                </a:cubicBezTo>
                <a:cubicBezTo>
                  <a:pt x="1783068" y="288617"/>
                  <a:pt x="1793483" y="300116"/>
                  <a:pt x="1793174" y="313979"/>
                </a:cubicBezTo>
                <a:close/>
                <a:moveTo>
                  <a:pt x="1793175" y="1517394"/>
                </a:moveTo>
                <a:cubicBezTo>
                  <a:pt x="1792861" y="1531251"/>
                  <a:pt x="1781945" y="1542219"/>
                  <a:pt x="1768792" y="1541894"/>
                </a:cubicBezTo>
                <a:cubicBezTo>
                  <a:pt x="1755840" y="1541573"/>
                  <a:pt x="1745505" y="1530408"/>
                  <a:pt x="1745528" y="1516758"/>
                </a:cubicBezTo>
                <a:cubicBezTo>
                  <a:pt x="1745706" y="1502753"/>
                  <a:pt x="1756622" y="1491543"/>
                  <a:pt x="1769916" y="1491706"/>
                </a:cubicBezTo>
                <a:cubicBezTo>
                  <a:pt x="1783069" y="1492032"/>
                  <a:pt x="1793484" y="1503532"/>
                  <a:pt x="1793175" y="1517394"/>
                </a:cubicBezTo>
                <a:close/>
              </a:path>
            </a:pathLst>
          </a:custGeom>
          <a:solidFill>
            <a:schemeClr val="tx2"/>
          </a:solidFill>
          <a:ln w="4800" cap="flat">
            <a:noFill/>
            <a:prstDash val="solid"/>
            <a:miter/>
          </a:ln>
        </p:spPr>
        <p:txBody>
          <a:bodyPr rtlCol="0" anchor="ctr"/>
          <a:lstStyle/>
          <a:p>
            <a:endParaRPr lang="en-GB" dirty="0"/>
          </a:p>
        </p:txBody>
      </p:sp>
    </p:spTree>
    <p:extLst>
      <p:ext uri="{BB962C8B-B14F-4D97-AF65-F5344CB8AC3E}">
        <p14:creationId xmlns:p14="http://schemas.microsoft.com/office/powerpoint/2010/main" val="3889503919"/>
      </p:ext>
    </p:extLst>
  </p:cSld>
  <p:clrMapOvr>
    <a:masterClrMapping/>
  </p:clrMapOvr>
  <p:extLst>
    <p:ext uri="{DCECCB84-F9BA-43D5-87BE-67443E8EF086}">
      <p15:sldGuideLst xmlns:p15="http://schemas.microsoft.com/office/powerpoint/2012/main">
        <p15:guide id="1" pos="363">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3">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5"/>
            <a:ext cx="8569325" cy="396000"/>
          </a:xfrm>
        </p:spPr>
        <p:txBody>
          <a:bodyPr/>
          <a:lstStyle>
            <a:lvl1pPr>
              <a:defRPr sz="2400">
                <a:solidFill>
                  <a:schemeClr val="bg1"/>
                </a:solidFill>
              </a:defRPr>
            </a:lvl1pPr>
          </a:lstStyle>
          <a:p>
            <a:r>
              <a:rPr lang="en-GB"/>
              <a:t>Click to add title</a:t>
            </a:r>
            <a:endParaRPr lang="en-GB" dirty="0"/>
          </a:p>
        </p:txBody>
      </p:sp>
      <p:sp>
        <p:nvSpPr>
          <p:cNvPr id="4" name="Date Placeholder 3"/>
          <p:cNvSpPr>
            <a:spLocks noGrp="1"/>
          </p:cNvSpPr>
          <p:nvPr>
            <p:ph type="dt" sz="half" idx="10"/>
          </p:nvPr>
        </p:nvSpPr>
        <p:spPr/>
        <p:txBody>
          <a:bodyPr/>
          <a:lstStyle>
            <a:lvl1pPr>
              <a:defRPr>
                <a:solidFill>
                  <a:srgbClr val="9994B1"/>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9994B1"/>
                </a:solidFill>
              </a:defRPr>
            </a:lvl1pPr>
          </a:lstStyle>
          <a:p>
            <a:r>
              <a:rPr lang="en-GB"/>
              <a:t>Internal</a:t>
            </a:r>
            <a:endParaRPr lang="en-GB" dirty="0"/>
          </a:p>
        </p:txBody>
      </p:sp>
      <p:sp>
        <p:nvSpPr>
          <p:cNvPr id="6" name="Slide Number Placeholder 5"/>
          <p:cNvSpPr>
            <a:spLocks noGrp="1"/>
          </p:cNvSpPr>
          <p:nvPr>
            <p:ph type="sldNum" sz="quarter" idx="12"/>
          </p:nvPr>
        </p:nvSpPr>
        <p:spPr/>
        <p:txBody>
          <a:bodyPr/>
          <a:lstStyle>
            <a:lvl1pPr>
              <a:defRPr>
                <a:solidFill>
                  <a:srgbClr val="9994B1"/>
                </a:solidFill>
              </a:defRPr>
            </a:lvl1pPr>
          </a:lstStyle>
          <a:p>
            <a:fld id="{61E25E67-CBB9-434B-BBF7-0A5E970272B8}" type="slidenum">
              <a:rPr lang="en-GB" smtClean="0"/>
              <a:pPr/>
              <a:t>‹#›</a:t>
            </a:fld>
            <a:endParaRPr lang="en-GB" dirty="0"/>
          </a:p>
        </p:txBody>
      </p:sp>
      <p:grpSp>
        <p:nvGrpSpPr>
          <p:cNvPr id="10" name="Graphic 19">
            <a:extLst>
              <a:ext uri="{FF2B5EF4-FFF2-40B4-BE49-F238E27FC236}">
                <a16:creationId xmlns:a16="http://schemas.microsoft.com/office/drawing/2014/main" id="{59D87852-F834-409C-B191-0E3DB7829DDA}"/>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9994B1"/>
          </a:solidFill>
        </p:grpSpPr>
        <p:sp>
          <p:nvSpPr>
            <p:cNvPr id="11" name="Freeform: Shape 10">
              <a:extLst>
                <a:ext uri="{FF2B5EF4-FFF2-40B4-BE49-F238E27FC236}">
                  <a16:creationId xmlns:a16="http://schemas.microsoft.com/office/drawing/2014/main" id="{2DF0FC44-919D-4D5C-BEDE-797DF9691A1F}"/>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62253D34-D437-45DF-84B9-D1CE60A1D188}"/>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540F4A8E-A03D-44B8-8474-1E1C3A2C5F76}"/>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FFE8BD5B-94B5-4CAD-BE37-5FE1AD4E054A}"/>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A0B76B74-3ECE-4814-94B0-D91AF2A16645}"/>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73F50BF5-3D0F-4E32-9548-2354410572D2}"/>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F7BE7FA7-6CA4-4917-9C43-7B3C45C3A74D}"/>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40EF1529-5969-4764-ADDC-55D2BEFAA9E0}"/>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D982530C-BFF7-4FFE-89DD-F04656417F4E}"/>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DC00ED5B-069D-4629-9913-B89C79468A99}"/>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A0DE64EC-1D8A-4A18-AA0D-966EA50380E3}"/>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F8DD7AA4-96EE-4BE7-9AA6-FA06015C4658}"/>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CFFBFE74-5BE0-4D88-9236-1490CB17271C}"/>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B920FB49-B53C-4555-9E94-A490506760C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6C284678-601C-4037-8C9A-B5312F4A0C7A}"/>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9C680057-9F14-40E7-A752-ED40510F485F}"/>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E313A42F-A8E7-44E3-BB4A-7C763B911329}"/>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20E738A0-7E88-4E9C-B9B3-96C293DE9CE9}"/>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FEAB8D02-ECE2-4190-8241-1DF731560355}"/>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C6C8C16D-3A30-4ADF-A1E1-5E5668E7D70F}"/>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2" name="Subtitle 2">
            <a:extLst>
              <a:ext uri="{FF2B5EF4-FFF2-40B4-BE49-F238E27FC236}">
                <a16:creationId xmlns:a16="http://schemas.microsoft.com/office/drawing/2014/main" id="{8F3246DC-C5BF-4123-BA49-B14EF33A4FF6}"/>
              </a:ext>
            </a:extLst>
          </p:cNvPr>
          <p:cNvSpPr>
            <a:spLocks noGrp="1"/>
          </p:cNvSpPr>
          <p:nvPr>
            <p:ph type="subTitle" idx="13" hasCustomPrompt="1"/>
          </p:nvPr>
        </p:nvSpPr>
        <p:spPr>
          <a:xfrm>
            <a:off x="287337" y="735013"/>
            <a:ext cx="8569325" cy="252412"/>
          </a:xfrm>
        </p:spPr>
        <p:txBody>
          <a:bodyPr>
            <a:noAutofit/>
          </a:bodyPr>
          <a:lstStyle>
            <a:lvl1pPr marL="0" indent="0" algn="l">
              <a:lnSpc>
                <a:spcPct val="90000"/>
              </a:lnSpc>
              <a:spcBef>
                <a:spcPts val="0"/>
              </a:spcBef>
              <a:buNone/>
              <a:defRPr sz="16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add subtitle</a:t>
            </a:r>
            <a:endParaRPr lang="en-GB" dirty="0"/>
          </a:p>
        </p:txBody>
      </p:sp>
    </p:spTree>
    <p:extLst>
      <p:ext uri="{BB962C8B-B14F-4D97-AF65-F5344CB8AC3E}">
        <p14:creationId xmlns:p14="http://schemas.microsoft.com/office/powerpoint/2010/main" val="2128515133"/>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4">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3"/>
          </a:xfrm>
        </p:spPr>
        <p:txBody>
          <a:bodyPr/>
          <a:lstStyle>
            <a:lvl1pPr>
              <a:defRPr sz="2400">
                <a:solidFill>
                  <a:schemeClr val="accent1"/>
                </a:solidFill>
              </a:defRPr>
            </a:lvl1pPr>
          </a:lstStyle>
          <a:p>
            <a:r>
              <a:rPr lang="en-GB" dirty="0"/>
              <a:t>Click to add title</a:t>
            </a:r>
          </a:p>
        </p:txBody>
      </p:sp>
      <p:pic>
        <p:nvPicPr>
          <p:cNvPr id="8" name="Graphic 7">
            <a:extLst>
              <a:ext uri="{FF2B5EF4-FFF2-40B4-BE49-F238E27FC236}">
                <a16:creationId xmlns:a16="http://schemas.microsoft.com/office/drawing/2014/main" id="{AE677F3D-D716-40EC-B7B4-F4977570E13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17249" y="3044758"/>
            <a:ext cx="1839414" cy="1796190"/>
          </a:xfrm>
          <a:prstGeom prst="rect">
            <a:avLst/>
          </a:prstGeom>
        </p:spPr>
      </p:pic>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p:txBody>
          <a:body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p:txBody>
          <a:bodyPr/>
          <a:lstStyle/>
          <a:p>
            <a:fld id="{61E25E67-CBB9-434B-BBF7-0A5E970272B8}" type="slidenum">
              <a:rPr lang="en-GB" smtClean="0"/>
              <a:pPr/>
              <a:t>‹#›</a:t>
            </a:fld>
            <a:endParaRPr lang="en-GB" dirty="0"/>
          </a:p>
        </p:txBody>
      </p:sp>
    </p:spTree>
    <p:extLst>
      <p:ext uri="{BB962C8B-B14F-4D97-AF65-F5344CB8AC3E}">
        <p14:creationId xmlns:p14="http://schemas.microsoft.com/office/powerpoint/2010/main" val="2918658057"/>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5">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3"/>
          </a:xfrm>
        </p:spPr>
        <p:txBody>
          <a:bodyPr/>
          <a:lstStyle>
            <a:lvl1pPr>
              <a:defRPr sz="2400">
                <a:solidFill>
                  <a:schemeClr val="accent1"/>
                </a:solidFill>
              </a:defRPr>
            </a:lvl1pPr>
          </a:lstStyle>
          <a:p>
            <a:r>
              <a:rPr lang="en-GB"/>
              <a:t>Click to add title</a:t>
            </a:r>
            <a:endParaRPr lang="en-GB" dirty="0"/>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p:txBody>
          <a:body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p:txBody>
          <a:bodyPr/>
          <a:lstStyle/>
          <a:p>
            <a:fld id="{61E25E67-CBB9-434B-BBF7-0A5E970272B8}" type="slidenum">
              <a:rPr lang="en-GB" smtClean="0"/>
              <a:pPr/>
              <a:t>‹#›</a:t>
            </a:fld>
            <a:endParaRPr lang="en-GB" dirty="0"/>
          </a:p>
        </p:txBody>
      </p:sp>
    </p:spTree>
    <p:extLst>
      <p:ext uri="{BB962C8B-B14F-4D97-AF65-F5344CB8AC3E}">
        <p14:creationId xmlns:p14="http://schemas.microsoft.com/office/powerpoint/2010/main" val="3175124761"/>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6">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396000"/>
          </a:xfrm>
        </p:spPr>
        <p:txBody>
          <a:bodyPr/>
          <a:lstStyle>
            <a:lvl1pPr>
              <a:defRPr sz="2400">
                <a:solidFill>
                  <a:schemeClr val="accent1"/>
                </a:solidFill>
              </a:defRPr>
            </a:lvl1pPr>
          </a:lstStyle>
          <a:p>
            <a:r>
              <a:rPr lang="en-GB"/>
              <a:t>Click to add title</a:t>
            </a:r>
            <a:endParaRPr lang="en-GB" dirty="0"/>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p:txBody>
          <a:body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p:txBody>
          <a:bodyPr/>
          <a:lstStyle/>
          <a:p>
            <a:fld id="{61E25E67-CBB9-434B-BBF7-0A5E970272B8}" type="slidenum">
              <a:rPr lang="en-GB" smtClean="0"/>
              <a:pPr/>
              <a:t>‹#›</a:t>
            </a:fld>
            <a:endParaRPr lang="en-GB" dirty="0"/>
          </a:p>
        </p:txBody>
      </p:sp>
      <p:sp>
        <p:nvSpPr>
          <p:cNvPr id="6" name="Subtitle 2">
            <a:extLst>
              <a:ext uri="{FF2B5EF4-FFF2-40B4-BE49-F238E27FC236}">
                <a16:creationId xmlns:a16="http://schemas.microsoft.com/office/drawing/2014/main" id="{DB2EFC80-19D6-4D40-8BBD-10FBF9FB3832}"/>
              </a:ext>
            </a:extLst>
          </p:cNvPr>
          <p:cNvSpPr>
            <a:spLocks noGrp="1"/>
          </p:cNvSpPr>
          <p:nvPr>
            <p:ph type="subTitle" idx="13" hasCustomPrompt="1"/>
          </p:nvPr>
        </p:nvSpPr>
        <p:spPr>
          <a:xfrm>
            <a:off x="287337" y="735013"/>
            <a:ext cx="8569325" cy="252412"/>
          </a:xfrm>
        </p:spPr>
        <p:txBody>
          <a:bodyPr>
            <a:noAutofit/>
          </a:bodyPr>
          <a:lstStyle>
            <a:lvl1pPr marL="0" indent="0" algn="l">
              <a:lnSpc>
                <a:spcPct val="90000"/>
              </a:lnSpc>
              <a:spcBef>
                <a:spcPts val="0"/>
              </a:spcBef>
              <a:buNone/>
              <a:defRPr sz="16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add subtitle</a:t>
            </a:r>
            <a:endParaRPr lang="en-GB" dirty="0"/>
          </a:p>
        </p:txBody>
      </p:sp>
    </p:spTree>
    <p:extLst>
      <p:ext uri="{BB962C8B-B14F-4D97-AF65-F5344CB8AC3E}">
        <p14:creationId xmlns:p14="http://schemas.microsoft.com/office/powerpoint/2010/main" val="247308200"/>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7">
    <p:bg>
      <p:bgPr>
        <a:solidFill>
          <a:schemeClr val="accent4">
            <a:alpha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3"/>
          </a:xfrm>
        </p:spPr>
        <p:txBody>
          <a:bodyPr/>
          <a:lstStyle>
            <a:lvl1pPr>
              <a:defRPr sz="2400">
                <a:solidFill>
                  <a:schemeClr val="accent1"/>
                </a:solidFill>
              </a:defRPr>
            </a:lvl1pPr>
          </a:lstStyle>
          <a:p>
            <a:r>
              <a:rPr lang="en-GB"/>
              <a:t>Click to add title</a:t>
            </a:r>
            <a:endParaRPr lang="en-GB" dirty="0"/>
          </a:p>
        </p:txBody>
      </p:sp>
      <p:pic>
        <p:nvPicPr>
          <p:cNvPr id="8" name="Graphic 7">
            <a:extLst>
              <a:ext uri="{FF2B5EF4-FFF2-40B4-BE49-F238E27FC236}">
                <a16:creationId xmlns:a16="http://schemas.microsoft.com/office/drawing/2014/main" id="{AE677F3D-D716-40EC-B7B4-F4977570E13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17249" y="3044758"/>
            <a:ext cx="1839414" cy="1796190"/>
          </a:xfrm>
          <a:prstGeom prst="rect">
            <a:avLst/>
          </a:prstGeom>
        </p:spPr>
      </p:pic>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p:txBody>
          <a:bodyPr/>
          <a:lstStyle>
            <a:lvl1pPr>
              <a:defRPr>
                <a:solidFill>
                  <a:srgbClr val="53565A"/>
                </a:solidFill>
              </a:defRPr>
            </a:lvl1p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lvl1pPr>
              <a:defRPr>
                <a:solidFill>
                  <a:srgbClr val="53565A"/>
                </a:solidFill>
              </a:defRPr>
            </a:lvl1p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p:txBody>
          <a:bodyPr/>
          <a:lstStyle>
            <a:lvl1pPr>
              <a:defRPr>
                <a:solidFill>
                  <a:srgbClr val="53565A"/>
                </a:solidFill>
              </a:defRPr>
            </a:lvl1pPr>
          </a:lstStyle>
          <a:p>
            <a:fld id="{61E25E67-CBB9-434B-BBF7-0A5E970272B8}" type="slidenum">
              <a:rPr lang="en-GB" smtClean="0"/>
              <a:pPr/>
              <a:t>‹#›</a:t>
            </a:fld>
            <a:endParaRPr lang="en-GB" dirty="0"/>
          </a:p>
        </p:txBody>
      </p:sp>
      <p:grpSp>
        <p:nvGrpSpPr>
          <p:cNvPr id="10" name="Graphic 19">
            <a:extLst>
              <a:ext uri="{FF2B5EF4-FFF2-40B4-BE49-F238E27FC236}">
                <a16:creationId xmlns:a16="http://schemas.microsoft.com/office/drawing/2014/main" id="{850DDEEC-1DA5-43EB-939E-82FF5ACCA33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11" name="Freeform: Shape 10">
              <a:extLst>
                <a:ext uri="{FF2B5EF4-FFF2-40B4-BE49-F238E27FC236}">
                  <a16:creationId xmlns:a16="http://schemas.microsoft.com/office/drawing/2014/main" id="{13FBF61D-E439-4D28-8ECE-FDA47454CD5C}"/>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CC1C645A-DC52-470C-8192-4ACC478B575D}"/>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24EE0C85-D248-4D0F-9C19-EF4B13DB7F97}"/>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0BBE9197-611F-475B-BD25-0EC8A86BCA6E}"/>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8FA5CD69-A94D-4883-AC01-E6FF3F447E85}"/>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EFA951B3-CA7A-468B-B334-A2BFCA9B6D00}"/>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81EE9E62-C5E7-42B5-BE8A-6275574A1393}"/>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8B911DB0-4A27-441B-A7B8-69B99118636B}"/>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6565D296-D101-4F16-93E6-72BC90584051}"/>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89F9CB12-4993-4BFE-9F4D-18F8627B090C}"/>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2A65F25D-2B27-450C-B8BD-71565C55980C}"/>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153FB610-E3D3-4A7D-9898-BAAEE6E25E11}"/>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C7742BC4-19B8-47F0-ABB5-BEBAAD938562}"/>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C735A104-5357-43BA-B08F-A7221584497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A140844B-29B5-4DCA-9975-95116E5F6DC7}"/>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3FFB4B08-799A-4724-AE06-B64F9A8D7769}"/>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B4F9E24C-A66D-459D-8473-482CB2591E26}"/>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0C8C41A1-AAC4-4958-9D85-8193A19FD590}"/>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CA7557AC-223E-4A56-9B79-4606698704B3}"/>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07E06773-FAC4-4C97-8B36-F9AD4BA9B9D8}"/>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77708698"/>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8">
    <p:bg>
      <p:bgPr>
        <a:solidFill>
          <a:schemeClr val="accent4">
            <a:alpha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3"/>
          </a:xfrm>
        </p:spPr>
        <p:txBody>
          <a:bodyPr/>
          <a:lstStyle>
            <a:lvl1pPr>
              <a:defRPr sz="2400">
                <a:solidFill>
                  <a:schemeClr val="accent1"/>
                </a:solidFill>
              </a:defRPr>
            </a:lvl1pPr>
          </a:lstStyle>
          <a:p>
            <a:r>
              <a:rPr lang="en-GB"/>
              <a:t>Click to add title</a:t>
            </a:r>
            <a:endParaRPr lang="en-GB" dirty="0"/>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p:txBody>
          <a:bodyPr/>
          <a:lstStyle>
            <a:lvl1pPr>
              <a:defRPr>
                <a:solidFill>
                  <a:srgbClr val="53565A"/>
                </a:solidFill>
              </a:defRPr>
            </a:lvl1p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lvl1pPr>
              <a:defRPr>
                <a:solidFill>
                  <a:srgbClr val="53565A"/>
                </a:solidFill>
              </a:defRPr>
            </a:lvl1p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p:txBody>
          <a:bodyPr/>
          <a:lstStyle>
            <a:lvl1pPr>
              <a:defRPr>
                <a:solidFill>
                  <a:srgbClr val="53565A"/>
                </a:solidFill>
              </a:defRPr>
            </a:lvl1pPr>
          </a:lstStyle>
          <a:p>
            <a:fld id="{61E25E67-CBB9-434B-BBF7-0A5E970272B8}" type="slidenum">
              <a:rPr lang="en-GB" smtClean="0"/>
              <a:pPr/>
              <a:t>‹#›</a:t>
            </a:fld>
            <a:endParaRPr lang="en-GB" dirty="0"/>
          </a:p>
        </p:txBody>
      </p:sp>
      <p:grpSp>
        <p:nvGrpSpPr>
          <p:cNvPr id="6" name="Graphic 19">
            <a:extLst>
              <a:ext uri="{FF2B5EF4-FFF2-40B4-BE49-F238E27FC236}">
                <a16:creationId xmlns:a16="http://schemas.microsoft.com/office/drawing/2014/main" id="{E1A420AD-4664-4967-8C23-CF0CBC05DA87}"/>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8" name="Freeform: Shape 7">
              <a:extLst>
                <a:ext uri="{FF2B5EF4-FFF2-40B4-BE49-F238E27FC236}">
                  <a16:creationId xmlns:a16="http://schemas.microsoft.com/office/drawing/2014/main" id="{67280439-DD54-4100-97F9-D7A4A327A01F}"/>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792A83F7-90F7-43E5-B1EB-DC34201A4865}"/>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C53B0482-AECE-4C35-8403-9C3A9A9727ED}"/>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A86E2943-61E9-4217-B49B-01DB377841C0}"/>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680E12CB-F1D3-4C07-8576-FD96F03B29B0}"/>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E57C2BB1-7F13-42D0-8280-0C6AC5860E21}"/>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36009E81-CF94-43ED-98F3-2EFC911AF96D}"/>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FCCEE56E-EDC8-4088-9D28-243DD5B5F811}"/>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B04E1F6F-0C47-4DB2-BDA2-87F98787AC86}"/>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0E5BDFD2-3768-478E-BE3D-E9CEC458B0C4}"/>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28EAAD69-61B3-486B-9520-565E1A1FA6CF}"/>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C3DE9FE4-1F26-41C9-9218-0F02A25B217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8BC12A81-E9E3-43DA-98A6-EA7FD8B4C619}"/>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278EE2C1-BC5A-40F1-A956-7DF9AE6EFB01}"/>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8C5E7BAE-2B0C-46BA-9533-F5339965A339}"/>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F19E3C8D-4C3A-4035-88E3-97BAF26B4B3D}"/>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4098F041-905E-445F-AB40-A2186AE0ADB0}"/>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02028F34-0815-4940-B5A7-925D59B6E474}"/>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D995A7C8-F27A-4E78-A9AD-E859CA15B2A4}"/>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E7A9AE59-A400-43E5-B137-92CBAC612BB7}"/>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839046577"/>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9">
    <p:bg>
      <p:bgPr>
        <a:solidFill>
          <a:schemeClr val="accent4">
            <a:alpha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396000"/>
          </a:xfrm>
        </p:spPr>
        <p:txBody>
          <a:bodyPr/>
          <a:lstStyle>
            <a:lvl1pPr>
              <a:defRPr sz="2400">
                <a:solidFill>
                  <a:schemeClr val="accent1"/>
                </a:solidFill>
              </a:defRPr>
            </a:lvl1pPr>
          </a:lstStyle>
          <a:p>
            <a:r>
              <a:rPr lang="en-GB" dirty="0"/>
              <a:t>Click to add title</a:t>
            </a:r>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p:txBody>
          <a:bodyPr/>
          <a:lstStyle>
            <a:lvl1pPr>
              <a:defRPr>
                <a:solidFill>
                  <a:srgbClr val="53565A"/>
                </a:solidFill>
              </a:defRPr>
            </a:lvl1p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lvl1pPr>
              <a:defRPr>
                <a:solidFill>
                  <a:srgbClr val="53565A"/>
                </a:solidFill>
              </a:defRPr>
            </a:lvl1p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p:txBody>
          <a:bodyPr/>
          <a:lstStyle>
            <a:lvl1pPr>
              <a:defRPr>
                <a:solidFill>
                  <a:srgbClr val="53565A"/>
                </a:solidFill>
              </a:defRPr>
            </a:lvl1pPr>
          </a:lstStyle>
          <a:p>
            <a:fld id="{61E25E67-CBB9-434B-BBF7-0A5E970272B8}" type="slidenum">
              <a:rPr lang="en-GB" smtClean="0"/>
              <a:pPr/>
              <a:t>‹#›</a:t>
            </a:fld>
            <a:endParaRPr lang="en-GB" dirty="0"/>
          </a:p>
        </p:txBody>
      </p:sp>
      <p:sp>
        <p:nvSpPr>
          <p:cNvPr id="10" name="Subtitle 2">
            <a:extLst>
              <a:ext uri="{FF2B5EF4-FFF2-40B4-BE49-F238E27FC236}">
                <a16:creationId xmlns:a16="http://schemas.microsoft.com/office/drawing/2014/main" id="{336B8BE9-BB36-4A36-9F26-11708C686D0D}"/>
              </a:ext>
            </a:extLst>
          </p:cNvPr>
          <p:cNvSpPr>
            <a:spLocks noGrp="1"/>
          </p:cNvSpPr>
          <p:nvPr>
            <p:ph type="subTitle" idx="13" hasCustomPrompt="1"/>
          </p:nvPr>
        </p:nvSpPr>
        <p:spPr>
          <a:xfrm>
            <a:off x="287337" y="735013"/>
            <a:ext cx="8569325" cy="252412"/>
          </a:xfrm>
        </p:spPr>
        <p:txBody>
          <a:bodyPr>
            <a:noAutofit/>
          </a:bodyPr>
          <a:lstStyle>
            <a:lvl1pPr marL="0" indent="0" algn="l">
              <a:lnSpc>
                <a:spcPct val="90000"/>
              </a:lnSpc>
              <a:spcBef>
                <a:spcPts val="0"/>
              </a:spcBef>
              <a:buNone/>
              <a:defRPr sz="16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add subtitle</a:t>
            </a:r>
            <a:endParaRPr lang="en-GB" dirty="0"/>
          </a:p>
        </p:txBody>
      </p:sp>
      <p:grpSp>
        <p:nvGrpSpPr>
          <p:cNvPr id="8" name="Graphic 19">
            <a:extLst>
              <a:ext uri="{FF2B5EF4-FFF2-40B4-BE49-F238E27FC236}">
                <a16:creationId xmlns:a16="http://schemas.microsoft.com/office/drawing/2014/main" id="{0A648DE4-485C-4CD3-93CF-65AA4C1B3D17}"/>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11" name="Freeform: Shape 10">
              <a:extLst>
                <a:ext uri="{FF2B5EF4-FFF2-40B4-BE49-F238E27FC236}">
                  <a16:creationId xmlns:a16="http://schemas.microsoft.com/office/drawing/2014/main" id="{7E39939B-8239-4A6B-AD9E-86EFD72E75BA}"/>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42BF09CE-3E09-48EE-ABF6-6B8EBC69E15F}"/>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42C9FC79-1ED1-430F-9C5D-0F32619E7CF8}"/>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7872B045-6E5F-4F4E-81AC-8EAA5436EA3C}"/>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6A155D9F-0B11-4A02-A5E8-25F83D6CA22D}"/>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6B7BD3A5-C40E-4899-801C-AEDB5AB52ACC}"/>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FA932660-79BD-403C-B905-7FFEDDA88D7D}"/>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C2BD8A76-1907-4EF6-AE1B-2310B82280D8}"/>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E3700A09-D5A1-42A8-BAE3-BBD0859BA2E9}"/>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A433D047-15E2-447B-8A0C-61C569F6CAE3}"/>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83CF639E-3D76-41C1-8F31-832B794D1B76}"/>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DEF5EC6A-AB60-49AB-9EDE-A865DB7F42A3}"/>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2EF469AC-EC76-49F5-95F1-FFB0C4387D0B}"/>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830BC3CC-6668-41BB-A498-D2F712002A7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699C055A-7378-4DE3-872B-3039830C8DE8}"/>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685CEBDB-01CC-4CAC-8BCF-2897B853BCED}"/>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7D94D193-773A-4280-8CB8-26746A5FACCC}"/>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7E24820A-465D-4809-A8AC-2BC24AF07305}"/>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C2E60FA5-9969-4254-91CE-F67ABD83DF2F}"/>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F554149B-F0FA-412D-B1DA-7B349E3FC8E0}"/>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590623286"/>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Empty slide 1">
    <p:bg>
      <p:bgPr>
        <a:solidFill>
          <a:schemeClr val="accent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rgbClr val="9994B1"/>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9994B1"/>
                </a:solidFill>
              </a:defRPr>
            </a:lvl1pPr>
          </a:lstStyle>
          <a:p>
            <a:r>
              <a:rPr lang="en-GB"/>
              <a:t>Internal</a:t>
            </a:r>
            <a:endParaRPr lang="en-GB" dirty="0"/>
          </a:p>
        </p:txBody>
      </p:sp>
      <p:sp>
        <p:nvSpPr>
          <p:cNvPr id="6" name="Slide Number Placeholder 5"/>
          <p:cNvSpPr>
            <a:spLocks noGrp="1"/>
          </p:cNvSpPr>
          <p:nvPr>
            <p:ph type="sldNum" sz="quarter" idx="12"/>
          </p:nvPr>
        </p:nvSpPr>
        <p:spPr/>
        <p:txBody>
          <a:bodyPr/>
          <a:lstStyle>
            <a:lvl1pPr>
              <a:defRPr>
                <a:solidFill>
                  <a:srgbClr val="9994B1"/>
                </a:solidFill>
              </a:defRPr>
            </a:lvl1pPr>
          </a:lstStyle>
          <a:p>
            <a:fld id="{61E25E67-CBB9-434B-BBF7-0A5E970272B8}" type="slidenum">
              <a:rPr lang="en-GB" smtClean="0"/>
              <a:pPr/>
              <a:t>‹#›</a:t>
            </a:fld>
            <a:endParaRPr lang="en-GB" dirty="0"/>
          </a:p>
        </p:txBody>
      </p:sp>
      <p:grpSp>
        <p:nvGrpSpPr>
          <p:cNvPr id="10" name="Graphic 19">
            <a:extLst>
              <a:ext uri="{FF2B5EF4-FFF2-40B4-BE49-F238E27FC236}">
                <a16:creationId xmlns:a16="http://schemas.microsoft.com/office/drawing/2014/main" id="{59D87852-F834-409C-B191-0E3DB7829DDA}"/>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9994B1"/>
          </a:solidFill>
        </p:grpSpPr>
        <p:sp>
          <p:nvSpPr>
            <p:cNvPr id="11" name="Freeform: Shape 10">
              <a:extLst>
                <a:ext uri="{FF2B5EF4-FFF2-40B4-BE49-F238E27FC236}">
                  <a16:creationId xmlns:a16="http://schemas.microsoft.com/office/drawing/2014/main" id="{2DF0FC44-919D-4D5C-BEDE-797DF9691A1F}"/>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62253D34-D437-45DF-84B9-D1CE60A1D188}"/>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540F4A8E-A03D-44B8-8474-1E1C3A2C5F76}"/>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FFE8BD5B-94B5-4CAD-BE37-5FE1AD4E054A}"/>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A0B76B74-3ECE-4814-94B0-D91AF2A16645}"/>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73F50BF5-3D0F-4E32-9548-2354410572D2}"/>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F7BE7FA7-6CA4-4917-9C43-7B3C45C3A74D}"/>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40EF1529-5969-4764-ADDC-55D2BEFAA9E0}"/>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D982530C-BFF7-4FFE-89DD-F04656417F4E}"/>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DC00ED5B-069D-4629-9913-B89C79468A99}"/>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A0DE64EC-1D8A-4A18-AA0D-966EA50380E3}"/>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F8DD7AA4-96EE-4BE7-9AA6-FA06015C4658}"/>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CFFBFE74-5BE0-4D88-9236-1490CB17271C}"/>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B920FB49-B53C-4555-9E94-A490506760C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6C284678-601C-4037-8C9A-B5312F4A0C7A}"/>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9C680057-9F14-40E7-A752-ED40510F485F}"/>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E313A42F-A8E7-44E3-BB4A-7C763B911329}"/>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20E738A0-7E88-4E9C-B9B3-96C293DE9CE9}"/>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FEAB8D02-ECE2-4190-8241-1DF731560355}"/>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C6C8C16D-3A30-4ADF-A1E1-5E5668E7D70F}"/>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285999885"/>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mpty slide 2">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December 14, 2021</a:t>
            </a:r>
            <a:endParaRPr lang="en-GB" dirty="0"/>
          </a:p>
        </p:txBody>
      </p:sp>
      <p:sp>
        <p:nvSpPr>
          <p:cNvPr id="5" name="Footer Placeholder 4"/>
          <p:cNvSpPr>
            <a:spLocks noGrp="1"/>
          </p:cNvSpPr>
          <p:nvPr>
            <p:ph type="ftr" sz="quarter" idx="11"/>
          </p:nvPr>
        </p:nvSpPr>
        <p:spPr/>
        <p:txBody>
          <a:bodyPr/>
          <a:lstStyle/>
          <a:p>
            <a:r>
              <a:rPr lang="en-GB"/>
              <a:t>Internal</a:t>
            </a:r>
            <a:endParaRPr lang="en-GB" dirty="0"/>
          </a:p>
        </p:txBody>
      </p:sp>
      <p:sp>
        <p:nvSpPr>
          <p:cNvPr id="6" name="Slide Number Placeholder 5"/>
          <p:cNvSpPr>
            <a:spLocks noGrp="1"/>
          </p:cNvSpPr>
          <p:nvPr>
            <p:ph type="sldNum" sz="quarter" idx="12"/>
          </p:nvPr>
        </p:nvSpPr>
        <p:spPr/>
        <p:txBody>
          <a:bodyPr/>
          <a:lstStyle/>
          <a:p>
            <a:fld id="{61E25E67-CBB9-434B-BBF7-0A5E970272B8}" type="slidenum">
              <a:rPr lang="en-GB" smtClean="0"/>
              <a:t>‹#›</a:t>
            </a:fld>
            <a:endParaRPr lang="en-GB" dirty="0"/>
          </a:p>
        </p:txBody>
      </p:sp>
    </p:spTree>
    <p:extLst>
      <p:ext uri="{BB962C8B-B14F-4D97-AF65-F5344CB8AC3E}">
        <p14:creationId xmlns:p14="http://schemas.microsoft.com/office/powerpoint/2010/main" val="1211161996"/>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One conten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9" y="231774"/>
            <a:ext cx="7524750" cy="1008063"/>
          </a:xfrm>
        </p:spPr>
        <p:txBody>
          <a:bodyPr/>
          <a:lstStyle>
            <a:lvl1pPr>
              <a:defRPr sz="2400">
                <a:solidFill>
                  <a:schemeClr val="accent1"/>
                </a:solidFill>
              </a:defRPr>
            </a:lvl1pPr>
          </a:lstStyle>
          <a:p>
            <a:r>
              <a:rPr lang="en-GB" dirty="0"/>
              <a:t>Click to add title</a:t>
            </a:r>
          </a:p>
        </p:txBody>
      </p:sp>
      <p:sp>
        <p:nvSpPr>
          <p:cNvPr id="3" name="Content Placeholder 2"/>
          <p:cNvSpPr>
            <a:spLocks noGrp="1"/>
          </p:cNvSpPr>
          <p:nvPr>
            <p:ph idx="1" hasCustomPrompt="1"/>
          </p:nvPr>
        </p:nvSpPr>
        <p:spPr>
          <a:xfrm>
            <a:off x="287338" y="1384301"/>
            <a:ext cx="7524750" cy="3240088"/>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r>
              <a:rPr lang="en-US"/>
              <a:t>December 14, 2021</a:t>
            </a:r>
            <a:endParaRPr lang="en-GB" dirty="0"/>
          </a:p>
        </p:txBody>
      </p:sp>
      <p:sp>
        <p:nvSpPr>
          <p:cNvPr id="5" name="Footer Placeholder 4"/>
          <p:cNvSpPr>
            <a:spLocks noGrp="1"/>
          </p:cNvSpPr>
          <p:nvPr>
            <p:ph type="ftr" sz="quarter" idx="11"/>
          </p:nvPr>
        </p:nvSpPr>
        <p:spPr/>
        <p:txBody>
          <a:bodyPr/>
          <a:lstStyle/>
          <a:p>
            <a:r>
              <a:rPr lang="en-GB"/>
              <a:t>Internal</a:t>
            </a:r>
            <a:endParaRPr lang="en-GB" dirty="0"/>
          </a:p>
        </p:txBody>
      </p:sp>
      <p:sp>
        <p:nvSpPr>
          <p:cNvPr id="6" name="Slide Number Placeholder 5"/>
          <p:cNvSpPr>
            <a:spLocks noGrp="1"/>
          </p:cNvSpPr>
          <p:nvPr>
            <p:ph type="sldNum" sz="quarter" idx="12"/>
          </p:nvPr>
        </p:nvSpPr>
        <p:spPr/>
        <p:txBody>
          <a:bodyPr/>
          <a:lstStyle/>
          <a:p>
            <a:fld id="{61E25E67-CBB9-434B-BBF7-0A5E970272B8}" type="slidenum">
              <a:rPr lang="en-GB" smtClean="0"/>
              <a:t>‹#›</a:t>
            </a:fld>
            <a:endParaRPr lang="en-GB" dirty="0"/>
          </a:p>
        </p:txBody>
      </p:sp>
      <p:pic>
        <p:nvPicPr>
          <p:cNvPr id="8" name="Graphic 7">
            <a:extLst>
              <a:ext uri="{FF2B5EF4-FFF2-40B4-BE49-F238E27FC236}">
                <a16:creationId xmlns:a16="http://schemas.microsoft.com/office/drawing/2014/main" id="{AE677F3D-D716-40EC-B7B4-F4977570E13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17249" y="3044758"/>
            <a:ext cx="1839414" cy="1796190"/>
          </a:xfrm>
          <a:prstGeom prst="rect">
            <a:avLst/>
          </a:prstGeom>
        </p:spPr>
      </p:pic>
    </p:spTree>
    <p:extLst>
      <p:ext uri="{BB962C8B-B14F-4D97-AF65-F5344CB8AC3E}">
        <p14:creationId xmlns:p14="http://schemas.microsoft.com/office/powerpoint/2010/main" val="2854620503"/>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bg>
      <p:bgPr>
        <a:solidFill>
          <a:schemeClr val="bg1">
            <a:alpha val="25000"/>
          </a:schemeClr>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1B9C4FDA-47FC-4EF4-87B8-F8831D0B6EFD}"/>
              </a:ext>
            </a:extLst>
          </p:cNvPr>
          <p:cNvSpPr/>
          <p:nvPr userDrawn="1"/>
        </p:nvSpPr>
        <p:spPr>
          <a:xfrm>
            <a:off x="5466988" y="0"/>
            <a:ext cx="3677012"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Picture Placeholder 36">
            <a:extLst>
              <a:ext uri="{FF2B5EF4-FFF2-40B4-BE49-F238E27FC236}">
                <a16:creationId xmlns:a16="http://schemas.microsoft.com/office/drawing/2014/main" id="{9F08C50D-C580-4576-ABA3-0C6EDE50A788}"/>
              </a:ext>
            </a:extLst>
          </p:cNvPr>
          <p:cNvSpPr>
            <a:spLocks noGrp="1"/>
          </p:cNvSpPr>
          <p:nvPr>
            <p:ph type="pic" sz="quarter" idx="14" hasCustomPrompt="1"/>
          </p:nvPr>
        </p:nvSpPr>
        <p:spPr>
          <a:xfrm>
            <a:off x="5434626" y="0"/>
            <a:ext cx="3711600" cy="5143500"/>
          </a:xfrm>
          <a:custGeom>
            <a:avLst/>
            <a:gdLst>
              <a:gd name="connsiteX0" fmla="*/ 142240 w 3708000"/>
              <a:gd name="connsiteY0" fmla="*/ 2070213 h 5143500"/>
              <a:gd name="connsiteX1" fmla="*/ 129373 w 3708000"/>
              <a:gd name="connsiteY1" fmla="*/ 2081770 h 5143500"/>
              <a:gd name="connsiteX2" fmla="*/ 129373 w 3708000"/>
              <a:gd name="connsiteY2" fmla="*/ 2081817 h 5143500"/>
              <a:gd name="connsiteX3" fmla="*/ 141900 w 3708000"/>
              <a:gd name="connsiteY3" fmla="*/ 2093986 h 5143500"/>
              <a:gd name="connsiteX4" fmla="*/ 154416 w 3708000"/>
              <a:gd name="connsiteY4" fmla="*/ 2082425 h 5143500"/>
              <a:gd name="connsiteX5" fmla="*/ 142240 w 3708000"/>
              <a:gd name="connsiteY5" fmla="*/ 2070213 h 5143500"/>
              <a:gd name="connsiteX6" fmla="*/ 142531 w 3708000"/>
              <a:gd name="connsiteY6" fmla="*/ 1765449 h 5143500"/>
              <a:gd name="connsiteX7" fmla="*/ 116798 w 3708000"/>
              <a:gd name="connsiteY7" fmla="*/ 1788657 h 5143500"/>
              <a:gd name="connsiteX8" fmla="*/ 116798 w 3708000"/>
              <a:gd name="connsiteY8" fmla="*/ 1788707 h 5143500"/>
              <a:gd name="connsiteX9" fmla="*/ 141899 w 3708000"/>
              <a:gd name="connsiteY9" fmla="*/ 1813090 h 5143500"/>
              <a:gd name="connsiteX10" fmla="*/ 166987 w 3708000"/>
              <a:gd name="connsiteY10" fmla="*/ 1789873 h 5143500"/>
              <a:gd name="connsiteX11" fmla="*/ 142531 w 3708000"/>
              <a:gd name="connsiteY11" fmla="*/ 1765449 h 5143500"/>
              <a:gd name="connsiteX12" fmla="*/ 142240 w 3708000"/>
              <a:gd name="connsiteY12" fmla="*/ 1484172 h 5143500"/>
              <a:gd name="connsiteX13" fmla="*/ 129373 w 3708000"/>
              <a:gd name="connsiteY13" fmla="*/ 1495729 h 5143500"/>
              <a:gd name="connsiteX14" fmla="*/ 129373 w 3708000"/>
              <a:gd name="connsiteY14" fmla="*/ 1495874 h 5143500"/>
              <a:gd name="connsiteX15" fmla="*/ 141899 w 3708000"/>
              <a:gd name="connsiteY15" fmla="*/ 1507945 h 5143500"/>
              <a:gd name="connsiteX16" fmla="*/ 154416 w 3708000"/>
              <a:gd name="connsiteY16" fmla="*/ 1496384 h 5143500"/>
              <a:gd name="connsiteX17" fmla="*/ 142240 w 3708000"/>
              <a:gd name="connsiteY17" fmla="*/ 1484172 h 5143500"/>
              <a:gd name="connsiteX18" fmla="*/ 142240 w 3708000"/>
              <a:gd name="connsiteY18" fmla="*/ 1191246 h 5143500"/>
              <a:gd name="connsiteX19" fmla="*/ 129373 w 3708000"/>
              <a:gd name="connsiteY19" fmla="*/ 1202803 h 5143500"/>
              <a:gd name="connsiteX20" fmla="*/ 129373 w 3708000"/>
              <a:gd name="connsiteY20" fmla="*/ 1202948 h 5143500"/>
              <a:gd name="connsiteX21" fmla="*/ 141899 w 3708000"/>
              <a:gd name="connsiteY21" fmla="*/ 1215019 h 5143500"/>
              <a:gd name="connsiteX22" fmla="*/ 154416 w 3708000"/>
              <a:gd name="connsiteY22" fmla="*/ 1203458 h 5143500"/>
              <a:gd name="connsiteX23" fmla="*/ 142240 w 3708000"/>
              <a:gd name="connsiteY23" fmla="*/ 1191246 h 5143500"/>
              <a:gd name="connsiteX24" fmla="*/ 142191 w 3708000"/>
              <a:gd name="connsiteY24" fmla="*/ 898320 h 5143500"/>
              <a:gd name="connsiteX25" fmla="*/ 129373 w 3708000"/>
              <a:gd name="connsiteY25" fmla="*/ 909924 h 5143500"/>
              <a:gd name="connsiteX26" fmla="*/ 141900 w 3708000"/>
              <a:gd name="connsiteY26" fmla="*/ 922093 h 5143500"/>
              <a:gd name="connsiteX27" fmla="*/ 154421 w 3708000"/>
              <a:gd name="connsiteY27" fmla="*/ 910486 h 5143500"/>
              <a:gd name="connsiteX28" fmla="*/ 142191 w 3708000"/>
              <a:gd name="connsiteY28" fmla="*/ 898320 h 5143500"/>
              <a:gd name="connsiteX29" fmla="*/ 142486 w 3708000"/>
              <a:gd name="connsiteY29" fmla="*/ 593738 h 5143500"/>
              <a:gd name="connsiteX30" fmla="*/ 116798 w 3708000"/>
              <a:gd name="connsiteY30" fmla="*/ 616998 h 5143500"/>
              <a:gd name="connsiteX31" fmla="*/ 141900 w 3708000"/>
              <a:gd name="connsiteY31" fmla="*/ 641384 h 5143500"/>
              <a:gd name="connsiteX32" fmla="*/ 166986 w 3708000"/>
              <a:gd name="connsiteY32" fmla="*/ 618121 h 5143500"/>
              <a:gd name="connsiteX33" fmla="*/ 142486 w 3708000"/>
              <a:gd name="connsiteY33" fmla="*/ 593738 h 5143500"/>
              <a:gd name="connsiteX34" fmla="*/ 142191 w 3708000"/>
              <a:gd name="connsiteY34" fmla="*/ 312467 h 5143500"/>
              <a:gd name="connsiteX35" fmla="*/ 129373 w 3708000"/>
              <a:gd name="connsiteY35" fmla="*/ 324071 h 5143500"/>
              <a:gd name="connsiteX36" fmla="*/ 141900 w 3708000"/>
              <a:gd name="connsiteY36" fmla="*/ 336240 h 5143500"/>
              <a:gd name="connsiteX37" fmla="*/ 154421 w 3708000"/>
              <a:gd name="connsiteY37" fmla="*/ 324633 h 5143500"/>
              <a:gd name="connsiteX38" fmla="*/ 142191 w 3708000"/>
              <a:gd name="connsiteY38" fmla="*/ 312467 h 5143500"/>
              <a:gd name="connsiteX39" fmla="*/ 0 w 3708000"/>
              <a:gd name="connsiteY39" fmla="*/ 0 h 5143500"/>
              <a:gd name="connsiteX40" fmla="*/ 3708000 w 3708000"/>
              <a:gd name="connsiteY40" fmla="*/ 0 h 5143500"/>
              <a:gd name="connsiteX41" fmla="*/ 3708000 w 3708000"/>
              <a:gd name="connsiteY41" fmla="*/ 5143500 h 5143500"/>
              <a:gd name="connsiteX42" fmla="*/ 0 w 3708000"/>
              <a:gd name="connsiteY42"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708000" h="5143500">
                <a:moveTo>
                  <a:pt x="142240" y="2070213"/>
                </a:moveTo>
                <a:cubicBezTo>
                  <a:pt x="135327" y="2070030"/>
                  <a:pt x="129566" y="2075207"/>
                  <a:pt x="129373" y="2081770"/>
                </a:cubicBezTo>
                <a:cubicBezTo>
                  <a:pt x="129373" y="2081784"/>
                  <a:pt x="129373" y="2081802"/>
                  <a:pt x="129373" y="2081817"/>
                </a:cubicBezTo>
                <a:cubicBezTo>
                  <a:pt x="129289" y="2088463"/>
                  <a:pt x="134903" y="2093912"/>
                  <a:pt x="141900" y="2093986"/>
                </a:cubicBezTo>
                <a:cubicBezTo>
                  <a:pt x="148681" y="2093982"/>
                  <a:pt x="154228" y="2088862"/>
                  <a:pt x="154416" y="2082425"/>
                </a:cubicBezTo>
                <a:cubicBezTo>
                  <a:pt x="154608" y="2075863"/>
                  <a:pt x="149155" y="2070395"/>
                  <a:pt x="142240" y="2070213"/>
                </a:cubicBezTo>
                <a:close/>
                <a:moveTo>
                  <a:pt x="142531" y="1765449"/>
                </a:moveTo>
                <a:cubicBezTo>
                  <a:pt x="128673" y="1765111"/>
                  <a:pt x="117153" y="1775503"/>
                  <a:pt x="116798" y="1788657"/>
                </a:cubicBezTo>
                <a:cubicBezTo>
                  <a:pt x="116798" y="1788675"/>
                  <a:pt x="116798" y="1788689"/>
                  <a:pt x="116798" y="1788707"/>
                </a:cubicBezTo>
                <a:cubicBezTo>
                  <a:pt x="116635" y="1802020"/>
                  <a:pt x="127874" y="1812936"/>
                  <a:pt x="141899" y="1813090"/>
                </a:cubicBezTo>
                <a:cubicBezTo>
                  <a:pt x="155511" y="1813086"/>
                  <a:pt x="166635" y="1802788"/>
                  <a:pt x="166987" y="1789873"/>
                </a:cubicBezTo>
                <a:cubicBezTo>
                  <a:pt x="167337" y="1776720"/>
                  <a:pt x="156393" y="1765781"/>
                  <a:pt x="142531" y="1765449"/>
                </a:cubicBezTo>
                <a:close/>
                <a:moveTo>
                  <a:pt x="142240" y="1484172"/>
                </a:moveTo>
                <a:cubicBezTo>
                  <a:pt x="135326" y="1483989"/>
                  <a:pt x="129565" y="1489166"/>
                  <a:pt x="129373" y="1495729"/>
                </a:cubicBezTo>
                <a:cubicBezTo>
                  <a:pt x="129373" y="1495776"/>
                  <a:pt x="129373" y="1495823"/>
                  <a:pt x="129373" y="1495874"/>
                </a:cubicBezTo>
                <a:cubicBezTo>
                  <a:pt x="129319" y="1502488"/>
                  <a:pt x="134926" y="1507895"/>
                  <a:pt x="141899" y="1507945"/>
                </a:cubicBezTo>
                <a:cubicBezTo>
                  <a:pt x="148680" y="1507941"/>
                  <a:pt x="154228" y="1502821"/>
                  <a:pt x="154416" y="1496384"/>
                </a:cubicBezTo>
                <a:cubicBezTo>
                  <a:pt x="154608" y="1489822"/>
                  <a:pt x="149154" y="1484354"/>
                  <a:pt x="142240" y="1484172"/>
                </a:cubicBezTo>
                <a:close/>
                <a:moveTo>
                  <a:pt x="142240" y="1191246"/>
                </a:moveTo>
                <a:cubicBezTo>
                  <a:pt x="135326" y="1191064"/>
                  <a:pt x="129565" y="1196240"/>
                  <a:pt x="129373" y="1202803"/>
                </a:cubicBezTo>
                <a:cubicBezTo>
                  <a:pt x="129373" y="1202850"/>
                  <a:pt x="129373" y="1202897"/>
                  <a:pt x="129373" y="1202948"/>
                </a:cubicBezTo>
                <a:cubicBezTo>
                  <a:pt x="129319" y="1209562"/>
                  <a:pt x="134926" y="1214969"/>
                  <a:pt x="141899" y="1215019"/>
                </a:cubicBezTo>
                <a:cubicBezTo>
                  <a:pt x="148680" y="1215015"/>
                  <a:pt x="154228" y="1209895"/>
                  <a:pt x="154416" y="1203458"/>
                </a:cubicBezTo>
                <a:cubicBezTo>
                  <a:pt x="154608" y="1196896"/>
                  <a:pt x="149154" y="1191428"/>
                  <a:pt x="142240" y="1191246"/>
                </a:cubicBezTo>
                <a:close/>
                <a:moveTo>
                  <a:pt x="142191" y="898320"/>
                </a:moveTo>
                <a:cubicBezTo>
                  <a:pt x="135277" y="898165"/>
                  <a:pt x="129537" y="903361"/>
                  <a:pt x="129373" y="909924"/>
                </a:cubicBezTo>
                <a:cubicBezTo>
                  <a:pt x="129294" y="916570"/>
                  <a:pt x="134903" y="922019"/>
                  <a:pt x="141900" y="922093"/>
                </a:cubicBezTo>
                <a:cubicBezTo>
                  <a:pt x="148701" y="922093"/>
                  <a:pt x="154258" y="916941"/>
                  <a:pt x="154421" y="910486"/>
                </a:cubicBezTo>
                <a:cubicBezTo>
                  <a:pt x="154583" y="903923"/>
                  <a:pt x="149109" y="898474"/>
                  <a:pt x="142191" y="898320"/>
                </a:cubicBezTo>
                <a:close/>
                <a:moveTo>
                  <a:pt x="142486" y="593738"/>
                </a:moveTo>
                <a:cubicBezTo>
                  <a:pt x="128623" y="593429"/>
                  <a:pt x="117123" y="603844"/>
                  <a:pt x="116798" y="616998"/>
                </a:cubicBezTo>
                <a:cubicBezTo>
                  <a:pt x="116660" y="630301"/>
                  <a:pt x="127884" y="641207"/>
                  <a:pt x="141900" y="641384"/>
                </a:cubicBezTo>
                <a:cubicBezTo>
                  <a:pt x="155531" y="641381"/>
                  <a:pt x="166666" y="631054"/>
                  <a:pt x="166986" y="618121"/>
                </a:cubicBezTo>
                <a:cubicBezTo>
                  <a:pt x="167312" y="604968"/>
                  <a:pt x="156344" y="594052"/>
                  <a:pt x="142486" y="593738"/>
                </a:cubicBezTo>
                <a:close/>
                <a:moveTo>
                  <a:pt x="142191" y="312467"/>
                </a:moveTo>
                <a:cubicBezTo>
                  <a:pt x="135277" y="312312"/>
                  <a:pt x="129537" y="317508"/>
                  <a:pt x="129373" y="324071"/>
                </a:cubicBezTo>
                <a:cubicBezTo>
                  <a:pt x="129294" y="330717"/>
                  <a:pt x="134903" y="336166"/>
                  <a:pt x="141900" y="336240"/>
                </a:cubicBezTo>
                <a:cubicBezTo>
                  <a:pt x="148701" y="336240"/>
                  <a:pt x="154258" y="331088"/>
                  <a:pt x="154421" y="324633"/>
                </a:cubicBezTo>
                <a:cubicBezTo>
                  <a:pt x="154583" y="318071"/>
                  <a:pt x="149109" y="312621"/>
                  <a:pt x="142191" y="312467"/>
                </a:cubicBezTo>
                <a:close/>
                <a:moveTo>
                  <a:pt x="0" y="0"/>
                </a:moveTo>
                <a:lnTo>
                  <a:pt x="3708000" y="0"/>
                </a:lnTo>
                <a:lnTo>
                  <a:pt x="3708000" y="5143500"/>
                </a:lnTo>
                <a:lnTo>
                  <a:pt x="0" y="5143500"/>
                </a:lnTo>
                <a:close/>
              </a:path>
            </a:pathLst>
          </a:custGeom>
          <a:solidFill>
            <a:schemeClr val="bg1">
              <a:lumMod val="75000"/>
            </a:schemeClr>
          </a:solidFill>
        </p:spPr>
        <p:txBody>
          <a:bodyPr wrap="square" anchor="ctr">
            <a:noAutofit/>
          </a:bodyPr>
          <a:lstStyle>
            <a:lvl1pPr marL="0" indent="0" algn="ctr">
              <a:buNone/>
              <a:defRPr sz="1200">
                <a:solidFill>
                  <a:schemeClr val="bg1"/>
                </a:solidFill>
              </a:defRPr>
            </a:lvl1pPr>
          </a:lstStyle>
          <a:p>
            <a:r>
              <a:rPr lang="en-GB"/>
              <a:t>Click to add picture</a:t>
            </a:r>
            <a:endParaRPr lang="en-GB" dirty="0"/>
          </a:p>
        </p:txBody>
      </p:sp>
      <p:sp>
        <p:nvSpPr>
          <p:cNvPr id="38" name="Dots">
            <a:extLst>
              <a:ext uri="{FF2B5EF4-FFF2-40B4-BE49-F238E27FC236}">
                <a16:creationId xmlns:a16="http://schemas.microsoft.com/office/drawing/2014/main" id="{73DE4581-E0EA-4A8F-A722-4EDE83490D89}"/>
              </a:ext>
              <a:ext uri="{C183D7F6-B498-43B3-948B-1728B52AA6E4}">
                <adec:decorative xmlns:adec="http://schemas.microsoft.com/office/drawing/2017/decorative" val="1"/>
              </a:ext>
            </a:extLst>
          </p:cNvPr>
          <p:cNvSpPr/>
          <p:nvPr userDrawn="1"/>
        </p:nvSpPr>
        <p:spPr>
          <a:xfrm rot="16200000">
            <a:off x="3783671" y="276035"/>
            <a:ext cx="1793181" cy="1842720"/>
          </a:xfrm>
          <a:custGeom>
            <a:avLst/>
            <a:gdLst>
              <a:gd name="connsiteX0" fmla="*/ 23773 w 1793181"/>
              <a:gd name="connsiteY0" fmla="*/ 1817965 h 1842720"/>
              <a:gd name="connsiteX1" fmla="*/ 11561 w 1793181"/>
              <a:gd name="connsiteY1" fmla="*/ 1830141 h 1842720"/>
              <a:gd name="connsiteX2" fmla="*/ 0 w 1793181"/>
              <a:gd name="connsiteY2" fmla="*/ 1817625 h 1842720"/>
              <a:gd name="connsiteX3" fmla="*/ 12169 w 1793181"/>
              <a:gd name="connsiteY3" fmla="*/ 1805098 h 1842720"/>
              <a:gd name="connsiteX4" fmla="*/ 12216 w 1793181"/>
              <a:gd name="connsiteY4" fmla="*/ 1805098 h 1842720"/>
              <a:gd name="connsiteX5" fmla="*/ 23773 w 1793181"/>
              <a:gd name="connsiteY5" fmla="*/ 1817965 h 1842720"/>
              <a:gd name="connsiteX6" fmla="*/ 328537 w 1793181"/>
              <a:gd name="connsiteY6" fmla="*/ 1818256 h 1842720"/>
              <a:gd name="connsiteX7" fmla="*/ 304113 w 1793181"/>
              <a:gd name="connsiteY7" fmla="*/ 1842712 h 1842720"/>
              <a:gd name="connsiteX8" fmla="*/ 280896 w 1793181"/>
              <a:gd name="connsiteY8" fmla="*/ 1817624 h 1842720"/>
              <a:gd name="connsiteX9" fmla="*/ 305279 w 1793181"/>
              <a:gd name="connsiteY9" fmla="*/ 1792523 h 1842720"/>
              <a:gd name="connsiteX10" fmla="*/ 305329 w 1793181"/>
              <a:gd name="connsiteY10" fmla="*/ 1792523 h 1842720"/>
              <a:gd name="connsiteX11" fmla="*/ 328537 w 1793181"/>
              <a:gd name="connsiteY11" fmla="*/ 1818256 h 1842720"/>
              <a:gd name="connsiteX12" fmla="*/ 340145 w 1793181"/>
              <a:gd name="connsiteY12" fmla="*/ 1517734 h 1842720"/>
              <a:gd name="connsiteX13" fmla="*/ 303550 w 1793181"/>
              <a:gd name="connsiteY13" fmla="*/ 1554409 h 1842720"/>
              <a:gd name="connsiteX14" fmla="*/ 268726 w 1793181"/>
              <a:gd name="connsiteY14" fmla="*/ 1516758 h 1842720"/>
              <a:gd name="connsiteX15" fmla="*/ 305324 w 1793181"/>
              <a:gd name="connsiteY15" fmla="*/ 1479179 h 1842720"/>
              <a:gd name="connsiteX16" fmla="*/ 305329 w 1793181"/>
              <a:gd name="connsiteY16" fmla="*/ 1479179 h 1842720"/>
              <a:gd name="connsiteX17" fmla="*/ 340145 w 1793181"/>
              <a:gd name="connsiteY17" fmla="*/ 1517734 h 1842720"/>
              <a:gd name="connsiteX18" fmla="*/ 609814 w 1793181"/>
              <a:gd name="connsiteY18" fmla="*/ 1817965 h 1842720"/>
              <a:gd name="connsiteX19" fmla="*/ 597602 w 1793181"/>
              <a:gd name="connsiteY19" fmla="*/ 1830141 h 1842720"/>
              <a:gd name="connsiteX20" fmla="*/ 586041 w 1793181"/>
              <a:gd name="connsiteY20" fmla="*/ 1817624 h 1842720"/>
              <a:gd name="connsiteX21" fmla="*/ 598112 w 1793181"/>
              <a:gd name="connsiteY21" fmla="*/ 1805098 h 1842720"/>
              <a:gd name="connsiteX22" fmla="*/ 598257 w 1793181"/>
              <a:gd name="connsiteY22" fmla="*/ 1805098 h 1842720"/>
              <a:gd name="connsiteX23" fmla="*/ 609814 w 1793181"/>
              <a:gd name="connsiteY23" fmla="*/ 1817965 h 1842720"/>
              <a:gd name="connsiteX24" fmla="*/ 609907 w 1793181"/>
              <a:gd name="connsiteY24" fmla="*/ 1216232 h 1842720"/>
              <a:gd name="connsiteX25" fmla="*/ 597695 w 1793181"/>
              <a:gd name="connsiteY25" fmla="*/ 1228511 h 1842720"/>
              <a:gd name="connsiteX26" fmla="*/ 586040 w 1793181"/>
              <a:gd name="connsiteY26" fmla="*/ 1215892 h 1842720"/>
              <a:gd name="connsiteX27" fmla="*/ 598210 w 1793181"/>
              <a:gd name="connsiteY27" fmla="*/ 1203366 h 1842720"/>
              <a:gd name="connsiteX28" fmla="*/ 598257 w 1793181"/>
              <a:gd name="connsiteY28" fmla="*/ 1203366 h 1842720"/>
              <a:gd name="connsiteX29" fmla="*/ 609907 w 1793181"/>
              <a:gd name="connsiteY29" fmla="*/ 1216232 h 1842720"/>
              <a:gd name="connsiteX30" fmla="*/ 621464 w 1793181"/>
              <a:gd name="connsiteY30" fmla="*/ 1517438 h 1842720"/>
              <a:gd name="connsiteX31" fmla="*/ 597040 w 1793181"/>
              <a:gd name="connsiteY31" fmla="*/ 1541894 h 1842720"/>
              <a:gd name="connsiteX32" fmla="*/ 573823 w 1793181"/>
              <a:gd name="connsiteY32" fmla="*/ 1516757 h 1842720"/>
              <a:gd name="connsiteX33" fmla="*/ 598159 w 1793181"/>
              <a:gd name="connsiteY33" fmla="*/ 1491706 h 1842720"/>
              <a:gd name="connsiteX34" fmla="*/ 598256 w 1793181"/>
              <a:gd name="connsiteY34" fmla="*/ 1491706 h 1842720"/>
              <a:gd name="connsiteX35" fmla="*/ 621464 w 1793181"/>
              <a:gd name="connsiteY35" fmla="*/ 1517438 h 1842720"/>
              <a:gd name="connsiteX36" fmla="*/ 621464 w 1793181"/>
              <a:gd name="connsiteY36" fmla="*/ 915705 h 1842720"/>
              <a:gd name="connsiteX37" fmla="*/ 597040 w 1793181"/>
              <a:gd name="connsiteY37" fmla="*/ 940161 h 1842720"/>
              <a:gd name="connsiteX38" fmla="*/ 573823 w 1793181"/>
              <a:gd name="connsiteY38" fmla="*/ 915075 h 1842720"/>
              <a:gd name="connsiteX39" fmla="*/ 598206 w 1793181"/>
              <a:gd name="connsiteY39" fmla="*/ 889973 h 1842720"/>
              <a:gd name="connsiteX40" fmla="*/ 598256 w 1793181"/>
              <a:gd name="connsiteY40" fmla="*/ 889973 h 1842720"/>
              <a:gd name="connsiteX41" fmla="*/ 621464 w 1793181"/>
              <a:gd name="connsiteY41" fmla="*/ 915705 h 1842720"/>
              <a:gd name="connsiteX42" fmla="*/ 902740 w 1793181"/>
              <a:gd name="connsiteY42" fmla="*/ 1817965 h 1842720"/>
              <a:gd name="connsiteX43" fmla="*/ 890528 w 1793181"/>
              <a:gd name="connsiteY43" fmla="*/ 1830141 h 1842720"/>
              <a:gd name="connsiteX44" fmla="*/ 878967 w 1793181"/>
              <a:gd name="connsiteY44" fmla="*/ 1817624 h 1842720"/>
              <a:gd name="connsiteX45" fmla="*/ 891038 w 1793181"/>
              <a:gd name="connsiteY45" fmla="*/ 1805098 h 1842720"/>
              <a:gd name="connsiteX46" fmla="*/ 891183 w 1793181"/>
              <a:gd name="connsiteY46" fmla="*/ 1805098 h 1842720"/>
              <a:gd name="connsiteX47" fmla="*/ 902740 w 1793181"/>
              <a:gd name="connsiteY47" fmla="*/ 1817965 h 1842720"/>
              <a:gd name="connsiteX48" fmla="*/ 902740 w 1793181"/>
              <a:gd name="connsiteY48" fmla="*/ 1517097 h 1842720"/>
              <a:gd name="connsiteX49" fmla="*/ 890528 w 1793181"/>
              <a:gd name="connsiteY49" fmla="*/ 1529273 h 1842720"/>
              <a:gd name="connsiteX50" fmla="*/ 878967 w 1793181"/>
              <a:gd name="connsiteY50" fmla="*/ 1516757 h 1842720"/>
              <a:gd name="connsiteX51" fmla="*/ 891136 w 1793181"/>
              <a:gd name="connsiteY51" fmla="*/ 1504231 h 1842720"/>
              <a:gd name="connsiteX52" fmla="*/ 891183 w 1793181"/>
              <a:gd name="connsiteY52" fmla="*/ 1504231 h 1842720"/>
              <a:gd name="connsiteX53" fmla="*/ 902740 w 1793181"/>
              <a:gd name="connsiteY53" fmla="*/ 1517097 h 1842720"/>
              <a:gd name="connsiteX54" fmla="*/ 914390 w 1793181"/>
              <a:gd name="connsiteY54" fmla="*/ 1216571 h 1842720"/>
              <a:gd name="connsiteX55" fmla="*/ 889966 w 1793181"/>
              <a:gd name="connsiteY55" fmla="*/ 1241026 h 1842720"/>
              <a:gd name="connsiteX56" fmla="*/ 866749 w 1793181"/>
              <a:gd name="connsiteY56" fmla="*/ 1215890 h 1842720"/>
              <a:gd name="connsiteX57" fmla="*/ 891179 w 1793181"/>
              <a:gd name="connsiteY57" fmla="*/ 1190839 h 1842720"/>
              <a:gd name="connsiteX58" fmla="*/ 891182 w 1793181"/>
              <a:gd name="connsiteY58" fmla="*/ 1190839 h 1842720"/>
              <a:gd name="connsiteX59" fmla="*/ 914390 w 1793181"/>
              <a:gd name="connsiteY59" fmla="*/ 1216571 h 1842720"/>
              <a:gd name="connsiteX60" fmla="*/ 914954 w 1793181"/>
              <a:gd name="connsiteY60" fmla="*/ 614844 h 1842720"/>
              <a:gd name="connsiteX61" fmla="*/ 890571 w 1793181"/>
              <a:gd name="connsiteY61" fmla="*/ 639343 h 1842720"/>
              <a:gd name="connsiteX62" fmla="*/ 867308 w 1793181"/>
              <a:gd name="connsiteY62" fmla="*/ 614257 h 1842720"/>
              <a:gd name="connsiteX63" fmla="*/ 891694 w 1793181"/>
              <a:gd name="connsiteY63" fmla="*/ 589157 h 1842720"/>
              <a:gd name="connsiteX64" fmla="*/ 914954 w 1793181"/>
              <a:gd name="connsiteY64" fmla="*/ 614844 h 1842720"/>
              <a:gd name="connsiteX65" fmla="*/ 925949 w 1793181"/>
              <a:gd name="connsiteY65" fmla="*/ 916046 h 1842720"/>
              <a:gd name="connsiteX66" fmla="*/ 889311 w 1793181"/>
              <a:gd name="connsiteY66" fmla="*/ 952677 h 1842720"/>
              <a:gd name="connsiteX67" fmla="*/ 854533 w 1793181"/>
              <a:gd name="connsiteY67" fmla="*/ 915075 h 1842720"/>
              <a:gd name="connsiteX68" fmla="*/ 891179 w 1793181"/>
              <a:gd name="connsiteY68" fmla="*/ 877447 h 1842720"/>
              <a:gd name="connsiteX69" fmla="*/ 891183 w 1793181"/>
              <a:gd name="connsiteY69" fmla="*/ 877447 h 1842720"/>
              <a:gd name="connsiteX70" fmla="*/ 925949 w 1793181"/>
              <a:gd name="connsiteY70" fmla="*/ 916046 h 1842720"/>
              <a:gd name="connsiteX71" fmla="*/ 1195666 w 1793181"/>
              <a:gd name="connsiteY71" fmla="*/ 1817916 h 1842720"/>
              <a:gd name="connsiteX72" fmla="*/ 1183500 w 1793181"/>
              <a:gd name="connsiteY72" fmla="*/ 1830146 h 1842720"/>
              <a:gd name="connsiteX73" fmla="*/ 1171893 w 1793181"/>
              <a:gd name="connsiteY73" fmla="*/ 1817625 h 1842720"/>
              <a:gd name="connsiteX74" fmla="*/ 1184062 w 1793181"/>
              <a:gd name="connsiteY74" fmla="*/ 1805098 h 1842720"/>
              <a:gd name="connsiteX75" fmla="*/ 1195666 w 1793181"/>
              <a:gd name="connsiteY75" fmla="*/ 1817916 h 1842720"/>
              <a:gd name="connsiteX76" fmla="*/ 1195666 w 1793181"/>
              <a:gd name="connsiteY76" fmla="*/ 614499 h 1842720"/>
              <a:gd name="connsiteX77" fmla="*/ 1183500 w 1793181"/>
              <a:gd name="connsiteY77" fmla="*/ 626728 h 1842720"/>
              <a:gd name="connsiteX78" fmla="*/ 1171893 w 1793181"/>
              <a:gd name="connsiteY78" fmla="*/ 614208 h 1842720"/>
              <a:gd name="connsiteX79" fmla="*/ 1184062 w 1793181"/>
              <a:gd name="connsiteY79" fmla="*/ 601683 h 1842720"/>
              <a:gd name="connsiteX80" fmla="*/ 1195666 w 1793181"/>
              <a:gd name="connsiteY80" fmla="*/ 614499 h 1842720"/>
              <a:gd name="connsiteX81" fmla="*/ 1195759 w 1793181"/>
              <a:gd name="connsiteY81" fmla="*/ 1216187 h 1842720"/>
              <a:gd name="connsiteX82" fmla="*/ 1183594 w 1793181"/>
              <a:gd name="connsiteY82" fmla="*/ 1228511 h 1842720"/>
              <a:gd name="connsiteX83" fmla="*/ 1171892 w 1793181"/>
              <a:gd name="connsiteY83" fmla="*/ 1215891 h 1842720"/>
              <a:gd name="connsiteX84" fmla="*/ 1184062 w 1793181"/>
              <a:gd name="connsiteY84" fmla="*/ 1203366 h 1842720"/>
              <a:gd name="connsiteX85" fmla="*/ 1195759 w 1793181"/>
              <a:gd name="connsiteY85" fmla="*/ 1216187 h 1842720"/>
              <a:gd name="connsiteX86" fmla="*/ 1207321 w 1793181"/>
              <a:gd name="connsiteY86" fmla="*/ 1517394 h 1842720"/>
              <a:gd name="connsiteX87" fmla="*/ 1182939 w 1793181"/>
              <a:gd name="connsiteY87" fmla="*/ 1541894 h 1842720"/>
              <a:gd name="connsiteX88" fmla="*/ 1159675 w 1793181"/>
              <a:gd name="connsiteY88" fmla="*/ 1516757 h 1842720"/>
              <a:gd name="connsiteX89" fmla="*/ 1184062 w 1793181"/>
              <a:gd name="connsiteY89" fmla="*/ 1491706 h 1842720"/>
              <a:gd name="connsiteX90" fmla="*/ 1207321 w 1793181"/>
              <a:gd name="connsiteY90" fmla="*/ 1517394 h 1842720"/>
              <a:gd name="connsiteX91" fmla="*/ 1207322 w 1793181"/>
              <a:gd name="connsiteY91" fmla="*/ 915661 h 1842720"/>
              <a:gd name="connsiteX92" fmla="*/ 1182939 w 1793181"/>
              <a:gd name="connsiteY92" fmla="*/ 940160 h 1842720"/>
              <a:gd name="connsiteX93" fmla="*/ 1159676 w 1793181"/>
              <a:gd name="connsiteY93" fmla="*/ 915074 h 1842720"/>
              <a:gd name="connsiteX94" fmla="*/ 1184062 w 1793181"/>
              <a:gd name="connsiteY94" fmla="*/ 889974 h 1842720"/>
              <a:gd name="connsiteX95" fmla="*/ 1207322 w 1793181"/>
              <a:gd name="connsiteY95" fmla="*/ 915661 h 1842720"/>
              <a:gd name="connsiteX96" fmla="*/ 1488593 w 1793181"/>
              <a:gd name="connsiteY96" fmla="*/ 915365 h 1842720"/>
              <a:gd name="connsiteX97" fmla="*/ 1476427 w 1793181"/>
              <a:gd name="connsiteY97" fmla="*/ 927595 h 1842720"/>
              <a:gd name="connsiteX98" fmla="*/ 1464819 w 1793181"/>
              <a:gd name="connsiteY98" fmla="*/ 915075 h 1842720"/>
              <a:gd name="connsiteX99" fmla="*/ 1476989 w 1793181"/>
              <a:gd name="connsiteY99" fmla="*/ 902549 h 1842720"/>
              <a:gd name="connsiteX100" fmla="*/ 1488593 w 1793181"/>
              <a:gd name="connsiteY100" fmla="*/ 915365 h 1842720"/>
              <a:gd name="connsiteX101" fmla="*/ 1500150 w 1793181"/>
              <a:gd name="connsiteY101" fmla="*/ 614839 h 1842720"/>
              <a:gd name="connsiteX102" fmla="*/ 1475772 w 1793181"/>
              <a:gd name="connsiteY102" fmla="*/ 639245 h 1842720"/>
              <a:gd name="connsiteX103" fmla="*/ 1452603 w 1793181"/>
              <a:gd name="connsiteY103" fmla="*/ 614209 h 1842720"/>
              <a:gd name="connsiteX104" fmla="*/ 1476989 w 1793181"/>
              <a:gd name="connsiteY104" fmla="*/ 589157 h 1842720"/>
              <a:gd name="connsiteX105" fmla="*/ 1500150 w 1793181"/>
              <a:gd name="connsiteY105" fmla="*/ 614839 h 1842720"/>
              <a:gd name="connsiteX106" fmla="*/ 1500248 w 1793181"/>
              <a:gd name="connsiteY106" fmla="*/ 1818211 h 1842720"/>
              <a:gd name="connsiteX107" fmla="*/ 1475865 w 1793181"/>
              <a:gd name="connsiteY107" fmla="*/ 1842711 h 1842720"/>
              <a:gd name="connsiteX108" fmla="*/ 1452602 w 1793181"/>
              <a:gd name="connsiteY108" fmla="*/ 1817625 h 1842720"/>
              <a:gd name="connsiteX109" fmla="*/ 1476988 w 1793181"/>
              <a:gd name="connsiteY109" fmla="*/ 1792523 h 1842720"/>
              <a:gd name="connsiteX110" fmla="*/ 1500248 w 1793181"/>
              <a:gd name="connsiteY110" fmla="*/ 1818211 h 1842720"/>
              <a:gd name="connsiteX111" fmla="*/ 1500248 w 1793181"/>
              <a:gd name="connsiteY111" fmla="*/ 1216527 h 1842720"/>
              <a:gd name="connsiteX112" fmla="*/ 1475865 w 1793181"/>
              <a:gd name="connsiteY112" fmla="*/ 1241027 h 1842720"/>
              <a:gd name="connsiteX113" fmla="*/ 1452602 w 1793181"/>
              <a:gd name="connsiteY113" fmla="*/ 1215892 h 1842720"/>
              <a:gd name="connsiteX114" fmla="*/ 1476988 w 1793181"/>
              <a:gd name="connsiteY114" fmla="*/ 1190841 h 1842720"/>
              <a:gd name="connsiteX115" fmla="*/ 1500248 w 1793181"/>
              <a:gd name="connsiteY115" fmla="*/ 1216527 h 1842720"/>
              <a:gd name="connsiteX116" fmla="*/ 1511805 w 1793181"/>
              <a:gd name="connsiteY116" fmla="*/ 1517734 h 1842720"/>
              <a:gd name="connsiteX117" fmla="*/ 1475210 w 1793181"/>
              <a:gd name="connsiteY117" fmla="*/ 1554408 h 1842720"/>
              <a:gd name="connsiteX118" fmla="*/ 1440385 w 1793181"/>
              <a:gd name="connsiteY118" fmla="*/ 1516757 h 1842720"/>
              <a:gd name="connsiteX119" fmla="*/ 1476988 w 1793181"/>
              <a:gd name="connsiteY119" fmla="*/ 1479180 h 1842720"/>
              <a:gd name="connsiteX120" fmla="*/ 1511805 w 1793181"/>
              <a:gd name="connsiteY120" fmla="*/ 1517734 h 1842720"/>
              <a:gd name="connsiteX121" fmla="*/ 1511805 w 1793181"/>
              <a:gd name="connsiteY121" fmla="*/ 314319 h 1842720"/>
              <a:gd name="connsiteX122" fmla="*/ 1475210 w 1793181"/>
              <a:gd name="connsiteY122" fmla="*/ 350994 h 1842720"/>
              <a:gd name="connsiteX123" fmla="*/ 1440385 w 1793181"/>
              <a:gd name="connsiteY123" fmla="*/ 313342 h 1842720"/>
              <a:gd name="connsiteX124" fmla="*/ 1476988 w 1793181"/>
              <a:gd name="connsiteY124" fmla="*/ 275765 h 1842720"/>
              <a:gd name="connsiteX125" fmla="*/ 1511805 w 1793181"/>
              <a:gd name="connsiteY125" fmla="*/ 314319 h 1842720"/>
              <a:gd name="connsiteX126" fmla="*/ 1781519 w 1793181"/>
              <a:gd name="connsiteY126" fmla="*/ 1817916 h 1842720"/>
              <a:gd name="connsiteX127" fmla="*/ 1769353 w 1793181"/>
              <a:gd name="connsiteY127" fmla="*/ 1830146 h 1842720"/>
              <a:gd name="connsiteX128" fmla="*/ 1757746 w 1793181"/>
              <a:gd name="connsiteY128" fmla="*/ 1817625 h 1842720"/>
              <a:gd name="connsiteX129" fmla="*/ 1769915 w 1793181"/>
              <a:gd name="connsiteY129" fmla="*/ 1805098 h 1842720"/>
              <a:gd name="connsiteX130" fmla="*/ 1781519 w 1793181"/>
              <a:gd name="connsiteY130" fmla="*/ 1817916 h 1842720"/>
              <a:gd name="connsiteX131" fmla="*/ 1781519 w 1793181"/>
              <a:gd name="connsiteY131" fmla="*/ 915365 h 1842720"/>
              <a:gd name="connsiteX132" fmla="*/ 1769353 w 1793181"/>
              <a:gd name="connsiteY132" fmla="*/ 927595 h 1842720"/>
              <a:gd name="connsiteX133" fmla="*/ 1757746 w 1793181"/>
              <a:gd name="connsiteY133" fmla="*/ 915075 h 1842720"/>
              <a:gd name="connsiteX134" fmla="*/ 1769915 w 1793181"/>
              <a:gd name="connsiteY134" fmla="*/ 902549 h 1842720"/>
              <a:gd name="connsiteX135" fmla="*/ 1781519 w 1793181"/>
              <a:gd name="connsiteY135" fmla="*/ 915365 h 1842720"/>
              <a:gd name="connsiteX136" fmla="*/ 1781519 w 1793181"/>
              <a:gd name="connsiteY136" fmla="*/ 614499 h 1842720"/>
              <a:gd name="connsiteX137" fmla="*/ 1769353 w 1793181"/>
              <a:gd name="connsiteY137" fmla="*/ 626728 h 1842720"/>
              <a:gd name="connsiteX138" fmla="*/ 1757746 w 1793181"/>
              <a:gd name="connsiteY138" fmla="*/ 614208 h 1842720"/>
              <a:gd name="connsiteX139" fmla="*/ 1769915 w 1793181"/>
              <a:gd name="connsiteY139" fmla="*/ 601683 h 1842720"/>
              <a:gd name="connsiteX140" fmla="*/ 1781519 w 1793181"/>
              <a:gd name="connsiteY140" fmla="*/ 614499 h 1842720"/>
              <a:gd name="connsiteX141" fmla="*/ 1781519 w 1793181"/>
              <a:gd name="connsiteY141" fmla="*/ 12816 h 1842720"/>
              <a:gd name="connsiteX142" fmla="*/ 1769353 w 1793181"/>
              <a:gd name="connsiteY142" fmla="*/ 25046 h 1842720"/>
              <a:gd name="connsiteX143" fmla="*/ 1757746 w 1793181"/>
              <a:gd name="connsiteY143" fmla="*/ 12526 h 1842720"/>
              <a:gd name="connsiteX144" fmla="*/ 1769915 w 1793181"/>
              <a:gd name="connsiteY144" fmla="*/ 0 h 1842720"/>
              <a:gd name="connsiteX145" fmla="*/ 1781519 w 1793181"/>
              <a:gd name="connsiteY145" fmla="*/ 12816 h 1842720"/>
              <a:gd name="connsiteX146" fmla="*/ 1781612 w 1793181"/>
              <a:gd name="connsiteY146" fmla="*/ 1216187 h 1842720"/>
              <a:gd name="connsiteX147" fmla="*/ 1769447 w 1793181"/>
              <a:gd name="connsiteY147" fmla="*/ 1228511 h 1842720"/>
              <a:gd name="connsiteX148" fmla="*/ 1757745 w 1793181"/>
              <a:gd name="connsiteY148" fmla="*/ 1215891 h 1842720"/>
              <a:gd name="connsiteX149" fmla="*/ 1769915 w 1793181"/>
              <a:gd name="connsiteY149" fmla="*/ 1203366 h 1842720"/>
              <a:gd name="connsiteX150" fmla="*/ 1781612 w 1793181"/>
              <a:gd name="connsiteY150" fmla="*/ 1216187 h 1842720"/>
              <a:gd name="connsiteX151" fmla="*/ 1793174 w 1793181"/>
              <a:gd name="connsiteY151" fmla="*/ 313979 h 1842720"/>
              <a:gd name="connsiteX152" fmla="*/ 1768792 w 1793181"/>
              <a:gd name="connsiteY152" fmla="*/ 338478 h 1842720"/>
              <a:gd name="connsiteX153" fmla="*/ 1745528 w 1793181"/>
              <a:gd name="connsiteY153" fmla="*/ 313342 h 1842720"/>
              <a:gd name="connsiteX154" fmla="*/ 1769916 w 1793181"/>
              <a:gd name="connsiteY154" fmla="*/ 288291 h 1842720"/>
              <a:gd name="connsiteX155" fmla="*/ 1793174 w 1793181"/>
              <a:gd name="connsiteY155" fmla="*/ 313979 h 1842720"/>
              <a:gd name="connsiteX156" fmla="*/ 1793175 w 1793181"/>
              <a:gd name="connsiteY156" fmla="*/ 1517394 h 1842720"/>
              <a:gd name="connsiteX157" fmla="*/ 1768792 w 1793181"/>
              <a:gd name="connsiteY157" fmla="*/ 1541894 h 1842720"/>
              <a:gd name="connsiteX158" fmla="*/ 1745528 w 1793181"/>
              <a:gd name="connsiteY158" fmla="*/ 1516758 h 1842720"/>
              <a:gd name="connsiteX159" fmla="*/ 1769916 w 1793181"/>
              <a:gd name="connsiteY159" fmla="*/ 1491706 h 1842720"/>
              <a:gd name="connsiteX160" fmla="*/ 1793175 w 1793181"/>
              <a:gd name="connsiteY160" fmla="*/ 1517394 h 18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793181" h="1842720">
                <a:moveTo>
                  <a:pt x="23773" y="1817965"/>
                </a:moveTo>
                <a:cubicBezTo>
                  <a:pt x="23591" y="1824880"/>
                  <a:pt x="18123" y="1830333"/>
                  <a:pt x="11561" y="1830141"/>
                </a:cubicBezTo>
                <a:cubicBezTo>
                  <a:pt x="5124" y="1829953"/>
                  <a:pt x="4" y="1824406"/>
                  <a:pt x="0" y="1817625"/>
                </a:cubicBezTo>
                <a:cubicBezTo>
                  <a:pt x="74" y="1810628"/>
                  <a:pt x="5523" y="1805014"/>
                  <a:pt x="12169" y="1805098"/>
                </a:cubicBezTo>
                <a:cubicBezTo>
                  <a:pt x="12184" y="1805098"/>
                  <a:pt x="12202" y="1805098"/>
                  <a:pt x="12216" y="1805098"/>
                </a:cubicBezTo>
                <a:cubicBezTo>
                  <a:pt x="18779" y="1805291"/>
                  <a:pt x="23956" y="1811052"/>
                  <a:pt x="23773" y="1817965"/>
                </a:cubicBezTo>
                <a:close/>
                <a:moveTo>
                  <a:pt x="328537" y="1818256"/>
                </a:moveTo>
                <a:cubicBezTo>
                  <a:pt x="328205" y="1832118"/>
                  <a:pt x="317266" y="1843062"/>
                  <a:pt x="304113" y="1842712"/>
                </a:cubicBezTo>
                <a:cubicBezTo>
                  <a:pt x="291198" y="1842360"/>
                  <a:pt x="280900" y="1831236"/>
                  <a:pt x="280896" y="1817624"/>
                </a:cubicBezTo>
                <a:cubicBezTo>
                  <a:pt x="281050" y="1803599"/>
                  <a:pt x="291966" y="1792360"/>
                  <a:pt x="305279" y="1792523"/>
                </a:cubicBezTo>
                <a:cubicBezTo>
                  <a:pt x="305297" y="1792523"/>
                  <a:pt x="305311" y="1792523"/>
                  <a:pt x="305329" y="1792523"/>
                </a:cubicBezTo>
                <a:cubicBezTo>
                  <a:pt x="318483" y="1792878"/>
                  <a:pt x="328875" y="1804398"/>
                  <a:pt x="328537" y="1818256"/>
                </a:cubicBezTo>
                <a:close/>
                <a:moveTo>
                  <a:pt x="340145" y="1517734"/>
                </a:moveTo>
                <a:cubicBezTo>
                  <a:pt x="339654" y="1538505"/>
                  <a:pt x="323271" y="1554926"/>
                  <a:pt x="303550" y="1554409"/>
                </a:cubicBezTo>
                <a:cubicBezTo>
                  <a:pt x="284163" y="1553901"/>
                  <a:pt x="268706" y="1537188"/>
                  <a:pt x="268726" y="1516758"/>
                </a:cubicBezTo>
                <a:cubicBezTo>
                  <a:pt x="268983" y="1495735"/>
                  <a:pt x="285366" y="1478908"/>
                  <a:pt x="305324" y="1479179"/>
                </a:cubicBezTo>
                <a:cubicBezTo>
                  <a:pt x="305324" y="1479179"/>
                  <a:pt x="305329" y="1479179"/>
                  <a:pt x="305329" y="1479179"/>
                </a:cubicBezTo>
                <a:cubicBezTo>
                  <a:pt x="325050" y="1479698"/>
                  <a:pt x="340637" y="1496958"/>
                  <a:pt x="340145" y="1517734"/>
                </a:cubicBezTo>
                <a:close/>
                <a:moveTo>
                  <a:pt x="609814" y="1817965"/>
                </a:moveTo>
                <a:cubicBezTo>
                  <a:pt x="609632" y="1824879"/>
                  <a:pt x="604164" y="1830333"/>
                  <a:pt x="597602" y="1830141"/>
                </a:cubicBezTo>
                <a:cubicBezTo>
                  <a:pt x="591165" y="1829953"/>
                  <a:pt x="586045" y="1824405"/>
                  <a:pt x="586041" y="1817624"/>
                </a:cubicBezTo>
                <a:cubicBezTo>
                  <a:pt x="586091" y="1810651"/>
                  <a:pt x="591498" y="1805044"/>
                  <a:pt x="598112" y="1805098"/>
                </a:cubicBezTo>
                <a:cubicBezTo>
                  <a:pt x="598163" y="1805098"/>
                  <a:pt x="598210" y="1805098"/>
                  <a:pt x="598257" y="1805098"/>
                </a:cubicBezTo>
                <a:cubicBezTo>
                  <a:pt x="604820" y="1805290"/>
                  <a:pt x="609997" y="1811051"/>
                  <a:pt x="609814" y="1817965"/>
                </a:cubicBezTo>
                <a:close/>
                <a:moveTo>
                  <a:pt x="609907" y="1216232"/>
                </a:moveTo>
                <a:cubicBezTo>
                  <a:pt x="609753" y="1223175"/>
                  <a:pt x="604285" y="1228674"/>
                  <a:pt x="597695" y="1228511"/>
                </a:cubicBezTo>
                <a:cubicBezTo>
                  <a:pt x="591198" y="1228348"/>
                  <a:pt x="586016" y="1222742"/>
                  <a:pt x="586040" y="1215892"/>
                </a:cubicBezTo>
                <a:cubicBezTo>
                  <a:pt x="586115" y="1208894"/>
                  <a:pt x="591563" y="1203282"/>
                  <a:pt x="598210" y="1203366"/>
                </a:cubicBezTo>
                <a:cubicBezTo>
                  <a:pt x="598224" y="1203366"/>
                  <a:pt x="598242" y="1203366"/>
                  <a:pt x="598257" y="1203366"/>
                </a:cubicBezTo>
                <a:cubicBezTo>
                  <a:pt x="604847" y="1203529"/>
                  <a:pt x="610062" y="1209288"/>
                  <a:pt x="609907" y="1216232"/>
                </a:cubicBezTo>
                <a:close/>
                <a:moveTo>
                  <a:pt x="621464" y="1517438"/>
                </a:moveTo>
                <a:cubicBezTo>
                  <a:pt x="621132" y="1531300"/>
                  <a:pt x="610193" y="1542244"/>
                  <a:pt x="597040" y="1541894"/>
                </a:cubicBezTo>
                <a:cubicBezTo>
                  <a:pt x="584107" y="1541542"/>
                  <a:pt x="573800" y="1530388"/>
                  <a:pt x="573823" y="1516757"/>
                </a:cubicBezTo>
                <a:cubicBezTo>
                  <a:pt x="573977" y="1502757"/>
                  <a:pt x="584870" y="1491543"/>
                  <a:pt x="598159" y="1491706"/>
                </a:cubicBezTo>
                <a:cubicBezTo>
                  <a:pt x="598191" y="1491706"/>
                  <a:pt x="598224" y="1491706"/>
                  <a:pt x="598256" y="1491706"/>
                </a:cubicBezTo>
                <a:cubicBezTo>
                  <a:pt x="611410" y="1492061"/>
                  <a:pt x="621802" y="1503581"/>
                  <a:pt x="621464" y="1517438"/>
                </a:cubicBezTo>
                <a:close/>
                <a:moveTo>
                  <a:pt x="621464" y="915705"/>
                </a:moveTo>
                <a:cubicBezTo>
                  <a:pt x="621132" y="929567"/>
                  <a:pt x="610193" y="940511"/>
                  <a:pt x="597040" y="940161"/>
                </a:cubicBezTo>
                <a:cubicBezTo>
                  <a:pt x="584125" y="939811"/>
                  <a:pt x="573827" y="928685"/>
                  <a:pt x="573823" y="915075"/>
                </a:cubicBezTo>
                <a:cubicBezTo>
                  <a:pt x="573977" y="901049"/>
                  <a:pt x="584893" y="889811"/>
                  <a:pt x="598206" y="889973"/>
                </a:cubicBezTo>
                <a:cubicBezTo>
                  <a:pt x="598224" y="889973"/>
                  <a:pt x="598238" y="889973"/>
                  <a:pt x="598256" y="889973"/>
                </a:cubicBezTo>
                <a:cubicBezTo>
                  <a:pt x="611410" y="890328"/>
                  <a:pt x="621802" y="901848"/>
                  <a:pt x="621464" y="915705"/>
                </a:cubicBezTo>
                <a:close/>
                <a:moveTo>
                  <a:pt x="902740" y="1817965"/>
                </a:moveTo>
                <a:cubicBezTo>
                  <a:pt x="902558" y="1824879"/>
                  <a:pt x="897090" y="1830333"/>
                  <a:pt x="890528" y="1830141"/>
                </a:cubicBezTo>
                <a:cubicBezTo>
                  <a:pt x="884091" y="1829953"/>
                  <a:pt x="878971" y="1824405"/>
                  <a:pt x="878967" y="1817624"/>
                </a:cubicBezTo>
                <a:cubicBezTo>
                  <a:pt x="879017" y="1810651"/>
                  <a:pt x="884424" y="1805044"/>
                  <a:pt x="891038" y="1805098"/>
                </a:cubicBezTo>
                <a:cubicBezTo>
                  <a:pt x="891089" y="1805098"/>
                  <a:pt x="891136" y="1805098"/>
                  <a:pt x="891183" y="1805098"/>
                </a:cubicBezTo>
                <a:cubicBezTo>
                  <a:pt x="897746" y="1805290"/>
                  <a:pt x="902922" y="1811051"/>
                  <a:pt x="902740" y="1817965"/>
                </a:cubicBezTo>
                <a:close/>
                <a:moveTo>
                  <a:pt x="902740" y="1517097"/>
                </a:moveTo>
                <a:cubicBezTo>
                  <a:pt x="902558" y="1524012"/>
                  <a:pt x="897090" y="1529465"/>
                  <a:pt x="890528" y="1529273"/>
                </a:cubicBezTo>
                <a:cubicBezTo>
                  <a:pt x="884091" y="1529085"/>
                  <a:pt x="878971" y="1523538"/>
                  <a:pt x="878967" y="1516757"/>
                </a:cubicBezTo>
                <a:cubicBezTo>
                  <a:pt x="879041" y="1509760"/>
                  <a:pt x="884490" y="1504148"/>
                  <a:pt x="891136" y="1504231"/>
                </a:cubicBezTo>
                <a:cubicBezTo>
                  <a:pt x="891151" y="1504231"/>
                  <a:pt x="891164" y="1504231"/>
                  <a:pt x="891183" y="1504231"/>
                </a:cubicBezTo>
                <a:cubicBezTo>
                  <a:pt x="897746" y="1504424"/>
                  <a:pt x="902922" y="1510184"/>
                  <a:pt x="902740" y="1517097"/>
                </a:cubicBezTo>
                <a:close/>
                <a:moveTo>
                  <a:pt x="914390" y="1216571"/>
                </a:moveTo>
                <a:cubicBezTo>
                  <a:pt x="914058" y="1230433"/>
                  <a:pt x="903119" y="1241376"/>
                  <a:pt x="889966" y="1241026"/>
                </a:cubicBezTo>
                <a:cubicBezTo>
                  <a:pt x="877033" y="1240676"/>
                  <a:pt x="866726" y="1229521"/>
                  <a:pt x="866749" y="1215890"/>
                </a:cubicBezTo>
                <a:cubicBezTo>
                  <a:pt x="866927" y="1201865"/>
                  <a:pt x="877866" y="1190651"/>
                  <a:pt x="891179" y="1190839"/>
                </a:cubicBezTo>
                <a:cubicBezTo>
                  <a:pt x="891179" y="1190839"/>
                  <a:pt x="891182" y="1190839"/>
                  <a:pt x="891182" y="1190839"/>
                </a:cubicBezTo>
                <a:cubicBezTo>
                  <a:pt x="904336" y="1191193"/>
                  <a:pt x="914728" y="1202713"/>
                  <a:pt x="914390" y="1216571"/>
                </a:cubicBezTo>
                <a:close/>
                <a:moveTo>
                  <a:pt x="914954" y="614844"/>
                </a:moveTo>
                <a:cubicBezTo>
                  <a:pt x="914640" y="628701"/>
                  <a:pt x="903724" y="639669"/>
                  <a:pt x="890571" y="639343"/>
                </a:cubicBezTo>
                <a:cubicBezTo>
                  <a:pt x="877638" y="639023"/>
                  <a:pt x="867312" y="627888"/>
                  <a:pt x="867308" y="614257"/>
                </a:cubicBezTo>
                <a:cubicBezTo>
                  <a:pt x="867485" y="600242"/>
                  <a:pt x="878391" y="589018"/>
                  <a:pt x="891694" y="589157"/>
                </a:cubicBezTo>
                <a:cubicBezTo>
                  <a:pt x="904848" y="589482"/>
                  <a:pt x="915263" y="600981"/>
                  <a:pt x="914954" y="614844"/>
                </a:cubicBezTo>
                <a:close/>
                <a:moveTo>
                  <a:pt x="925949" y="916046"/>
                </a:moveTo>
                <a:cubicBezTo>
                  <a:pt x="925433" y="936822"/>
                  <a:pt x="909027" y="953219"/>
                  <a:pt x="889311" y="952677"/>
                </a:cubicBezTo>
                <a:cubicBezTo>
                  <a:pt x="869961" y="952140"/>
                  <a:pt x="854537" y="935466"/>
                  <a:pt x="854533" y="915075"/>
                </a:cubicBezTo>
                <a:cubicBezTo>
                  <a:pt x="854791" y="894022"/>
                  <a:pt x="871197" y="877176"/>
                  <a:pt x="891179" y="877447"/>
                </a:cubicBezTo>
                <a:cubicBezTo>
                  <a:pt x="891179" y="877447"/>
                  <a:pt x="891183" y="877447"/>
                  <a:pt x="891183" y="877447"/>
                </a:cubicBezTo>
                <a:cubicBezTo>
                  <a:pt x="910899" y="877990"/>
                  <a:pt x="926468" y="895275"/>
                  <a:pt x="925949" y="916046"/>
                </a:cubicBezTo>
                <a:close/>
                <a:moveTo>
                  <a:pt x="1195666" y="1817916"/>
                </a:moveTo>
                <a:cubicBezTo>
                  <a:pt x="1195512" y="1824834"/>
                  <a:pt x="1190063" y="1830308"/>
                  <a:pt x="1183500" y="1830146"/>
                </a:cubicBezTo>
                <a:cubicBezTo>
                  <a:pt x="1177045" y="1829983"/>
                  <a:pt x="1171893" y="1824426"/>
                  <a:pt x="1171893" y="1817625"/>
                </a:cubicBezTo>
                <a:cubicBezTo>
                  <a:pt x="1171967" y="1810628"/>
                  <a:pt x="1177416" y="1805019"/>
                  <a:pt x="1184062" y="1805098"/>
                </a:cubicBezTo>
                <a:cubicBezTo>
                  <a:pt x="1190625" y="1805262"/>
                  <a:pt x="1195821" y="1811002"/>
                  <a:pt x="1195666" y="1817916"/>
                </a:cubicBezTo>
                <a:close/>
                <a:moveTo>
                  <a:pt x="1195666" y="614499"/>
                </a:moveTo>
                <a:cubicBezTo>
                  <a:pt x="1195512" y="621418"/>
                  <a:pt x="1190063" y="626892"/>
                  <a:pt x="1183500" y="626728"/>
                </a:cubicBezTo>
                <a:cubicBezTo>
                  <a:pt x="1177045" y="626566"/>
                  <a:pt x="1171893" y="621008"/>
                  <a:pt x="1171893" y="614208"/>
                </a:cubicBezTo>
                <a:cubicBezTo>
                  <a:pt x="1171995" y="607220"/>
                  <a:pt x="1177429" y="601628"/>
                  <a:pt x="1184062" y="601683"/>
                </a:cubicBezTo>
                <a:cubicBezTo>
                  <a:pt x="1190625" y="601845"/>
                  <a:pt x="1195821" y="607585"/>
                  <a:pt x="1195666" y="614499"/>
                </a:cubicBezTo>
                <a:close/>
                <a:moveTo>
                  <a:pt x="1195759" y="1216187"/>
                </a:moveTo>
                <a:cubicBezTo>
                  <a:pt x="1195633" y="1223131"/>
                  <a:pt x="1190184" y="1228650"/>
                  <a:pt x="1183594" y="1228511"/>
                </a:cubicBezTo>
                <a:cubicBezTo>
                  <a:pt x="1177078" y="1228378"/>
                  <a:pt x="1171869" y="1222761"/>
                  <a:pt x="1171892" y="1215891"/>
                </a:cubicBezTo>
                <a:cubicBezTo>
                  <a:pt x="1171994" y="1208904"/>
                  <a:pt x="1177429" y="1203312"/>
                  <a:pt x="1184062" y="1203366"/>
                </a:cubicBezTo>
                <a:cubicBezTo>
                  <a:pt x="1190653" y="1203504"/>
                  <a:pt x="1195891" y="1209239"/>
                  <a:pt x="1195759" y="1216187"/>
                </a:cubicBezTo>
                <a:close/>
                <a:moveTo>
                  <a:pt x="1207321" y="1517394"/>
                </a:moveTo>
                <a:cubicBezTo>
                  <a:pt x="1207007" y="1531251"/>
                  <a:pt x="1196091" y="1542218"/>
                  <a:pt x="1182939" y="1541894"/>
                </a:cubicBezTo>
                <a:cubicBezTo>
                  <a:pt x="1169987" y="1541572"/>
                  <a:pt x="1159652" y="1530408"/>
                  <a:pt x="1159675" y="1516757"/>
                </a:cubicBezTo>
                <a:cubicBezTo>
                  <a:pt x="1159852" y="1502752"/>
                  <a:pt x="1170768" y="1491543"/>
                  <a:pt x="1184062" y="1491706"/>
                </a:cubicBezTo>
                <a:cubicBezTo>
                  <a:pt x="1197215" y="1492031"/>
                  <a:pt x="1207630" y="1503532"/>
                  <a:pt x="1207321" y="1517394"/>
                </a:cubicBezTo>
                <a:close/>
                <a:moveTo>
                  <a:pt x="1207322" y="915661"/>
                </a:moveTo>
                <a:cubicBezTo>
                  <a:pt x="1207008" y="929518"/>
                  <a:pt x="1196092" y="940486"/>
                  <a:pt x="1182939" y="940160"/>
                </a:cubicBezTo>
                <a:cubicBezTo>
                  <a:pt x="1170006" y="939840"/>
                  <a:pt x="1159679" y="928705"/>
                  <a:pt x="1159676" y="915074"/>
                </a:cubicBezTo>
                <a:cubicBezTo>
                  <a:pt x="1159853" y="901059"/>
                  <a:pt x="1170759" y="889835"/>
                  <a:pt x="1184062" y="889974"/>
                </a:cubicBezTo>
                <a:cubicBezTo>
                  <a:pt x="1197216" y="890299"/>
                  <a:pt x="1207631" y="901798"/>
                  <a:pt x="1207322" y="915661"/>
                </a:cubicBezTo>
                <a:close/>
                <a:moveTo>
                  <a:pt x="1488593" y="915365"/>
                </a:moveTo>
                <a:cubicBezTo>
                  <a:pt x="1488439" y="922284"/>
                  <a:pt x="1482990" y="927758"/>
                  <a:pt x="1476427" y="927595"/>
                </a:cubicBezTo>
                <a:cubicBezTo>
                  <a:pt x="1469973" y="927432"/>
                  <a:pt x="1464819" y="921875"/>
                  <a:pt x="1464819" y="915075"/>
                </a:cubicBezTo>
                <a:cubicBezTo>
                  <a:pt x="1464895" y="908077"/>
                  <a:pt x="1470343" y="902469"/>
                  <a:pt x="1476989" y="902549"/>
                </a:cubicBezTo>
                <a:cubicBezTo>
                  <a:pt x="1483552" y="902712"/>
                  <a:pt x="1488748" y="908452"/>
                  <a:pt x="1488593" y="915365"/>
                </a:cubicBezTo>
                <a:close/>
                <a:moveTo>
                  <a:pt x="1500150" y="614839"/>
                </a:moveTo>
                <a:cubicBezTo>
                  <a:pt x="1499817" y="628672"/>
                  <a:pt x="1488901" y="639595"/>
                  <a:pt x="1475772" y="639245"/>
                </a:cubicBezTo>
                <a:cubicBezTo>
                  <a:pt x="1462886" y="638895"/>
                  <a:pt x="1452606" y="627789"/>
                  <a:pt x="1452603" y="614209"/>
                </a:cubicBezTo>
                <a:cubicBezTo>
                  <a:pt x="1452780" y="600203"/>
                  <a:pt x="1463691" y="588994"/>
                  <a:pt x="1476989" y="589157"/>
                </a:cubicBezTo>
                <a:cubicBezTo>
                  <a:pt x="1490119" y="589512"/>
                  <a:pt x="1500487" y="601012"/>
                  <a:pt x="1500150" y="614839"/>
                </a:cubicBezTo>
                <a:close/>
                <a:moveTo>
                  <a:pt x="1500248" y="1818211"/>
                </a:moveTo>
                <a:cubicBezTo>
                  <a:pt x="1499934" y="1832069"/>
                  <a:pt x="1489018" y="1843037"/>
                  <a:pt x="1475865" y="1842711"/>
                </a:cubicBezTo>
                <a:cubicBezTo>
                  <a:pt x="1462932" y="1842391"/>
                  <a:pt x="1452605" y="1831256"/>
                  <a:pt x="1452602" y="1817625"/>
                </a:cubicBezTo>
                <a:cubicBezTo>
                  <a:pt x="1452779" y="1803609"/>
                  <a:pt x="1463685" y="1792385"/>
                  <a:pt x="1476988" y="1792523"/>
                </a:cubicBezTo>
                <a:cubicBezTo>
                  <a:pt x="1490142" y="1792848"/>
                  <a:pt x="1500557" y="1804348"/>
                  <a:pt x="1500248" y="1818211"/>
                </a:cubicBezTo>
                <a:close/>
                <a:moveTo>
                  <a:pt x="1500248" y="1216527"/>
                </a:moveTo>
                <a:cubicBezTo>
                  <a:pt x="1499934" y="1230385"/>
                  <a:pt x="1489018" y="1241353"/>
                  <a:pt x="1475865" y="1241027"/>
                </a:cubicBezTo>
                <a:cubicBezTo>
                  <a:pt x="1462913" y="1240707"/>
                  <a:pt x="1452578" y="1229542"/>
                  <a:pt x="1452602" y="1215892"/>
                </a:cubicBezTo>
                <a:cubicBezTo>
                  <a:pt x="1452807" y="1201896"/>
                  <a:pt x="1463705" y="1190702"/>
                  <a:pt x="1476988" y="1190841"/>
                </a:cubicBezTo>
                <a:cubicBezTo>
                  <a:pt x="1490142" y="1191166"/>
                  <a:pt x="1500557" y="1202665"/>
                  <a:pt x="1500248" y="1216527"/>
                </a:cubicBezTo>
                <a:close/>
                <a:moveTo>
                  <a:pt x="1511805" y="1517734"/>
                </a:moveTo>
                <a:cubicBezTo>
                  <a:pt x="1511313" y="1538505"/>
                  <a:pt x="1494930" y="1554927"/>
                  <a:pt x="1475210" y="1554408"/>
                </a:cubicBezTo>
                <a:cubicBezTo>
                  <a:pt x="1455822" y="1553901"/>
                  <a:pt x="1440365" y="1537188"/>
                  <a:pt x="1440385" y="1516757"/>
                </a:cubicBezTo>
                <a:cubicBezTo>
                  <a:pt x="1440666" y="1495744"/>
                  <a:pt x="1457039" y="1478933"/>
                  <a:pt x="1476988" y="1479180"/>
                </a:cubicBezTo>
                <a:cubicBezTo>
                  <a:pt x="1496709" y="1479697"/>
                  <a:pt x="1512297" y="1496958"/>
                  <a:pt x="1511805" y="1517734"/>
                </a:cubicBezTo>
                <a:close/>
                <a:moveTo>
                  <a:pt x="1511805" y="314319"/>
                </a:moveTo>
                <a:cubicBezTo>
                  <a:pt x="1511313" y="335090"/>
                  <a:pt x="1494930" y="351512"/>
                  <a:pt x="1475210" y="350994"/>
                </a:cubicBezTo>
                <a:cubicBezTo>
                  <a:pt x="1455822" y="350486"/>
                  <a:pt x="1440365" y="333774"/>
                  <a:pt x="1440385" y="313342"/>
                </a:cubicBezTo>
                <a:cubicBezTo>
                  <a:pt x="1440666" y="292330"/>
                  <a:pt x="1457039" y="275519"/>
                  <a:pt x="1476988" y="275765"/>
                </a:cubicBezTo>
                <a:cubicBezTo>
                  <a:pt x="1496709" y="276283"/>
                  <a:pt x="1512297" y="293542"/>
                  <a:pt x="1511805" y="314319"/>
                </a:cubicBezTo>
                <a:close/>
                <a:moveTo>
                  <a:pt x="1781519" y="1817916"/>
                </a:moveTo>
                <a:cubicBezTo>
                  <a:pt x="1781365" y="1824834"/>
                  <a:pt x="1775915" y="1830308"/>
                  <a:pt x="1769353" y="1830146"/>
                </a:cubicBezTo>
                <a:cubicBezTo>
                  <a:pt x="1762898" y="1829983"/>
                  <a:pt x="1757746" y="1824426"/>
                  <a:pt x="1757746" y="1817625"/>
                </a:cubicBezTo>
                <a:cubicBezTo>
                  <a:pt x="1757820" y="1810628"/>
                  <a:pt x="1763269" y="1805019"/>
                  <a:pt x="1769915" y="1805098"/>
                </a:cubicBezTo>
                <a:cubicBezTo>
                  <a:pt x="1776478" y="1805262"/>
                  <a:pt x="1781674" y="1811002"/>
                  <a:pt x="1781519" y="1817916"/>
                </a:cubicBezTo>
                <a:close/>
                <a:moveTo>
                  <a:pt x="1781519" y="915365"/>
                </a:moveTo>
                <a:cubicBezTo>
                  <a:pt x="1781365" y="922284"/>
                  <a:pt x="1775916" y="927758"/>
                  <a:pt x="1769353" y="927595"/>
                </a:cubicBezTo>
                <a:cubicBezTo>
                  <a:pt x="1762898" y="927432"/>
                  <a:pt x="1757746" y="921875"/>
                  <a:pt x="1757746" y="915075"/>
                </a:cubicBezTo>
                <a:cubicBezTo>
                  <a:pt x="1757820" y="908077"/>
                  <a:pt x="1763269" y="902469"/>
                  <a:pt x="1769915" y="902549"/>
                </a:cubicBezTo>
                <a:cubicBezTo>
                  <a:pt x="1776478" y="902712"/>
                  <a:pt x="1781674" y="908452"/>
                  <a:pt x="1781519" y="915365"/>
                </a:cubicBezTo>
                <a:close/>
                <a:moveTo>
                  <a:pt x="1781519" y="614499"/>
                </a:moveTo>
                <a:cubicBezTo>
                  <a:pt x="1781365" y="621418"/>
                  <a:pt x="1775916" y="626892"/>
                  <a:pt x="1769353" y="626728"/>
                </a:cubicBezTo>
                <a:cubicBezTo>
                  <a:pt x="1762898" y="626566"/>
                  <a:pt x="1757746" y="621008"/>
                  <a:pt x="1757746" y="614208"/>
                </a:cubicBezTo>
                <a:cubicBezTo>
                  <a:pt x="1757848" y="607220"/>
                  <a:pt x="1763282" y="601628"/>
                  <a:pt x="1769915" y="601683"/>
                </a:cubicBezTo>
                <a:cubicBezTo>
                  <a:pt x="1776478" y="601845"/>
                  <a:pt x="1781674" y="607585"/>
                  <a:pt x="1781519" y="614499"/>
                </a:cubicBezTo>
                <a:close/>
                <a:moveTo>
                  <a:pt x="1781519" y="12816"/>
                </a:moveTo>
                <a:cubicBezTo>
                  <a:pt x="1781365" y="19735"/>
                  <a:pt x="1775916" y="25209"/>
                  <a:pt x="1769353" y="25046"/>
                </a:cubicBezTo>
                <a:cubicBezTo>
                  <a:pt x="1762898" y="24883"/>
                  <a:pt x="1757746" y="19326"/>
                  <a:pt x="1757746" y="12526"/>
                </a:cubicBezTo>
                <a:cubicBezTo>
                  <a:pt x="1757820" y="5528"/>
                  <a:pt x="1763269" y="-80"/>
                  <a:pt x="1769915" y="0"/>
                </a:cubicBezTo>
                <a:cubicBezTo>
                  <a:pt x="1776478" y="163"/>
                  <a:pt x="1781674" y="5903"/>
                  <a:pt x="1781519" y="12816"/>
                </a:cubicBezTo>
                <a:close/>
                <a:moveTo>
                  <a:pt x="1781612" y="1216187"/>
                </a:moveTo>
                <a:cubicBezTo>
                  <a:pt x="1781486" y="1223131"/>
                  <a:pt x="1776037" y="1228650"/>
                  <a:pt x="1769447" y="1228511"/>
                </a:cubicBezTo>
                <a:cubicBezTo>
                  <a:pt x="1762931" y="1228378"/>
                  <a:pt x="1757722" y="1222761"/>
                  <a:pt x="1757745" y="1215891"/>
                </a:cubicBezTo>
                <a:cubicBezTo>
                  <a:pt x="1757847" y="1208904"/>
                  <a:pt x="1763282" y="1203312"/>
                  <a:pt x="1769915" y="1203366"/>
                </a:cubicBezTo>
                <a:cubicBezTo>
                  <a:pt x="1776506" y="1203504"/>
                  <a:pt x="1781744" y="1209239"/>
                  <a:pt x="1781612" y="1216187"/>
                </a:cubicBezTo>
                <a:close/>
                <a:moveTo>
                  <a:pt x="1793174" y="313979"/>
                </a:moveTo>
                <a:cubicBezTo>
                  <a:pt x="1792860" y="327836"/>
                  <a:pt x="1781945" y="338803"/>
                  <a:pt x="1768792" y="338478"/>
                </a:cubicBezTo>
                <a:cubicBezTo>
                  <a:pt x="1755840" y="338157"/>
                  <a:pt x="1745505" y="326993"/>
                  <a:pt x="1745528" y="313342"/>
                </a:cubicBezTo>
                <a:cubicBezTo>
                  <a:pt x="1745734" y="299347"/>
                  <a:pt x="1756631" y="288152"/>
                  <a:pt x="1769916" y="288291"/>
                </a:cubicBezTo>
                <a:cubicBezTo>
                  <a:pt x="1783068" y="288617"/>
                  <a:pt x="1793483" y="300116"/>
                  <a:pt x="1793174" y="313979"/>
                </a:cubicBezTo>
                <a:close/>
                <a:moveTo>
                  <a:pt x="1793175" y="1517394"/>
                </a:moveTo>
                <a:cubicBezTo>
                  <a:pt x="1792861" y="1531251"/>
                  <a:pt x="1781945" y="1542219"/>
                  <a:pt x="1768792" y="1541894"/>
                </a:cubicBezTo>
                <a:cubicBezTo>
                  <a:pt x="1755840" y="1541573"/>
                  <a:pt x="1745505" y="1530408"/>
                  <a:pt x="1745528" y="1516758"/>
                </a:cubicBezTo>
                <a:cubicBezTo>
                  <a:pt x="1745706" y="1502753"/>
                  <a:pt x="1756622" y="1491543"/>
                  <a:pt x="1769916" y="1491706"/>
                </a:cubicBezTo>
                <a:cubicBezTo>
                  <a:pt x="1783069" y="1492032"/>
                  <a:pt x="1793484" y="1503532"/>
                  <a:pt x="1793175" y="1517394"/>
                </a:cubicBezTo>
                <a:close/>
              </a:path>
            </a:pathLst>
          </a:custGeom>
          <a:solidFill>
            <a:schemeClr val="tx2"/>
          </a:solidFill>
          <a:ln w="4800" cap="flat">
            <a:noFill/>
            <a:prstDash val="solid"/>
            <a:miter/>
          </a:ln>
        </p:spPr>
        <p:txBody>
          <a:bodyPr rtlCol="0" anchor="ctr"/>
          <a:lstStyle/>
          <a:p>
            <a:endParaRPr lang="en-GB" dirty="0"/>
          </a:p>
        </p:txBody>
      </p:sp>
      <p:sp>
        <p:nvSpPr>
          <p:cNvPr id="2" name="Title 1"/>
          <p:cNvSpPr>
            <a:spLocks noGrp="1"/>
          </p:cNvSpPr>
          <p:nvPr>
            <p:ph type="ctrTitle" hasCustomPrompt="1"/>
          </p:nvPr>
        </p:nvSpPr>
        <p:spPr>
          <a:xfrm>
            <a:off x="576261" y="231776"/>
            <a:ext cx="4104000" cy="2583344"/>
          </a:xfrm>
        </p:spPr>
        <p:txBody>
          <a:bodyPr anchor="b"/>
          <a:lstStyle>
            <a:lvl1pPr algn="l">
              <a:defRPr sz="4400" b="0">
                <a:solidFill>
                  <a:schemeClr val="accent1"/>
                </a:solidFill>
              </a:defRPr>
            </a:lvl1pPr>
          </a:lstStyle>
          <a:p>
            <a:r>
              <a:rPr lang="en-GB" dirty="0"/>
              <a:t>Click to add title</a:t>
            </a:r>
          </a:p>
        </p:txBody>
      </p:sp>
      <p:sp>
        <p:nvSpPr>
          <p:cNvPr id="3" name="Subtitle 2"/>
          <p:cNvSpPr>
            <a:spLocks noGrp="1"/>
          </p:cNvSpPr>
          <p:nvPr>
            <p:ph type="subTitle" idx="1" hasCustomPrompt="1"/>
          </p:nvPr>
        </p:nvSpPr>
        <p:spPr>
          <a:xfrm>
            <a:off x="576261" y="2933271"/>
            <a:ext cx="4104000" cy="1008000"/>
          </a:xfrm>
        </p:spPr>
        <p:txBody>
          <a:bodyPr>
            <a:normAutofit/>
          </a:bodyPr>
          <a:lstStyle>
            <a:lvl1pPr marL="0" indent="0" algn="l">
              <a:buNone/>
              <a:defRPr sz="1600" b="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dirty="0"/>
              <a:t>Click to add sub title</a:t>
            </a:r>
          </a:p>
        </p:txBody>
      </p:sp>
      <p:grpSp>
        <p:nvGrpSpPr>
          <p:cNvPr id="11" name="Logo">
            <a:extLst>
              <a:ext uri="{FF2B5EF4-FFF2-40B4-BE49-F238E27FC236}">
                <a16:creationId xmlns:a16="http://schemas.microsoft.com/office/drawing/2014/main" id="{E1AED2E5-EACC-4379-8B86-BDCC33C414F2}"/>
              </a:ext>
              <a:ext uri="{C183D7F6-B498-43B3-948B-1728B52AA6E4}">
                <adec:decorative xmlns:adec="http://schemas.microsoft.com/office/drawing/2017/decorative" val="1"/>
              </a:ext>
            </a:extLst>
          </p:cNvPr>
          <p:cNvGrpSpPr/>
          <p:nvPr userDrawn="1"/>
        </p:nvGrpSpPr>
        <p:grpSpPr>
          <a:xfrm>
            <a:off x="571125" y="4482250"/>
            <a:ext cx="1535077" cy="256610"/>
            <a:chOff x="301852" y="4913727"/>
            <a:chExt cx="487916" cy="81562"/>
          </a:xfrm>
          <a:solidFill>
            <a:schemeClr val="accent1"/>
          </a:solidFill>
        </p:grpSpPr>
        <p:sp>
          <p:nvSpPr>
            <p:cNvPr id="12" name="Freeform: Shape 11">
              <a:extLst>
                <a:ext uri="{FF2B5EF4-FFF2-40B4-BE49-F238E27FC236}">
                  <a16:creationId xmlns:a16="http://schemas.microsoft.com/office/drawing/2014/main" id="{1B6BA168-9CE4-44AB-B941-D8DA4F05E79C}"/>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7C94091C-6139-4AFE-89FC-2B31F67136BA}"/>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2373ACD1-A8F0-4238-BB65-845CC0309217}"/>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567C362-E84E-440A-8FB1-AEE702C8EE7E}"/>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294458EE-BAB5-4F5D-8AD0-E3DCB92505A2}"/>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677978A7-70C7-4F30-927E-37994B0EC79F}"/>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6B868A66-D56A-4AE3-B9EB-8DA8B77CCAE9}"/>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3A65657E-3350-49C4-80F1-230CA744F304}"/>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57EA226B-3CD7-4150-951D-C7E8373D179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95910130-9080-4F24-B7C6-72FEB75AD2CD}"/>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C84E3B8-A874-464A-9343-39D84B674DC7}"/>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82C8E9EB-3D75-4469-B770-80DA62F0B1DA}"/>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5D489DD3-7B6F-4BB5-B7A3-F00CCFB28C8E}"/>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E26E3C15-90E3-49A7-B611-6558D0D1043A}"/>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1B95DFB8-9A64-4C6F-A877-531F37AD0F20}"/>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126215F6-3A3D-44A7-8588-FB218EE36DC1}"/>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7C6B71A1-9996-4901-B9D3-54FC81E74F1A}"/>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31D2AC48-6726-4552-87BB-E6D57D78A20C}"/>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BDA4CC45-8BAB-4AE6-B09B-2C920E8D1F09}"/>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B5DD9E6-B7AC-48D1-8849-FD3548138D28}"/>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4" name="Text Placeholder 33">
            <a:extLst>
              <a:ext uri="{FF2B5EF4-FFF2-40B4-BE49-F238E27FC236}">
                <a16:creationId xmlns:a16="http://schemas.microsoft.com/office/drawing/2014/main" id="{B9A30684-A5A5-4C39-B1C5-51CC46FDC00A}"/>
              </a:ext>
            </a:extLst>
          </p:cNvPr>
          <p:cNvSpPr>
            <a:spLocks noGrp="1"/>
          </p:cNvSpPr>
          <p:nvPr>
            <p:ph type="body" sz="quarter" idx="13" hasCustomPrompt="1"/>
          </p:nvPr>
        </p:nvSpPr>
        <p:spPr>
          <a:xfrm>
            <a:off x="576261" y="3958761"/>
            <a:ext cx="4104000" cy="365125"/>
          </a:xfrm>
        </p:spPr>
        <p:txBody>
          <a:bodyPr>
            <a:normAutofit/>
          </a:bodyPr>
          <a:lstStyle>
            <a:lvl1pPr marL="0" indent="0">
              <a:spcBef>
                <a:spcPts val="0"/>
              </a:spcBef>
              <a:buNone/>
              <a:defRPr sz="1100">
                <a:solidFill>
                  <a:srgbClr val="655B54"/>
                </a:solidFill>
              </a:defRPr>
            </a:lvl1pPr>
            <a:lvl2pPr marL="179388" indent="0">
              <a:buNone/>
              <a:defRPr/>
            </a:lvl2pPr>
            <a:lvl3pPr marL="360362" indent="0">
              <a:buNone/>
              <a:defRPr/>
            </a:lvl3pPr>
            <a:lvl4pPr marL="539750" indent="0">
              <a:buNone/>
              <a:defRPr/>
            </a:lvl4pPr>
            <a:lvl5pPr marL="719137" indent="0">
              <a:buNone/>
              <a:defRPr/>
            </a:lvl5pPr>
          </a:lstStyle>
          <a:p>
            <a:pPr lvl="0"/>
            <a:r>
              <a:rPr lang="en-GB"/>
              <a:t>Click to add date and/or presenters name</a:t>
            </a:r>
            <a:endParaRPr lang="en-GB" dirty="0"/>
          </a:p>
        </p:txBody>
      </p:sp>
    </p:spTree>
    <p:extLst>
      <p:ext uri="{BB962C8B-B14F-4D97-AF65-F5344CB8AC3E}">
        <p14:creationId xmlns:p14="http://schemas.microsoft.com/office/powerpoint/2010/main" val="2808022247"/>
      </p:ext>
    </p:extLst>
  </p:cSld>
  <p:clrMapOvr>
    <a:masterClrMapping/>
  </p:clrMapOvr>
  <p:extLst>
    <p:ext uri="{DCECCB84-F9BA-43D5-87BE-67443E8EF086}">
      <p15:sldGuideLst xmlns:p15="http://schemas.microsoft.com/office/powerpoint/2012/main">
        <p15:guide id="1" pos="363">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One conten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9" y="231774"/>
            <a:ext cx="7524750" cy="1008063"/>
          </a:xfrm>
        </p:spPr>
        <p:txBody>
          <a:bodyPr/>
          <a:lstStyle>
            <a:lvl1pPr>
              <a:defRPr sz="2400">
                <a:solidFill>
                  <a:schemeClr val="accent1"/>
                </a:solidFill>
              </a:defRPr>
            </a:lvl1pPr>
          </a:lstStyle>
          <a:p>
            <a:r>
              <a:rPr lang="en-GB"/>
              <a:t>Click to add title</a:t>
            </a:r>
            <a:endParaRPr lang="en-GB" dirty="0"/>
          </a:p>
        </p:txBody>
      </p:sp>
      <p:sp>
        <p:nvSpPr>
          <p:cNvPr id="3" name="Content Placeholder 2"/>
          <p:cNvSpPr>
            <a:spLocks noGrp="1"/>
          </p:cNvSpPr>
          <p:nvPr>
            <p:ph idx="1" hasCustomPrompt="1"/>
          </p:nvPr>
        </p:nvSpPr>
        <p:spPr>
          <a:xfrm>
            <a:off x="287338" y="1384301"/>
            <a:ext cx="7524750" cy="3240088"/>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r>
              <a:rPr lang="en-US"/>
              <a:t>December 14, 2021</a:t>
            </a:r>
            <a:endParaRPr lang="en-GB" dirty="0"/>
          </a:p>
        </p:txBody>
      </p:sp>
      <p:sp>
        <p:nvSpPr>
          <p:cNvPr id="5" name="Footer Placeholder 4"/>
          <p:cNvSpPr>
            <a:spLocks noGrp="1"/>
          </p:cNvSpPr>
          <p:nvPr>
            <p:ph type="ftr" sz="quarter" idx="11"/>
          </p:nvPr>
        </p:nvSpPr>
        <p:spPr/>
        <p:txBody>
          <a:bodyPr/>
          <a:lstStyle/>
          <a:p>
            <a:r>
              <a:rPr lang="en-GB"/>
              <a:t>Internal</a:t>
            </a:r>
            <a:endParaRPr lang="en-GB" dirty="0"/>
          </a:p>
        </p:txBody>
      </p:sp>
      <p:sp>
        <p:nvSpPr>
          <p:cNvPr id="6" name="Slide Number Placeholder 5"/>
          <p:cNvSpPr>
            <a:spLocks noGrp="1"/>
          </p:cNvSpPr>
          <p:nvPr>
            <p:ph type="sldNum" sz="quarter" idx="12"/>
          </p:nvPr>
        </p:nvSpPr>
        <p:spPr/>
        <p:txBody>
          <a:bodyPr/>
          <a:lstStyle/>
          <a:p>
            <a:fld id="{61E25E67-CBB9-434B-BBF7-0A5E970272B8}" type="slidenum">
              <a:rPr lang="en-GB" smtClean="0"/>
              <a:t>‹#›</a:t>
            </a:fld>
            <a:endParaRPr lang="en-GB" dirty="0"/>
          </a:p>
        </p:txBody>
      </p:sp>
    </p:spTree>
    <p:extLst>
      <p:ext uri="{BB962C8B-B14F-4D97-AF65-F5344CB8AC3E}">
        <p14:creationId xmlns:p14="http://schemas.microsoft.com/office/powerpoint/2010/main" val="2224520615"/>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One content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9" y="231774"/>
            <a:ext cx="7524750" cy="1008063"/>
          </a:xfrm>
        </p:spPr>
        <p:txBody>
          <a:bodyPr/>
          <a:lstStyle>
            <a:lvl1pPr>
              <a:defRPr sz="2400">
                <a:solidFill>
                  <a:schemeClr val="accent1"/>
                </a:solidFill>
              </a:defRPr>
            </a:lvl1pPr>
          </a:lstStyle>
          <a:p>
            <a:r>
              <a:rPr lang="en-GB" dirty="0"/>
              <a:t>Click to add title</a:t>
            </a:r>
          </a:p>
        </p:txBody>
      </p:sp>
      <p:sp>
        <p:nvSpPr>
          <p:cNvPr id="3" name="Content Placeholder 2"/>
          <p:cNvSpPr>
            <a:spLocks noGrp="1"/>
          </p:cNvSpPr>
          <p:nvPr>
            <p:ph idx="1" hasCustomPrompt="1"/>
          </p:nvPr>
        </p:nvSpPr>
        <p:spPr>
          <a:xfrm>
            <a:off x="287338" y="1384301"/>
            <a:ext cx="7524750" cy="3240088"/>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lvl1pPr>
              <a:defRPr>
                <a:solidFill>
                  <a:srgbClr val="53565A"/>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53565A"/>
                </a:solidFill>
              </a:defRPr>
            </a:lvl1pPr>
          </a:lstStyle>
          <a:p>
            <a:r>
              <a:rPr lang="en-GB"/>
              <a:t>Internal</a:t>
            </a:r>
            <a:endParaRPr lang="en-GB" dirty="0"/>
          </a:p>
        </p:txBody>
      </p:sp>
      <p:sp>
        <p:nvSpPr>
          <p:cNvPr id="6" name="Slide Number Placeholder 5"/>
          <p:cNvSpPr>
            <a:spLocks noGrp="1"/>
          </p:cNvSpPr>
          <p:nvPr>
            <p:ph type="sldNum" sz="quarter" idx="12"/>
          </p:nvPr>
        </p:nvSpPr>
        <p:spPr/>
        <p:txBody>
          <a:bodyPr/>
          <a:lstStyle>
            <a:lvl1pPr>
              <a:defRPr>
                <a:solidFill>
                  <a:srgbClr val="53565A"/>
                </a:solidFill>
              </a:defRPr>
            </a:lvl1pPr>
          </a:lstStyle>
          <a:p>
            <a:fld id="{61E25E67-CBB9-434B-BBF7-0A5E970272B8}" type="slidenum">
              <a:rPr lang="en-GB" smtClean="0"/>
              <a:pPr/>
              <a:t>‹#›</a:t>
            </a:fld>
            <a:endParaRPr lang="en-GB" dirty="0"/>
          </a:p>
        </p:txBody>
      </p:sp>
      <p:pic>
        <p:nvPicPr>
          <p:cNvPr id="8" name="Graphic 7">
            <a:extLst>
              <a:ext uri="{FF2B5EF4-FFF2-40B4-BE49-F238E27FC236}">
                <a16:creationId xmlns:a16="http://schemas.microsoft.com/office/drawing/2014/main" id="{AE677F3D-D716-40EC-B7B4-F4977570E13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17249" y="3044758"/>
            <a:ext cx="1839414" cy="1796190"/>
          </a:xfrm>
          <a:prstGeom prst="rect">
            <a:avLst/>
          </a:prstGeom>
        </p:spPr>
      </p:pic>
      <p:grpSp>
        <p:nvGrpSpPr>
          <p:cNvPr id="9" name="Graphic 19">
            <a:extLst>
              <a:ext uri="{FF2B5EF4-FFF2-40B4-BE49-F238E27FC236}">
                <a16:creationId xmlns:a16="http://schemas.microsoft.com/office/drawing/2014/main" id="{90AA1AAD-FFB3-4E19-A08C-4948180A9E16}"/>
              </a:ext>
              <a:ext uri="{C183D7F6-B498-43B3-948B-1728B52AA6E4}">
                <adec:decorative xmlns:adec="http://schemas.microsoft.com/office/drawing/2017/decorative" val="1"/>
              </a:ext>
            </a:extLst>
          </p:cNvPr>
          <p:cNvGrpSpPr/>
          <p:nvPr userDrawn="1"/>
        </p:nvGrpSpPr>
        <p:grpSpPr>
          <a:xfrm>
            <a:off x="294746" y="4911726"/>
            <a:ext cx="487916" cy="81562"/>
            <a:chOff x="301852" y="4913727"/>
            <a:chExt cx="487916" cy="81562"/>
          </a:xfrm>
          <a:solidFill>
            <a:srgbClr val="53565A"/>
          </a:solidFill>
        </p:grpSpPr>
        <p:sp>
          <p:nvSpPr>
            <p:cNvPr id="10" name="Freeform: Shape 9">
              <a:extLst>
                <a:ext uri="{FF2B5EF4-FFF2-40B4-BE49-F238E27FC236}">
                  <a16:creationId xmlns:a16="http://schemas.microsoft.com/office/drawing/2014/main" id="{6D2142AA-C1F2-413B-85F6-3193CBB40E93}"/>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2AF27B02-6CDC-490C-A736-9EFF0B557538}"/>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DF07A60D-7153-487D-BB58-E43E8C5640D6}"/>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721C4398-6F90-4229-A156-B1CB14286070}"/>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D84736A5-B5FE-4B22-AAB2-73D89487DB1B}"/>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B1C343E3-632F-45EB-90FA-20E5D0DE57DB}"/>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932CE8D8-3DCB-4F73-8B14-D648E2FEF959}"/>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0905E651-C109-4EC6-94C6-B183AC6A3779}"/>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7365EC35-08D3-4055-910E-14F56892EB71}"/>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86DF54AC-659D-4590-B8E5-5B6CC10AF5C2}"/>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93BD372C-BC49-4687-AB15-64E2019E02F4}"/>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AAE1B123-13B4-4DB4-9595-8599B6C7C4EE}"/>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9F2C7E98-F964-42DA-8A43-7F50DBF307D1}"/>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D280C13B-FC9A-479B-9D84-35F26043306F}"/>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AA7D6D95-E7D1-469E-8079-4C51D6826EF8}"/>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432D4350-B766-4449-B7E7-B05968AF75CA}"/>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6D193F03-FEB8-4DFE-B297-1FAB6FF6F060}"/>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FB343257-2828-4B3B-8B03-B1BB5D7E9E11}"/>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B3D557D1-80E4-42E8-B630-2E08BCC999EF}"/>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6D11B9F7-598C-47CF-A70C-CCCCC951CBD2}"/>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680995610"/>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One content 4">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9" y="231774"/>
            <a:ext cx="7524750" cy="1008063"/>
          </a:xfrm>
        </p:spPr>
        <p:txBody>
          <a:bodyPr/>
          <a:lstStyle>
            <a:lvl1pPr>
              <a:defRPr sz="2400">
                <a:solidFill>
                  <a:schemeClr val="accent1"/>
                </a:solidFill>
              </a:defRPr>
            </a:lvl1pPr>
          </a:lstStyle>
          <a:p>
            <a:r>
              <a:rPr lang="en-GB"/>
              <a:t>Click to add title</a:t>
            </a:r>
            <a:endParaRPr lang="en-GB" dirty="0"/>
          </a:p>
        </p:txBody>
      </p:sp>
      <p:sp>
        <p:nvSpPr>
          <p:cNvPr id="3" name="Content Placeholder 2"/>
          <p:cNvSpPr>
            <a:spLocks noGrp="1"/>
          </p:cNvSpPr>
          <p:nvPr>
            <p:ph idx="1" hasCustomPrompt="1"/>
          </p:nvPr>
        </p:nvSpPr>
        <p:spPr>
          <a:xfrm>
            <a:off x="287338" y="1384301"/>
            <a:ext cx="7524750" cy="3240088"/>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lvl1pPr>
              <a:defRPr>
                <a:solidFill>
                  <a:srgbClr val="53565A"/>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53565A"/>
                </a:solidFill>
              </a:defRPr>
            </a:lvl1pPr>
          </a:lstStyle>
          <a:p>
            <a:r>
              <a:rPr lang="en-GB"/>
              <a:t>Internal</a:t>
            </a:r>
            <a:endParaRPr lang="en-GB" dirty="0"/>
          </a:p>
        </p:txBody>
      </p:sp>
      <p:sp>
        <p:nvSpPr>
          <p:cNvPr id="6" name="Slide Number Placeholder 5"/>
          <p:cNvSpPr>
            <a:spLocks noGrp="1"/>
          </p:cNvSpPr>
          <p:nvPr>
            <p:ph type="sldNum" sz="quarter" idx="12"/>
          </p:nvPr>
        </p:nvSpPr>
        <p:spPr/>
        <p:txBody>
          <a:bodyPr/>
          <a:lstStyle>
            <a:lvl1pPr>
              <a:defRPr>
                <a:solidFill>
                  <a:srgbClr val="53565A"/>
                </a:solidFill>
              </a:defRPr>
            </a:lvl1pPr>
          </a:lstStyle>
          <a:p>
            <a:fld id="{61E25E67-CBB9-434B-BBF7-0A5E970272B8}" type="slidenum">
              <a:rPr lang="en-GB" smtClean="0"/>
              <a:pPr/>
              <a:t>‹#›</a:t>
            </a:fld>
            <a:endParaRPr lang="en-GB" dirty="0"/>
          </a:p>
        </p:txBody>
      </p:sp>
      <p:grpSp>
        <p:nvGrpSpPr>
          <p:cNvPr id="7" name="Graphic 19">
            <a:extLst>
              <a:ext uri="{FF2B5EF4-FFF2-40B4-BE49-F238E27FC236}">
                <a16:creationId xmlns:a16="http://schemas.microsoft.com/office/drawing/2014/main" id="{AAFC091A-C10F-4DAF-BDD5-EB0BB4B55957}"/>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8" name="Freeform: Shape 7">
              <a:extLst>
                <a:ext uri="{FF2B5EF4-FFF2-40B4-BE49-F238E27FC236}">
                  <a16:creationId xmlns:a16="http://schemas.microsoft.com/office/drawing/2014/main" id="{8F953622-3C3B-4560-9C59-6AA110275483}"/>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9" name="Freeform: Shape 8">
              <a:extLst>
                <a:ext uri="{FF2B5EF4-FFF2-40B4-BE49-F238E27FC236}">
                  <a16:creationId xmlns:a16="http://schemas.microsoft.com/office/drawing/2014/main" id="{156C57F1-2BD7-45F9-ABD5-9EDA701C3421}"/>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BEE7D152-C560-464D-AC43-64BE3CCA2A39}"/>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6D63D9E2-848F-47A5-9982-DFCC84D7F155}"/>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E5BEA1DF-E688-477F-B842-A00D407F99E9}"/>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3D3AF0E8-0B03-45B4-884A-E886460C7A72}"/>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0A2C990C-A968-4309-9494-1CD8DA2774EF}"/>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642A1DAF-84DA-400F-BAD5-CA40018EF9BC}"/>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14E2AB5D-D6CF-46C0-BA61-B7FC5335E51D}"/>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9BEB92E3-A220-4F72-8C55-54AEFD7A33CB}"/>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862763B4-F834-4044-A6EA-F0D128C672E3}"/>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3D3A5D33-9EB5-4BD4-81EB-CBB37DEA103C}"/>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F92DC0CD-16E9-441A-B783-3D021A4FE9C6}"/>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AC137175-1B2E-432F-BB0E-A685819A0D22}"/>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87E9EE0-6905-403E-BB72-3DB1306B7C80}"/>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88645C3F-6D4A-4439-BB2B-3FBCD0F846C4}"/>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0D28FDDE-DF17-4B7E-A7AD-A06AB7AB6151}"/>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FDD51B9D-6B6E-45B2-8B84-B1F0D55AFC1D}"/>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84AC7D6B-FAA9-4E3E-9788-1736579236CE}"/>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BC68916D-0498-4808-B8B1-B9EA58B58D11}"/>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1148328087"/>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9" y="231774"/>
            <a:ext cx="7524750" cy="1008063"/>
          </a:xfrm>
        </p:spPr>
        <p:txBody>
          <a:bodyPr/>
          <a:lstStyle>
            <a:lvl1pPr>
              <a:defRPr sz="2400">
                <a:solidFill>
                  <a:schemeClr val="accent1"/>
                </a:solidFill>
              </a:defRPr>
            </a:lvl1pPr>
          </a:lstStyle>
          <a:p>
            <a:r>
              <a:rPr lang="en-GB"/>
              <a:t>Click to add title</a:t>
            </a:r>
            <a:endParaRPr lang="en-GB" dirty="0"/>
          </a:p>
        </p:txBody>
      </p:sp>
      <p:sp>
        <p:nvSpPr>
          <p:cNvPr id="3" name="Content Placeholder 2"/>
          <p:cNvSpPr>
            <a:spLocks noGrp="1"/>
          </p:cNvSpPr>
          <p:nvPr>
            <p:ph idx="1" hasCustomPrompt="1"/>
          </p:nvPr>
        </p:nvSpPr>
        <p:spPr>
          <a:xfrm>
            <a:off x="287338" y="1384301"/>
            <a:ext cx="3600450" cy="3240088"/>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r>
              <a:rPr lang="en-US"/>
              <a:t>December 14, 2021</a:t>
            </a:r>
            <a:endParaRPr lang="en-GB" dirty="0"/>
          </a:p>
        </p:txBody>
      </p:sp>
      <p:sp>
        <p:nvSpPr>
          <p:cNvPr id="5" name="Footer Placeholder 4"/>
          <p:cNvSpPr>
            <a:spLocks noGrp="1"/>
          </p:cNvSpPr>
          <p:nvPr>
            <p:ph type="ftr" sz="quarter" idx="11"/>
          </p:nvPr>
        </p:nvSpPr>
        <p:spPr/>
        <p:txBody>
          <a:bodyPr/>
          <a:lstStyle/>
          <a:p>
            <a:r>
              <a:rPr lang="en-GB"/>
              <a:t>Internal</a:t>
            </a:r>
            <a:endParaRPr lang="en-GB" dirty="0"/>
          </a:p>
        </p:txBody>
      </p:sp>
      <p:sp>
        <p:nvSpPr>
          <p:cNvPr id="6" name="Slide Number Placeholder 5"/>
          <p:cNvSpPr>
            <a:spLocks noGrp="1"/>
          </p:cNvSpPr>
          <p:nvPr>
            <p:ph type="sldNum" sz="quarter" idx="12"/>
          </p:nvPr>
        </p:nvSpPr>
        <p:spPr/>
        <p:txBody>
          <a:bodyPr/>
          <a:lstStyle/>
          <a:p>
            <a:fld id="{61E25E67-CBB9-434B-BBF7-0A5E970272B8}" type="slidenum">
              <a:rPr lang="en-GB" smtClean="0"/>
              <a:t>‹#›</a:t>
            </a:fld>
            <a:endParaRPr lang="en-GB" dirty="0"/>
          </a:p>
        </p:txBody>
      </p:sp>
      <p:pic>
        <p:nvPicPr>
          <p:cNvPr id="8" name="Graphic 7">
            <a:extLst>
              <a:ext uri="{FF2B5EF4-FFF2-40B4-BE49-F238E27FC236}">
                <a16:creationId xmlns:a16="http://schemas.microsoft.com/office/drawing/2014/main" id="{AE677F3D-D716-40EC-B7B4-F4977570E13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17249" y="3044758"/>
            <a:ext cx="1839414" cy="1796190"/>
          </a:xfrm>
          <a:prstGeom prst="rect">
            <a:avLst/>
          </a:prstGeom>
        </p:spPr>
      </p:pic>
      <p:sp>
        <p:nvSpPr>
          <p:cNvPr id="11" name="Content Placeholder 2">
            <a:extLst>
              <a:ext uri="{FF2B5EF4-FFF2-40B4-BE49-F238E27FC236}">
                <a16:creationId xmlns:a16="http://schemas.microsoft.com/office/drawing/2014/main" id="{6AFA2D52-E665-4CA4-A88B-1E264F26A5C2}"/>
              </a:ext>
            </a:extLst>
          </p:cNvPr>
          <p:cNvSpPr>
            <a:spLocks noGrp="1"/>
          </p:cNvSpPr>
          <p:nvPr>
            <p:ph idx="14" hasCustomPrompt="1"/>
          </p:nvPr>
        </p:nvSpPr>
        <p:spPr>
          <a:xfrm>
            <a:off x="4217203" y="1384301"/>
            <a:ext cx="3600450" cy="3240088"/>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3842649167"/>
      </p:ext>
    </p:extLst>
  </p:cSld>
  <p:clrMapOvr>
    <a:masterClrMapping/>
  </p:clrMapOvr>
  <p:extLst>
    <p:ext uri="{DCECCB84-F9BA-43D5-87BE-67443E8EF086}">
      <p15:sldGuideLst xmlns:p15="http://schemas.microsoft.com/office/powerpoint/2012/main">
        <p15:guide id="1" pos="2449" userDrawn="1">
          <p15:clr>
            <a:srgbClr val="FBAE40"/>
          </p15:clr>
        </p15:guide>
        <p15:guide id="2" pos="2653" userDrawn="1">
          <p15:clr>
            <a:srgbClr val="FBAE40"/>
          </p15:clr>
        </p15:guide>
        <p15:guide id="3" pos="4921"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9" y="231774"/>
            <a:ext cx="7524750" cy="1008063"/>
          </a:xfrm>
        </p:spPr>
        <p:txBody>
          <a:bodyPr/>
          <a:lstStyle>
            <a:lvl1pPr>
              <a:defRPr sz="2400">
                <a:solidFill>
                  <a:schemeClr val="accent1"/>
                </a:solidFill>
              </a:defRPr>
            </a:lvl1pPr>
          </a:lstStyle>
          <a:p>
            <a:r>
              <a:rPr lang="en-GB"/>
              <a:t>Click to add title</a:t>
            </a:r>
            <a:endParaRPr lang="en-GB" dirty="0"/>
          </a:p>
        </p:txBody>
      </p:sp>
      <p:sp>
        <p:nvSpPr>
          <p:cNvPr id="3" name="Content Placeholder 2"/>
          <p:cNvSpPr>
            <a:spLocks noGrp="1"/>
          </p:cNvSpPr>
          <p:nvPr>
            <p:ph idx="1" hasCustomPrompt="1"/>
          </p:nvPr>
        </p:nvSpPr>
        <p:spPr>
          <a:xfrm>
            <a:off x="287338" y="1384301"/>
            <a:ext cx="3600450" cy="3240088"/>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r>
              <a:rPr lang="en-US"/>
              <a:t>December 14, 2021</a:t>
            </a:r>
            <a:endParaRPr lang="en-GB" dirty="0"/>
          </a:p>
        </p:txBody>
      </p:sp>
      <p:sp>
        <p:nvSpPr>
          <p:cNvPr id="5" name="Footer Placeholder 4"/>
          <p:cNvSpPr>
            <a:spLocks noGrp="1"/>
          </p:cNvSpPr>
          <p:nvPr>
            <p:ph type="ftr" sz="quarter" idx="11"/>
          </p:nvPr>
        </p:nvSpPr>
        <p:spPr/>
        <p:txBody>
          <a:bodyPr/>
          <a:lstStyle/>
          <a:p>
            <a:r>
              <a:rPr lang="en-GB"/>
              <a:t>Internal</a:t>
            </a:r>
            <a:endParaRPr lang="en-GB" dirty="0"/>
          </a:p>
        </p:txBody>
      </p:sp>
      <p:sp>
        <p:nvSpPr>
          <p:cNvPr id="6" name="Slide Number Placeholder 5"/>
          <p:cNvSpPr>
            <a:spLocks noGrp="1"/>
          </p:cNvSpPr>
          <p:nvPr>
            <p:ph type="sldNum" sz="quarter" idx="12"/>
          </p:nvPr>
        </p:nvSpPr>
        <p:spPr/>
        <p:txBody>
          <a:bodyPr/>
          <a:lstStyle/>
          <a:p>
            <a:fld id="{61E25E67-CBB9-434B-BBF7-0A5E970272B8}" type="slidenum">
              <a:rPr lang="en-GB" smtClean="0"/>
              <a:t>‹#›</a:t>
            </a:fld>
            <a:endParaRPr lang="en-GB" dirty="0"/>
          </a:p>
        </p:txBody>
      </p:sp>
      <p:sp>
        <p:nvSpPr>
          <p:cNvPr id="11" name="Content Placeholder 2">
            <a:extLst>
              <a:ext uri="{FF2B5EF4-FFF2-40B4-BE49-F238E27FC236}">
                <a16:creationId xmlns:a16="http://schemas.microsoft.com/office/drawing/2014/main" id="{6AFA2D52-E665-4CA4-A88B-1E264F26A5C2}"/>
              </a:ext>
            </a:extLst>
          </p:cNvPr>
          <p:cNvSpPr>
            <a:spLocks noGrp="1"/>
          </p:cNvSpPr>
          <p:nvPr>
            <p:ph idx="14" hasCustomPrompt="1"/>
          </p:nvPr>
        </p:nvSpPr>
        <p:spPr>
          <a:xfrm>
            <a:off x="4217203" y="1384301"/>
            <a:ext cx="3600450" cy="3240088"/>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3233045775"/>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s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9" y="231774"/>
            <a:ext cx="7524750" cy="1008063"/>
          </a:xfrm>
        </p:spPr>
        <p:txBody>
          <a:bodyPr/>
          <a:lstStyle>
            <a:lvl1pPr>
              <a:defRPr sz="2400">
                <a:solidFill>
                  <a:schemeClr val="accent1"/>
                </a:solidFill>
              </a:defRPr>
            </a:lvl1pPr>
          </a:lstStyle>
          <a:p>
            <a:r>
              <a:rPr lang="en-GB"/>
              <a:t>Click to add title</a:t>
            </a:r>
            <a:endParaRPr lang="en-GB" dirty="0"/>
          </a:p>
        </p:txBody>
      </p:sp>
      <p:sp>
        <p:nvSpPr>
          <p:cNvPr id="4" name="Date Placeholder 3"/>
          <p:cNvSpPr>
            <a:spLocks noGrp="1"/>
          </p:cNvSpPr>
          <p:nvPr>
            <p:ph type="dt" sz="half" idx="10"/>
          </p:nvPr>
        </p:nvSpPr>
        <p:spPr/>
        <p:txBody>
          <a:bodyPr/>
          <a:lstStyle/>
          <a:p>
            <a:r>
              <a:rPr lang="en-US"/>
              <a:t>December 14, 2021</a:t>
            </a:r>
            <a:endParaRPr lang="en-GB" dirty="0"/>
          </a:p>
        </p:txBody>
      </p:sp>
      <p:sp>
        <p:nvSpPr>
          <p:cNvPr id="5" name="Footer Placeholder 4"/>
          <p:cNvSpPr>
            <a:spLocks noGrp="1"/>
          </p:cNvSpPr>
          <p:nvPr>
            <p:ph type="ftr" sz="quarter" idx="11"/>
          </p:nvPr>
        </p:nvSpPr>
        <p:spPr/>
        <p:txBody>
          <a:bodyPr/>
          <a:lstStyle/>
          <a:p>
            <a:r>
              <a:rPr lang="en-GB"/>
              <a:t>Internal</a:t>
            </a:r>
            <a:endParaRPr lang="en-GB" dirty="0"/>
          </a:p>
        </p:txBody>
      </p:sp>
      <p:sp>
        <p:nvSpPr>
          <p:cNvPr id="6" name="Slide Number Placeholder 5"/>
          <p:cNvSpPr>
            <a:spLocks noGrp="1"/>
          </p:cNvSpPr>
          <p:nvPr>
            <p:ph type="sldNum" sz="quarter" idx="12"/>
          </p:nvPr>
        </p:nvSpPr>
        <p:spPr/>
        <p:txBody>
          <a:bodyPr/>
          <a:lstStyle/>
          <a:p>
            <a:fld id="{61E25E67-CBB9-434B-BBF7-0A5E970272B8}" type="slidenum">
              <a:rPr lang="en-GB" smtClean="0"/>
              <a:t>‹#›</a:t>
            </a:fld>
            <a:endParaRPr lang="en-GB" dirty="0"/>
          </a:p>
        </p:txBody>
      </p:sp>
      <p:pic>
        <p:nvPicPr>
          <p:cNvPr id="8" name="Graphic 7">
            <a:extLst>
              <a:ext uri="{FF2B5EF4-FFF2-40B4-BE49-F238E27FC236}">
                <a16:creationId xmlns:a16="http://schemas.microsoft.com/office/drawing/2014/main" id="{AE677F3D-D716-40EC-B7B4-F4977570E13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17249" y="3044758"/>
            <a:ext cx="1839414" cy="1796190"/>
          </a:xfrm>
          <a:prstGeom prst="rect">
            <a:avLst/>
          </a:prstGeom>
        </p:spPr>
      </p:pic>
      <p:sp>
        <p:nvSpPr>
          <p:cNvPr id="10" name="Text Placeholder 9">
            <a:extLst>
              <a:ext uri="{FF2B5EF4-FFF2-40B4-BE49-F238E27FC236}">
                <a16:creationId xmlns:a16="http://schemas.microsoft.com/office/drawing/2014/main" id="{6D8FD492-2D24-4BF8-AE54-A527D3C947E2}"/>
              </a:ext>
            </a:extLst>
          </p:cNvPr>
          <p:cNvSpPr>
            <a:spLocks noGrp="1"/>
          </p:cNvSpPr>
          <p:nvPr>
            <p:ph type="body" sz="quarter" idx="14"/>
          </p:nvPr>
        </p:nvSpPr>
        <p:spPr>
          <a:xfrm>
            <a:off x="287338" y="1384300"/>
            <a:ext cx="3600450" cy="3240088"/>
          </a:xfrm>
        </p:spPr>
        <p:txBody>
          <a:bodyPr/>
          <a:lstStyle>
            <a:lvl1pPr marL="0" indent="0">
              <a:buNone/>
              <a:defRPr/>
            </a:lvl1pPr>
            <a:lvl2pPr marL="179388" indent="0">
              <a:buNone/>
              <a:defRPr/>
            </a:lvl2pPr>
            <a:lvl3pPr marL="360362" indent="0">
              <a:buNone/>
              <a:defRPr/>
            </a:lvl3pPr>
            <a:lvl4pPr marL="539750" indent="0">
              <a:buNone/>
              <a:defRPr/>
            </a:lvl4pPr>
            <a:lvl5pPr marL="71913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9">
            <a:extLst>
              <a:ext uri="{FF2B5EF4-FFF2-40B4-BE49-F238E27FC236}">
                <a16:creationId xmlns:a16="http://schemas.microsoft.com/office/drawing/2014/main" id="{56024D76-B1AD-4C6E-B1D2-9BADC8ED8BFE}"/>
              </a:ext>
            </a:extLst>
          </p:cNvPr>
          <p:cNvSpPr>
            <a:spLocks noGrp="1"/>
          </p:cNvSpPr>
          <p:nvPr>
            <p:ph type="body" sz="quarter" idx="15"/>
          </p:nvPr>
        </p:nvSpPr>
        <p:spPr>
          <a:xfrm>
            <a:off x="4211638" y="1384300"/>
            <a:ext cx="3600450" cy="3240088"/>
          </a:xfrm>
        </p:spPr>
        <p:txBody>
          <a:bodyPr/>
          <a:lstStyle>
            <a:lvl1pPr marL="0" indent="0">
              <a:buNone/>
              <a:defRPr/>
            </a:lvl1pPr>
            <a:lvl2pPr marL="179388" indent="0">
              <a:buNone/>
              <a:defRPr/>
            </a:lvl2pPr>
            <a:lvl3pPr marL="360362" indent="0">
              <a:buNone/>
              <a:defRPr/>
            </a:lvl3pPr>
            <a:lvl4pPr marL="539750" indent="0">
              <a:buNone/>
              <a:defRPr/>
            </a:lvl4pPr>
            <a:lvl5pPr marL="71913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754181982"/>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wo columns 2">
    <p:bg>
      <p:bgPr>
        <a:solidFill>
          <a:schemeClr val="accent4">
            <a:alpha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9" y="231774"/>
            <a:ext cx="7524750" cy="1008063"/>
          </a:xfrm>
        </p:spPr>
        <p:txBody>
          <a:bodyPr/>
          <a:lstStyle>
            <a:lvl1pPr>
              <a:defRPr sz="2400">
                <a:solidFill>
                  <a:schemeClr val="accent1"/>
                </a:solidFill>
              </a:defRPr>
            </a:lvl1pPr>
          </a:lstStyle>
          <a:p>
            <a:r>
              <a:rPr lang="en-GB"/>
              <a:t>Click to add title</a:t>
            </a:r>
            <a:endParaRPr lang="en-GB" dirty="0"/>
          </a:p>
        </p:txBody>
      </p:sp>
      <p:sp>
        <p:nvSpPr>
          <p:cNvPr id="4" name="Date Placeholder 3"/>
          <p:cNvSpPr>
            <a:spLocks noGrp="1"/>
          </p:cNvSpPr>
          <p:nvPr>
            <p:ph type="dt" sz="half" idx="10"/>
          </p:nvPr>
        </p:nvSpPr>
        <p:spPr/>
        <p:txBody>
          <a:bodyPr/>
          <a:lstStyle>
            <a:lvl1pPr>
              <a:defRPr>
                <a:solidFill>
                  <a:srgbClr val="53565A"/>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53565A"/>
                </a:solidFill>
              </a:defRPr>
            </a:lvl1pPr>
          </a:lstStyle>
          <a:p>
            <a:r>
              <a:rPr lang="en-GB"/>
              <a:t>Internal</a:t>
            </a:r>
            <a:endParaRPr lang="en-GB" dirty="0"/>
          </a:p>
        </p:txBody>
      </p:sp>
      <p:sp>
        <p:nvSpPr>
          <p:cNvPr id="6" name="Slide Number Placeholder 5"/>
          <p:cNvSpPr>
            <a:spLocks noGrp="1"/>
          </p:cNvSpPr>
          <p:nvPr>
            <p:ph type="sldNum" sz="quarter" idx="12"/>
          </p:nvPr>
        </p:nvSpPr>
        <p:spPr/>
        <p:txBody>
          <a:bodyPr/>
          <a:lstStyle>
            <a:lvl1pPr>
              <a:defRPr>
                <a:solidFill>
                  <a:srgbClr val="53565A"/>
                </a:solidFill>
              </a:defRPr>
            </a:lvl1pPr>
          </a:lstStyle>
          <a:p>
            <a:fld id="{61E25E67-CBB9-434B-BBF7-0A5E970272B8}" type="slidenum">
              <a:rPr lang="en-GB" smtClean="0"/>
              <a:pPr/>
              <a:t>‹#›</a:t>
            </a:fld>
            <a:endParaRPr lang="en-GB" dirty="0"/>
          </a:p>
        </p:txBody>
      </p:sp>
      <p:pic>
        <p:nvPicPr>
          <p:cNvPr id="8" name="Graphic 7">
            <a:extLst>
              <a:ext uri="{FF2B5EF4-FFF2-40B4-BE49-F238E27FC236}">
                <a16:creationId xmlns:a16="http://schemas.microsoft.com/office/drawing/2014/main" id="{AE677F3D-D716-40EC-B7B4-F4977570E13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17249" y="3044758"/>
            <a:ext cx="1839414" cy="1796190"/>
          </a:xfrm>
          <a:prstGeom prst="rect">
            <a:avLst/>
          </a:prstGeom>
        </p:spPr>
      </p:pic>
      <p:sp>
        <p:nvSpPr>
          <p:cNvPr id="10" name="Text Placeholder 9">
            <a:extLst>
              <a:ext uri="{FF2B5EF4-FFF2-40B4-BE49-F238E27FC236}">
                <a16:creationId xmlns:a16="http://schemas.microsoft.com/office/drawing/2014/main" id="{6D8FD492-2D24-4BF8-AE54-A527D3C947E2}"/>
              </a:ext>
            </a:extLst>
          </p:cNvPr>
          <p:cNvSpPr>
            <a:spLocks noGrp="1"/>
          </p:cNvSpPr>
          <p:nvPr>
            <p:ph type="body" sz="quarter" idx="14"/>
          </p:nvPr>
        </p:nvSpPr>
        <p:spPr>
          <a:xfrm>
            <a:off x="287338" y="1384300"/>
            <a:ext cx="3600450" cy="3240088"/>
          </a:xfrm>
        </p:spPr>
        <p:txBody>
          <a:bodyPr/>
          <a:lstStyle>
            <a:lvl1pPr marL="0" indent="0">
              <a:buNone/>
              <a:defRPr/>
            </a:lvl1pPr>
            <a:lvl2pPr marL="179388" indent="0">
              <a:buNone/>
              <a:defRPr/>
            </a:lvl2pPr>
            <a:lvl3pPr marL="360362" indent="0">
              <a:buNone/>
              <a:defRPr/>
            </a:lvl3pPr>
            <a:lvl4pPr marL="539750" indent="0">
              <a:buNone/>
              <a:defRPr/>
            </a:lvl4pPr>
            <a:lvl5pPr marL="71913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9">
            <a:extLst>
              <a:ext uri="{FF2B5EF4-FFF2-40B4-BE49-F238E27FC236}">
                <a16:creationId xmlns:a16="http://schemas.microsoft.com/office/drawing/2014/main" id="{56024D76-B1AD-4C6E-B1D2-9BADC8ED8BFE}"/>
              </a:ext>
            </a:extLst>
          </p:cNvPr>
          <p:cNvSpPr>
            <a:spLocks noGrp="1"/>
          </p:cNvSpPr>
          <p:nvPr>
            <p:ph type="body" sz="quarter" idx="15"/>
          </p:nvPr>
        </p:nvSpPr>
        <p:spPr>
          <a:xfrm>
            <a:off x="4211638" y="1384300"/>
            <a:ext cx="3600450" cy="3240088"/>
          </a:xfrm>
        </p:spPr>
        <p:txBody>
          <a:bodyPr/>
          <a:lstStyle>
            <a:lvl1pPr marL="0" indent="0">
              <a:buNone/>
              <a:defRPr/>
            </a:lvl1pPr>
            <a:lvl2pPr marL="179388" indent="0">
              <a:buNone/>
              <a:defRPr/>
            </a:lvl2pPr>
            <a:lvl3pPr marL="360362" indent="0">
              <a:buNone/>
              <a:defRPr/>
            </a:lvl3pPr>
            <a:lvl4pPr marL="539750" indent="0">
              <a:buNone/>
              <a:defRPr/>
            </a:lvl4pPr>
            <a:lvl5pPr marL="71913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grpSp>
        <p:nvGrpSpPr>
          <p:cNvPr id="9" name="Graphic 19">
            <a:extLst>
              <a:ext uri="{FF2B5EF4-FFF2-40B4-BE49-F238E27FC236}">
                <a16:creationId xmlns:a16="http://schemas.microsoft.com/office/drawing/2014/main" id="{02AF89FC-84AD-457F-A215-4C444DF5FD82}"/>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11" name="Freeform: Shape 10">
              <a:extLst>
                <a:ext uri="{FF2B5EF4-FFF2-40B4-BE49-F238E27FC236}">
                  <a16:creationId xmlns:a16="http://schemas.microsoft.com/office/drawing/2014/main" id="{AD05FC70-CE33-4A87-8449-E1B9B0F82DAD}"/>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2C51FA43-2BC5-4E38-8E78-05643F05832B}"/>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32AD1503-2D75-4882-BC73-CD43EC468BE0}"/>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E088984F-6771-4FCE-9457-AEDF37C54B9A}"/>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59C64356-1910-427B-A1E3-9D582C7BCD66}"/>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371CB873-8E26-4127-B72A-4D1F50A56179}"/>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C74DB33F-0727-4BEB-BB34-8FF56542E7B4}"/>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493BE8DE-AF52-4D3C-8D26-A1E813CC0209}"/>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CFADAC4E-0025-49B5-9193-005805248D2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FF333341-EE7E-4B56-81B1-4C0E8BBAD5EE}"/>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1E3801D4-9BF7-4700-8C32-D70AE36D4D0E}"/>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A67C9AAB-BC0F-4F47-A45A-84F12265CEAB}"/>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1620A042-CFD3-4726-9871-95DF0A19200E}"/>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8AC7DE60-D77E-45B1-BE9F-9C296A01202D}"/>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6373AA0E-0F03-4C52-A670-2C43C1E35668}"/>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4D89DF5B-E575-4553-BAFF-6FDAE0A72DED}"/>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FE24FB39-65D6-4F28-A8A6-B01F30986E14}"/>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B3FE6349-71D4-4AD6-A2B7-C630037B5D2A}"/>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AFA7A066-CC02-4961-A242-F2116F5A0EE5}"/>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78E8E2CB-A539-45E9-9ECD-33FDF5F54368}"/>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2034509888"/>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wo columns 3">
    <p:bg>
      <p:bgPr>
        <a:solidFill>
          <a:schemeClr val="accent4">
            <a:alpha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9" y="231774"/>
            <a:ext cx="7524750" cy="1008063"/>
          </a:xfrm>
        </p:spPr>
        <p:txBody>
          <a:bodyPr/>
          <a:lstStyle>
            <a:lvl1pPr>
              <a:defRPr sz="2400">
                <a:solidFill>
                  <a:schemeClr val="accent1"/>
                </a:solidFill>
              </a:defRPr>
            </a:lvl1pPr>
          </a:lstStyle>
          <a:p>
            <a:r>
              <a:rPr lang="en-GB"/>
              <a:t>Click to add title</a:t>
            </a:r>
            <a:endParaRPr lang="en-GB" dirty="0"/>
          </a:p>
        </p:txBody>
      </p:sp>
      <p:sp>
        <p:nvSpPr>
          <p:cNvPr id="4" name="Date Placeholder 3"/>
          <p:cNvSpPr>
            <a:spLocks noGrp="1"/>
          </p:cNvSpPr>
          <p:nvPr>
            <p:ph type="dt" sz="half" idx="10"/>
          </p:nvPr>
        </p:nvSpPr>
        <p:spPr/>
        <p:txBody>
          <a:bodyPr/>
          <a:lstStyle>
            <a:lvl1pPr>
              <a:defRPr>
                <a:solidFill>
                  <a:srgbClr val="53565A"/>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53565A"/>
                </a:solidFill>
              </a:defRPr>
            </a:lvl1pPr>
          </a:lstStyle>
          <a:p>
            <a:r>
              <a:rPr lang="en-GB"/>
              <a:t>Internal</a:t>
            </a:r>
            <a:endParaRPr lang="en-GB" dirty="0"/>
          </a:p>
        </p:txBody>
      </p:sp>
      <p:sp>
        <p:nvSpPr>
          <p:cNvPr id="6" name="Slide Number Placeholder 5"/>
          <p:cNvSpPr>
            <a:spLocks noGrp="1"/>
          </p:cNvSpPr>
          <p:nvPr>
            <p:ph type="sldNum" sz="quarter" idx="12"/>
          </p:nvPr>
        </p:nvSpPr>
        <p:spPr/>
        <p:txBody>
          <a:bodyPr/>
          <a:lstStyle>
            <a:lvl1pPr>
              <a:defRPr>
                <a:solidFill>
                  <a:srgbClr val="53565A"/>
                </a:solidFill>
              </a:defRPr>
            </a:lvl1pPr>
          </a:lstStyle>
          <a:p>
            <a:fld id="{61E25E67-CBB9-434B-BBF7-0A5E970272B8}" type="slidenum">
              <a:rPr lang="en-GB" smtClean="0"/>
              <a:pPr/>
              <a:t>‹#›</a:t>
            </a:fld>
            <a:endParaRPr lang="en-GB" dirty="0"/>
          </a:p>
        </p:txBody>
      </p:sp>
      <p:sp>
        <p:nvSpPr>
          <p:cNvPr id="10" name="Text Placeholder 9">
            <a:extLst>
              <a:ext uri="{FF2B5EF4-FFF2-40B4-BE49-F238E27FC236}">
                <a16:creationId xmlns:a16="http://schemas.microsoft.com/office/drawing/2014/main" id="{6D8FD492-2D24-4BF8-AE54-A527D3C947E2}"/>
              </a:ext>
            </a:extLst>
          </p:cNvPr>
          <p:cNvSpPr>
            <a:spLocks noGrp="1"/>
          </p:cNvSpPr>
          <p:nvPr>
            <p:ph type="body" sz="quarter" idx="14"/>
          </p:nvPr>
        </p:nvSpPr>
        <p:spPr>
          <a:xfrm>
            <a:off x="287338" y="1384300"/>
            <a:ext cx="3600450" cy="3240088"/>
          </a:xfrm>
        </p:spPr>
        <p:txBody>
          <a:bodyPr/>
          <a:lstStyle>
            <a:lvl1pPr marL="0" indent="0">
              <a:buNone/>
              <a:defRPr/>
            </a:lvl1pPr>
            <a:lvl2pPr marL="179388" indent="0">
              <a:buNone/>
              <a:defRPr/>
            </a:lvl2pPr>
            <a:lvl3pPr marL="360362" indent="0">
              <a:buNone/>
              <a:defRPr/>
            </a:lvl3pPr>
            <a:lvl4pPr marL="539750" indent="0">
              <a:buNone/>
              <a:defRPr/>
            </a:lvl4pPr>
            <a:lvl5pPr marL="71913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9">
            <a:extLst>
              <a:ext uri="{FF2B5EF4-FFF2-40B4-BE49-F238E27FC236}">
                <a16:creationId xmlns:a16="http://schemas.microsoft.com/office/drawing/2014/main" id="{56024D76-B1AD-4C6E-B1D2-9BADC8ED8BFE}"/>
              </a:ext>
            </a:extLst>
          </p:cNvPr>
          <p:cNvSpPr>
            <a:spLocks noGrp="1"/>
          </p:cNvSpPr>
          <p:nvPr>
            <p:ph type="body" sz="quarter" idx="15"/>
          </p:nvPr>
        </p:nvSpPr>
        <p:spPr>
          <a:xfrm>
            <a:off x="4211638" y="1384300"/>
            <a:ext cx="3600450" cy="3240088"/>
          </a:xfrm>
        </p:spPr>
        <p:txBody>
          <a:bodyPr/>
          <a:lstStyle>
            <a:lvl1pPr marL="0" indent="0">
              <a:buNone/>
              <a:defRPr/>
            </a:lvl1pPr>
            <a:lvl2pPr marL="179388" indent="0">
              <a:buNone/>
              <a:defRPr/>
            </a:lvl2pPr>
            <a:lvl3pPr marL="360362" indent="0">
              <a:buNone/>
              <a:defRPr/>
            </a:lvl3pPr>
            <a:lvl4pPr marL="539750" indent="0">
              <a:buNone/>
              <a:defRPr/>
            </a:lvl4pPr>
            <a:lvl5pPr marL="71913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grpSp>
        <p:nvGrpSpPr>
          <p:cNvPr id="8" name="Graphic 19">
            <a:extLst>
              <a:ext uri="{FF2B5EF4-FFF2-40B4-BE49-F238E27FC236}">
                <a16:creationId xmlns:a16="http://schemas.microsoft.com/office/drawing/2014/main" id="{EF457548-E4E9-48CF-BFEF-7FF4E830722F}"/>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9" name="Freeform: Shape 8">
              <a:extLst>
                <a:ext uri="{FF2B5EF4-FFF2-40B4-BE49-F238E27FC236}">
                  <a16:creationId xmlns:a16="http://schemas.microsoft.com/office/drawing/2014/main" id="{484CEEEC-B682-4914-BE51-06184C528EAA}"/>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1B143F58-8F90-4981-B8A4-4E6E6DF78D38}"/>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85C1FDEC-F27B-4C2B-AEB6-D0B7092D1199}"/>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82030235-2089-43DC-ADCD-3FF7A7414822}"/>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3F7F594A-85A1-4433-B1D9-E883EAF719CA}"/>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00CCC16F-38C5-43C7-A412-486585591455}"/>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5EDF0B0C-7ECA-4F7F-9BB7-770C74733725}"/>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B2AEA256-8AD9-4119-B258-E80EE082240D}"/>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2128A0CD-1DCC-412A-A58A-2FE93CBDE857}"/>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FAA1FF9A-D8BF-4D62-91BA-6D3BAF18CA6D}"/>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50CF045C-C079-401C-8DA2-65A2281761F2}"/>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1AE84ED9-F5B5-4394-8EA9-C9B9B9DCD073}"/>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92CEA51E-D360-4270-9AC0-372799B4C152}"/>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78269DD3-3494-4B2A-8557-9E29670A26A7}"/>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56195827-9307-42F3-B1CE-7EEBB06F4220}"/>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FFF2E896-0881-487C-BC9B-C6E50596C28E}"/>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DDEA62F6-6725-4395-A522-4C31C2314373}"/>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80B7EDF7-E564-4F84-897B-CA00DC075684}"/>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68F84A02-AAEE-4CC5-B2E8-60EF16874338}"/>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73B439FE-A7D2-4D82-B6BE-2D53B5DEFABF}"/>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2875595113"/>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3"/>
          </a:xfrm>
        </p:spPr>
        <p:txBody>
          <a:bodyPr/>
          <a:lstStyle>
            <a:lvl1pPr>
              <a:defRPr sz="2400">
                <a:solidFill>
                  <a:schemeClr val="accent1"/>
                </a:solidFill>
              </a:defRPr>
            </a:lvl1pPr>
          </a:lstStyle>
          <a:p>
            <a:r>
              <a:rPr lang="en-GB"/>
              <a:t>Click to add title</a:t>
            </a:r>
            <a:endParaRPr lang="en-GB" dirty="0"/>
          </a:p>
        </p:txBody>
      </p:sp>
      <p:sp>
        <p:nvSpPr>
          <p:cNvPr id="4" name="Date Placeholder 3"/>
          <p:cNvSpPr>
            <a:spLocks noGrp="1"/>
          </p:cNvSpPr>
          <p:nvPr>
            <p:ph type="dt" sz="half" idx="10"/>
          </p:nvPr>
        </p:nvSpPr>
        <p:spPr/>
        <p:txBody>
          <a:bodyPr/>
          <a:lstStyle/>
          <a:p>
            <a:r>
              <a:rPr lang="en-US"/>
              <a:t>December 14, 2021</a:t>
            </a:r>
            <a:endParaRPr lang="en-GB" dirty="0"/>
          </a:p>
        </p:txBody>
      </p:sp>
      <p:sp>
        <p:nvSpPr>
          <p:cNvPr id="5" name="Footer Placeholder 4"/>
          <p:cNvSpPr>
            <a:spLocks noGrp="1"/>
          </p:cNvSpPr>
          <p:nvPr>
            <p:ph type="ftr" sz="quarter" idx="11"/>
          </p:nvPr>
        </p:nvSpPr>
        <p:spPr/>
        <p:txBody>
          <a:bodyPr/>
          <a:lstStyle/>
          <a:p>
            <a:r>
              <a:rPr lang="en-GB"/>
              <a:t>Internal</a:t>
            </a:r>
            <a:endParaRPr lang="en-GB" dirty="0"/>
          </a:p>
        </p:txBody>
      </p:sp>
      <p:sp>
        <p:nvSpPr>
          <p:cNvPr id="6" name="Slide Number Placeholder 5"/>
          <p:cNvSpPr>
            <a:spLocks noGrp="1"/>
          </p:cNvSpPr>
          <p:nvPr>
            <p:ph type="sldNum" sz="quarter" idx="12"/>
          </p:nvPr>
        </p:nvSpPr>
        <p:spPr/>
        <p:txBody>
          <a:bodyPr/>
          <a:lstStyle/>
          <a:p>
            <a:fld id="{61E25E67-CBB9-434B-BBF7-0A5E970272B8}" type="slidenum">
              <a:rPr lang="en-GB" smtClean="0"/>
              <a:t>‹#›</a:t>
            </a:fld>
            <a:endParaRPr lang="en-GB" dirty="0"/>
          </a:p>
        </p:txBody>
      </p:sp>
      <p:sp>
        <p:nvSpPr>
          <p:cNvPr id="15" name="Text Placeholder 14">
            <a:extLst>
              <a:ext uri="{FF2B5EF4-FFF2-40B4-BE49-F238E27FC236}">
                <a16:creationId xmlns:a16="http://schemas.microsoft.com/office/drawing/2014/main" id="{B96702BE-8DDA-4141-820E-8AEE85BB00FB}"/>
              </a:ext>
            </a:extLst>
          </p:cNvPr>
          <p:cNvSpPr>
            <a:spLocks noGrp="1"/>
          </p:cNvSpPr>
          <p:nvPr>
            <p:ph type="body" sz="quarter" idx="14" hasCustomPrompt="1"/>
          </p:nvPr>
        </p:nvSpPr>
        <p:spPr>
          <a:xfrm>
            <a:off x="287338" y="1384300"/>
            <a:ext cx="2736850" cy="3252702"/>
          </a:xfrm>
        </p:spPr>
        <p:txBody>
          <a:bodyPr>
            <a:normAutofit/>
          </a:bodyPr>
          <a:lstStyle>
            <a:lvl1pPr marL="0" indent="0">
              <a:lnSpc>
                <a:spcPct val="88000"/>
              </a:lnSpc>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6" name="Text Placeholder 14">
            <a:extLst>
              <a:ext uri="{FF2B5EF4-FFF2-40B4-BE49-F238E27FC236}">
                <a16:creationId xmlns:a16="http://schemas.microsoft.com/office/drawing/2014/main" id="{626E9252-67B5-44BC-914E-DC52F84651F8}"/>
              </a:ext>
            </a:extLst>
          </p:cNvPr>
          <p:cNvSpPr>
            <a:spLocks noGrp="1"/>
          </p:cNvSpPr>
          <p:nvPr>
            <p:ph type="body" sz="quarter" idx="15" hasCustomPrompt="1"/>
          </p:nvPr>
        </p:nvSpPr>
        <p:spPr>
          <a:xfrm>
            <a:off x="3203574" y="1384300"/>
            <a:ext cx="2736850" cy="3252702"/>
          </a:xfrm>
        </p:spPr>
        <p:txBody>
          <a:bodyPr/>
          <a:lstStyle>
            <a:lvl1pPr marL="0" indent="0">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7" name="Text Placeholder 14">
            <a:extLst>
              <a:ext uri="{FF2B5EF4-FFF2-40B4-BE49-F238E27FC236}">
                <a16:creationId xmlns:a16="http://schemas.microsoft.com/office/drawing/2014/main" id="{1D028AD5-C27D-4A54-B587-543EDEDCEA1F}"/>
              </a:ext>
            </a:extLst>
          </p:cNvPr>
          <p:cNvSpPr>
            <a:spLocks noGrp="1"/>
          </p:cNvSpPr>
          <p:nvPr>
            <p:ph type="body" sz="quarter" idx="16" hasCustomPrompt="1"/>
          </p:nvPr>
        </p:nvSpPr>
        <p:spPr>
          <a:xfrm>
            <a:off x="6119813" y="1384300"/>
            <a:ext cx="2736850" cy="3252702"/>
          </a:xfrm>
        </p:spPr>
        <p:txBody>
          <a:bodyPr/>
          <a:lstStyle>
            <a:lvl1pPr marL="0" indent="0">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3391100106"/>
      </p:ext>
    </p:extLst>
  </p:cSld>
  <p:clrMapOvr>
    <a:masterClrMapping/>
  </p:clrMapOvr>
  <p:extLst>
    <p:ext uri="{DCECCB84-F9BA-43D5-87BE-67443E8EF086}">
      <p15:sldGuideLst xmlns:p15="http://schemas.microsoft.com/office/powerpoint/2012/main">
        <p15:guide id="1" pos="1905" userDrawn="1">
          <p15:clr>
            <a:srgbClr val="FBAE40"/>
          </p15:clr>
        </p15:guide>
        <p15:guide id="2" pos="2018" userDrawn="1">
          <p15:clr>
            <a:srgbClr val="FBAE40"/>
          </p15:clr>
        </p15:guide>
        <p15:guide id="3" pos="3742" userDrawn="1">
          <p15:clr>
            <a:srgbClr val="FBAE40"/>
          </p15:clr>
        </p15:guide>
        <p15:guide id="4" pos="3855"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our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3"/>
          </a:xfrm>
        </p:spPr>
        <p:txBody>
          <a:bodyPr/>
          <a:lstStyle>
            <a:lvl1pPr>
              <a:defRPr sz="2400">
                <a:solidFill>
                  <a:schemeClr val="accent1"/>
                </a:solidFill>
              </a:defRPr>
            </a:lvl1pPr>
          </a:lstStyle>
          <a:p>
            <a:r>
              <a:rPr lang="en-GB"/>
              <a:t>Click to add title</a:t>
            </a:r>
            <a:endParaRPr lang="en-GB" dirty="0"/>
          </a:p>
        </p:txBody>
      </p:sp>
      <p:sp>
        <p:nvSpPr>
          <p:cNvPr id="4" name="Date Placeholder 3"/>
          <p:cNvSpPr>
            <a:spLocks noGrp="1"/>
          </p:cNvSpPr>
          <p:nvPr>
            <p:ph type="dt" sz="half" idx="10"/>
          </p:nvPr>
        </p:nvSpPr>
        <p:spPr/>
        <p:txBody>
          <a:bodyPr/>
          <a:lstStyle/>
          <a:p>
            <a:r>
              <a:rPr lang="en-US"/>
              <a:t>December 14, 2021</a:t>
            </a:r>
            <a:endParaRPr lang="en-GB" dirty="0"/>
          </a:p>
        </p:txBody>
      </p:sp>
      <p:sp>
        <p:nvSpPr>
          <p:cNvPr id="5" name="Footer Placeholder 4"/>
          <p:cNvSpPr>
            <a:spLocks noGrp="1"/>
          </p:cNvSpPr>
          <p:nvPr>
            <p:ph type="ftr" sz="quarter" idx="11"/>
          </p:nvPr>
        </p:nvSpPr>
        <p:spPr/>
        <p:txBody>
          <a:bodyPr/>
          <a:lstStyle/>
          <a:p>
            <a:r>
              <a:rPr lang="en-GB"/>
              <a:t>Internal</a:t>
            </a:r>
            <a:endParaRPr lang="en-GB" dirty="0"/>
          </a:p>
        </p:txBody>
      </p:sp>
      <p:sp>
        <p:nvSpPr>
          <p:cNvPr id="6" name="Slide Number Placeholder 5"/>
          <p:cNvSpPr>
            <a:spLocks noGrp="1"/>
          </p:cNvSpPr>
          <p:nvPr>
            <p:ph type="sldNum" sz="quarter" idx="12"/>
          </p:nvPr>
        </p:nvSpPr>
        <p:spPr/>
        <p:txBody>
          <a:bodyPr/>
          <a:lstStyle/>
          <a:p>
            <a:fld id="{61E25E67-CBB9-434B-BBF7-0A5E970272B8}" type="slidenum">
              <a:rPr lang="en-GB" smtClean="0"/>
              <a:t>‹#›</a:t>
            </a:fld>
            <a:endParaRPr lang="en-GB" dirty="0"/>
          </a:p>
        </p:txBody>
      </p:sp>
      <p:sp>
        <p:nvSpPr>
          <p:cNvPr id="14" name="Text Placeholder 14">
            <a:extLst>
              <a:ext uri="{FF2B5EF4-FFF2-40B4-BE49-F238E27FC236}">
                <a16:creationId xmlns:a16="http://schemas.microsoft.com/office/drawing/2014/main" id="{1CFFCB23-D261-4EEF-AB85-1BD6EF09DF89}"/>
              </a:ext>
            </a:extLst>
          </p:cNvPr>
          <p:cNvSpPr>
            <a:spLocks noGrp="1"/>
          </p:cNvSpPr>
          <p:nvPr>
            <p:ph type="body" sz="quarter" idx="14" hasCustomPrompt="1"/>
          </p:nvPr>
        </p:nvSpPr>
        <p:spPr>
          <a:xfrm>
            <a:off x="287338" y="1384300"/>
            <a:ext cx="1998662" cy="3252702"/>
          </a:xfrm>
        </p:spPr>
        <p:txBody>
          <a:bodyPr>
            <a:normAutofit/>
          </a:bodyPr>
          <a:lstStyle>
            <a:lvl1pPr marL="0" indent="0">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Text Placeholder 14">
            <a:extLst>
              <a:ext uri="{FF2B5EF4-FFF2-40B4-BE49-F238E27FC236}">
                <a16:creationId xmlns:a16="http://schemas.microsoft.com/office/drawing/2014/main" id="{CFC5C668-368E-4EE4-B072-C1F003E76908}"/>
              </a:ext>
            </a:extLst>
          </p:cNvPr>
          <p:cNvSpPr>
            <a:spLocks noGrp="1"/>
          </p:cNvSpPr>
          <p:nvPr>
            <p:ph type="body" sz="quarter" idx="15" hasCustomPrompt="1"/>
          </p:nvPr>
        </p:nvSpPr>
        <p:spPr>
          <a:xfrm>
            <a:off x="2476500" y="1384300"/>
            <a:ext cx="1998662" cy="3252702"/>
          </a:xfrm>
        </p:spPr>
        <p:txBody>
          <a:bodyPr>
            <a:normAutofit/>
          </a:bodyPr>
          <a:lstStyle>
            <a:lvl1pPr marL="0" indent="0">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7" name="Text Placeholder 14">
            <a:extLst>
              <a:ext uri="{FF2B5EF4-FFF2-40B4-BE49-F238E27FC236}">
                <a16:creationId xmlns:a16="http://schemas.microsoft.com/office/drawing/2014/main" id="{86C8A71D-B40E-4849-81A7-D752EF5F8AFD}"/>
              </a:ext>
            </a:extLst>
          </p:cNvPr>
          <p:cNvSpPr>
            <a:spLocks noGrp="1"/>
          </p:cNvSpPr>
          <p:nvPr>
            <p:ph type="body" sz="quarter" idx="16" hasCustomPrompt="1"/>
          </p:nvPr>
        </p:nvSpPr>
        <p:spPr>
          <a:xfrm>
            <a:off x="4665662" y="1384300"/>
            <a:ext cx="1998662" cy="3252702"/>
          </a:xfrm>
        </p:spPr>
        <p:txBody>
          <a:bodyPr>
            <a:normAutofit/>
          </a:bodyPr>
          <a:lstStyle>
            <a:lvl1pPr marL="0" indent="0">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8" name="Text Placeholder 14">
            <a:extLst>
              <a:ext uri="{FF2B5EF4-FFF2-40B4-BE49-F238E27FC236}">
                <a16:creationId xmlns:a16="http://schemas.microsoft.com/office/drawing/2014/main" id="{B3C3DE41-C5A2-47F0-8966-C5CF80B1A433}"/>
              </a:ext>
            </a:extLst>
          </p:cNvPr>
          <p:cNvSpPr>
            <a:spLocks noGrp="1"/>
          </p:cNvSpPr>
          <p:nvPr>
            <p:ph type="body" sz="quarter" idx="17" hasCustomPrompt="1"/>
          </p:nvPr>
        </p:nvSpPr>
        <p:spPr>
          <a:xfrm>
            <a:off x="6858001" y="1384300"/>
            <a:ext cx="1998662" cy="3252702"/>
          </a:xfrm>
        </p:spPr>
        <p:txBody>
          <a:bodyPr>
            <a:normAutofit/>
          </a:bodyPr>
          <a:lstStyle>
            <a:lvl1pPr marL="0" indent="0">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2511750272"/>
      </p:ext>
    </p:extLst>
  </p:cSld>
  <p:clrMapOvr>
    <a:masterClrMapping/>
  </p:clrMapOvr>
  <p:extLst>
    <p:ext uri="{DCECCB84-F9BA-43D5-87BE-67443E8EF086}">
      <p15:sldGuideLst xmlns:p15="http://schemas.microsoft.com/office/powerpoint/2012/main">
        <p15:guide id="1" pos="1440" userDrawn="1">
          <p15:clr>
            <a:srgbClr val="FBAE40"/>
          </p15:clr>
        </p15:guide>
        <p15:guide id="4" pos="4320" userDrawn="1">
          <p15:clr>
            <a:srgbClr val="FBAE40"/>
          </p15:clr>
        </p15:guide>
        <p15:guide id="5" pos="1560" userDrawn="1">
          <p15:clr>
            <a:srgbClr val="FBAE40"/>
          </p15:clr>
        </p15:guide>
        <p15:guide id="6" pos="2822" userDrawn="1">
          <p15:clr>
            <a:srgbClr val="FBAE40"/>
          </p15:clr>
        </p15:guide>
        <p15:guide id="7" pos="2941" userDrawn="1">
          <p15:clr>
            <a:srgbClr val="FBAE40"/>
          </p15:clr>
        </p15:guide>
        <p15:guide id="8" pos="420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solidFill>
          <a:schemeClr val="accent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0CC86D-A9F1-4C7F-8A8B-0E2535F8A86C}"/>
              </a:ext>
            </a:extLst>
          </p:cNvPr>
          <p:cNvSpPr/>
          <p:nvPr userDrawn="1"/>
        </p:nvSpPr>
        <p:spPr>
          <a:xfrm>
            <a:off x="5466988" y="0"/>
            <a:ext cx="3677012"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6" name="Picture Placeholder 75">
            <a:extLst>
              <a:ext uri="{FF2B5EF4-FFF2-40B4-BE49-F238E27FC236}">
                <a16:creationId xmlns:a16="http://schemas.microsoft.com/office/drawing/2014/main" id="{C0D90AE0-1FCB-4D84-ABAD-75632D77D5FF}"/>
              </a:ext>
            </a:extLst>
          </p:cNvPr>
          <p:cNvSpPr>
            <a:spLocks noGrp="1"/>
          </p:cNvSpPr>
          <p:nvPr>
            <p:ph type="pic" sz="quarter" idx="14" hasCustomPrompt="1"/>
          </p:nvPr>
        </p:nvSpPr>
        <p:spPr>
          <a:xfrm>
            <a:off x="5434626" y="0"/>
            <a:ext cx="3711600" cy="5143500"/>
          </a:xfrm>
          <a:custGeom>
            <a:avLst/>
            <a:gdLst>
              <a:gd name="connsiteX0" fmla="*/ 142240 w 3708000"/>
              <a:gd name="connsiteY0" fmla="*/ 2070213 h 5143500"/>
              <a:gd name="connsiteX1" fmla="*/ 129373 w 3708000"/>
              <a:gd name="connsiteY1" fmla="*/ 2081770 h 5143500"/>
              <a:gd name="connsiteX2" fmla="*/ 129373 w 3708000"/>
              <a:gd name="connsiteY2" fmla="*/ 2081817 h 5143500"/>
              <a:gd name="connsiteX3" fmla="*/ 141900 w 3708000"/>
              <a:gd name="connsiteY3" fmla="*/ 2093986 h 5143500"/>
              <a:gd name="connsiteX4" fmla="*/ 154416 w 3708000"/>
              <a:gd name="connsiteY4" fmla="*/ 2082425 h 5143500"/>
              <a:gd name="connsiteX5" fmla="*/ 142240 w 3708000"/>
              <a:gd name="connsiteY5" fmla="*/ 2070213 h 5143500"/>
              <a:gd name="connsiteX6" fmla="*/ 142531 w 3708000"/>
              <a:gd name="connsiteY6" fmla="*/ 1765449 h 5143500"/>
              <a:gd name="connsiteX7" fmla="*/ 116798 w 3708000"/>
              <a:gd name="connsiteY7" fmla="*/ 1788657 h 5143500"/>
              <a:gd name="connsiteX8" fmla="*/ 116798 w 3708000"/>
              <a:gd name="connsiteY8" fmla="*/ 1788707 h 5143500"/>
              <a:gd name="connsiteX9" fmla="*/ 141899 w 3708000"/>
              <a:gd name="connsiteY9" fmla="*/ 1813090 h 5143500"/>
              <a:gd name="connsiteX10" fmla="*/ 166987 w 3708000"/>
              <a:gd name="connsiteY10" fmla="*/ 1789873 h 5143500"/>
              <a:gd name="connsiteX11" fmla="*/ 142531 w 3708000"/>
              <a:gd name="connsiteY11" fmla="*/ 1765449 h 5143500"/>
              <a:gd name="connsiteX12" fmla="*/ 142240 w 3708000"/>
              <a:gd name="connsiteY12" fmla="*/ 1484172 h 5143500"/>
              <a:gd name="connsiteX13" fmla="*/ 129373 w 3708000"/>
              <a:gd name="connsiteY13" fmla="*/ 1495729 h 5143500"/>
              <a:gd name="connsiteX14" fmla="*/ 129373 w 3708000"/>
              <a:gd name="connsiteY14" fmla="*/ 1495874 h 5143500"/>
              <a:gd name="connsiteX15" fmla="*/ 141899 w 3708000"/>
              <a:gd name="connsiteY15" fmla="*/ 1507945 h 5143500"/>
              <a:gd name="connsiteX16" fmla="*/ 154416 w 3708000"/>
              <a:gd name="connsiteY16" fmla="*/ 1496384 h 5143500"/>
              <a:gd name="connsiteX17" fmla="*/ 142240 w 3708000"/>
              <a:gd name="connsiteY17" fmla="*/ 1484172 h 5143500"/>
              <a:gd name="connsiteX18" fmla="*/ 142240 w 3708000"/>
              <a:gd name="connsiteY18" fmla="*/ 1191246 h 5143500"/>
              <a:gd name="connsiteX19" fmla="*/ 129373 w 3708000"/>
              <a:gd name="connsiteY19" fmla="*/ 1202803 h 5143500"/>
              <a:gd name="connsiteX20" fmla="*/ 129373 w 3708000"/>
              <a:gd name="connsiteY20" fmla="*/ 1202948 h 5143500"/>
              <a:gd name="connsiteX21" fmla="*/ 141899 w 3708000"/>
              <a:gd name="connsiteY21" fmla="*/ 1215019 h 5143500"/>
              <a:gd name="connsiteX22" fmla="*/ 154416 w 3708000"/>
              <a:gd name="connsiteY22" fmla="*/ 1203458 h 5143500"/>
              <a:gd name="connsiteX23" fmla="*/ 142240 w 3708000"/>
              <a:gd name="connsiteY23" fmla="*/ 1191246 h 5143500"/>
              <a:gd name="connsiteX24" fmla="*/ 142191 w 3708000"/>
              <a:gd name="connsiteY24" fmla="*/ 898320 h 5143500"/>
              <a:gd name="connsiteX25" fmla="*/ 129373 w 3708000"/>
              <a:gd name="connsiteY25" fmla="*/ 909924 h 5143500"/>
              <a:gd name="connsiteX26" fmla="*/ 141900 w 3708000"/>
              <a:gd name="connsiteY26" fmla="*/ 922093 h 5143500"/>
              <a:gd name="connsiteX27" fmla="*/ 154421 w 3708000"/>
              <a:gd name="connsiteY27" fmla="*/ 910486 h 5143500"/>
              <a:gd name="connsiteX28" fmla="*/ 142191 w 3708000"/>
              <a:gd name="connsiteY28" fmla="*/ 898320 h 5143500"/>
              <a:gd name="connsiteX29" fmla="*/ 142486 w 3708000"/>
              <a:gd name="connsiteY29" fmla="*/ 593738 h 5143500"/>
              <a:gd name="connsiteX30" fmla="*/ 116798 w 3708000"/>
              <a:gd name="connsiteY30" fmla="*/ 616998 h 5143500"/>
              <a:gd name="connsiteX31" fmla="*/ 141900 w 3708000"/>
              <a:gd name="connsiteY31" fmla="*/ 641384 h 5143500"/>
              <a:gd name="connsiteX32" fmla="*/ 166986 w 3708000"/>
              <a:gd name="connsiteY32" fmla="*/ 618121 h 5143500"/>
              <a:gd name="connsiteX33" fmla="*/ 142486 w 3708000"/>
              <a:gd name="connsiteY33" fmla="*/ 593738 h 5143500"/>
              <a:gd name="connsiteX34" fmla="*/ 142191 w 3708000"/>
              <a:gd name="connsiteY34" fmla="*/ 312467 h 5143500"/>
              <a:gd name="connsiteX35" fmla="*/ 129373 w 3708000"/>
              <a:gd name="connsiteY35" fmla="*/ 324071 h 5143500"/>
              <a:gd name="connsiteX36" fmla="*/ 141900 w 3708000"/>
              <a:gd name="connsiteY36" fmla="*/ 336240 h 5143500"/>
              <a:gd name="connsiteX37" fmla="*/ 154421 w 3708000"/>
              <a:gd name="connsiteY37" fmla="*/ 324633 h 5143500"/>
              <a:gd name="connsiteX38" fmla="*/ 142191 w 3708000"/>
              <a:gd name="connsiteY38" fmla="*/ 312467 h 5143500"/>
              <a:gd name="connsiteX39" fmla="*/ 0 w 3708000"/>
              <a:gd name="connsiteY39" fmla="*/ 0 h 5143500"/>
              <a:gd name="connsiteX40" fmla="*/ 3708000 w 3708000"/>
              <a:gd name="connsiteY40" fmla="*/ 0 h 5143500"/>
              <a:gd name="connsiteX41" fmla="*/ 3708000 w 3708000"/>
              <a:gd name="connsiteY41" fmla="*/ 5143500 h 5143500"/>
              <a:gd name="connsiteX42" fmla="*/ 0 w 3708000"/>
              <a:gd name="connsiteY42"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708000" h="5143500">
                <a:moveTo>
                  <a:pt x="142240" y="2070213"/>
                </a:moveTo>
                <a:cubicBezTo>
                  <a:pt x="135327" y="2070030"/>
                  <a:pt x="129566" y="2075207"/>
                  <a:pt x="129373" y="2081770"/>
                </a:cubicBezTo>
                <a:cubicBezTo>
                  <a:pt x="129373" y="2081784"/>
                  <a:pt x="129373" y="2081802"/>
                  <a:pt x="129373" y="2081817"/>
                </a:cubicBezTo>
                <a:cubicBezTo>
                  <a:pt x="129289" y="2088463"/>
                  <a:pt x="134903" y="2093912"/>
                  <a:pt x="141900" y="2093986"/>
                </a:cubicBezTo>
                <a:cubicBezTo>
                  <a:pt x="148681" y="2093982"/>
                  <a:pt x="154228" y="2088862"/>
                  <a:pt x="154416" y="2082425"/>
                </a:cubicBezTo>
                <a:cubicBezTo>
                  <a:pt x="154608" y="2075863"/>
                  <a:pt x="149155" y="2070395"/>
                  <a:pt x="142240" y="2070213"/>
                </a:cubicBezTo>
                <a:close/>
                <a:moveTo>
                  <a:pt x="142531" y="1765449"/>
                </a:moveTo>
                <a:cubicBezTo>
                  <a:pt x="128673" y="1765111"/>
                  <a:pt x="117153" y="1775503"/>
                  <a:pt x="116798" y="1788657"/>
                </a:cubicBezTo>
                <a:cubicBezTo>
                  <a:pt x="116798" y="1788675"/>
                  <a:pt x="116798" y="1788689"/>
                  <a:pt x="116798" y="1788707"/>
                </a:cubicBezTo>
                <a:cubicBezTo>
                  <a:pt x="116635" y="1802020"/>
                  <a:pt x="127874" y="1812936"/>
                  <a:pt x="141899" y="1813090"/>
                </a:cubicBezTo>
                <a:cubicBezTo>
                  <a:pt x="155511" y="1813086"/>
                  <a:pt x="166635" y="1802788"/>
                  <a:pt x="166987" y="1789873"/>
                </a:cubicBezTo>
                <a:cubicBezTo>
                  <a:pt x="167337" y="1776720"/>
                  <a:pt x="156393" y="1765781"/>
                  <a:pt x="142531" y="1765449"/>
                </a:cubicBezTo>
                <a:close/>
                <a:moveTo>
                  <a:pt x="142240" y="1484172"/>
                </a:moveTo>
                <a:cubicBezTo>
                  <a:pt x="135326" y="1483989"/>
                  <a:pt x="129565" y="1489166"/>
                  <a:pt x="129373" y="1495729"/>
                </a:cubicBezTo>
                <a:cubicBezTo>
                  <a:pt x="129373" y="1495776"/>
                  <a:pt x="129373" y="1495823"/>
                  <a:pt x="129373" y="1495874"/>
                </a:cubicBezTo>
                <a:cubicBezTo>
                  <a:pt x="129319" y="1502488"/>
                  <a:pt x="134926" y="1507895"/>
                  <a:pt x="141899" y="1507945"/>
                </a:cubicBezTo>
                <a:cubicBezTo>
                  <a:pt x="148680" y="1507941"/>
                  <a:pt x="154228" y="1502821"/>
                  <a:pt x="154416" y="1496384"/>
                </a:cubicBezTo>
                <a:cubicBezTo>
                  <a:pt x="154608" y="1489822"/>
                  <a:pt x="149154" y="1484354"/>
                  <a:pt x="142240" y="1484172"/>
                </a:cubicBezTo>
                <a:close/>
                <a:moveTo>
                  <a:pt x="142240" y="1191246"/>
                </a:moveTo>
                <a:cubicBezTo>
                  <a:pt x="135326" y="1191064"/>
                  <a:pt x="129565" y="1196240"/>
                  <a:pt x="129373" y="1202803"/>
                </a:cubicBezTo>
                <a:cubicBezTo>
                  <a:pt x="129373" y="1202850"/>
                  <a:pt x="129373" y="1202897"/>
                  <a:pt x="129373" y="1202948"/>
                </a:cubicBezTo>
                <a:cubicBezTo>
                  <a:pt x="129319" y="1209562"/>
                  <a:pt x="134926" y="1214969"/>
                  <a:pt x="141899" y="1215019"/>
                </a:cubicBezTo>
                <a:cubicBezTo>
                  <a:pt x="148680" y="1215015"/>
                  <a:pt x="154228" y="1209895"/>
                  <a:pt x="154416" y="1203458"/>
                </a:cubicBezTo>
                <a:cubicBezTo>
                  <a:pt x="154608" y="1196896"/>
                  <a:pt x="149154" y="1191428"/>
                  <a:pt x="142240" y="1191246"/>
                </a:cubicBezTo>
                <a:close/>
                <a:moveTo>
                  <a:pt x="142191" y="898320"/>
                </a:moveTo>
                <a:cubicBezTo>
                  <a:pt x="135277" y="898165"/>
                  <a:pt x="129537" y="903361"/>
                  <a:pt x="129373" y="909924"/>
                </a:cubicBezTo>
                <a:cubicBezTo>
                  <a:pt x="129294" y="916570"/>
                  <a:pt x="134903" y="922019"/>
                  <a:pt x="141900" y="922093"/>
                </a:cubicBezTo>
                <a:cubicBezTo>
                  <a:pt x="148701" y="922093"/>
                  <a:pt x="154258" y="916941"/>
                  <a:pt x="154421" y="910486"/>
                </a:cubicBezTo>
                <a:cubicBezTo>
                  <a:pt x="154583" y="903923"/>
                  <a:pt x="149109" y="898474"/>
                  <a:pt x="142191" y="898320"/>
                </a:cubicBezTo>
                <a:close/>
                <a:moveTo>
                  <a:pt x="142486" y="593738"/>
                </a:moveTo>
                <a:cubicBezTo>
                  <a:pt x="128623" y="593429"/>
                  <a:pt x="117123" y="603844"/>
                  <a:pt x="116798" y="616998"/>
                </a:cubicBezTo>
                <a:cubicBezTo>
                  <a:pt x="116660" y="630301"/>
                  <a:pt x="127884" y="641207"/>
                  <a:pt x="141900" y="641384"/>
                </a:cubicBezTo>
                <a:cubicBezTo>
                  <a:pt x="155531" y="641381"/>
                  <a:pt x="166666" y="631054"/>
                  <a:pt x="166986" y="618121"/>
                </a:cubicBezTo>
                <a:cubicBezTo>
                  <a:pt x="167312" y="604968"/>
                  <a:pt x="156344" y="594052"/>
                  <a:pt x="142486" y="593738"/>
                </a:cubicBezTo>
                <a:close/>
                <a:moveTo>
                  <a:pt x="142191" y="312467"/>
                </a:moveTo>
                <a:cubicBezTo>
                  <a:pt x="135277" y="312312"/>
                  <a:pt x="129537" y="317508"/>
                  <a:pt x="129373" y="324071"/>
                </a:cubicBezTo>
                <a:cubicBezTo>
                  <a:pt x="129294" y="330717"/>
                  <a:pt x="134903" y="336166"/>
                  <a:pt x="141900" y="336240"/>
                </a:cubicBezTo>
                <a:cubicBezTo>
                  <a:pt x="148701" y="336240"/>
                  <a:pt x="154258" y="331088"/>
                  <a:pt x="154421" y="324633"/>
                </a:cubicBezTo>
                <a:cubicBezTo>
                  <a:pt x="154583" y="318071"/>
                  <a:pt x="149109" y="312621"/>
                  <a:pt x="142191" y="312467"/>
                </a:cubicBezTo>
                <a:close/>
                <a:moveTo>
                  <a:pt x="0" y="0"/>
                </a:moveTo>
                <a:lnTo>
                  <a:pt x="3708000" y="0"/>
                </a:lnTo>
                <a:lnTo>
                  <a:pt x="3708000" y="5143500"/>
                </a:lnTo>
                <a:lnTo>
                  <a:pt x="0" y="5143500"/>
                </a:lnTo>
                <a:close/>
              </a:path>
            </a:pathLst>
          </a:custGeom>
          <a:solidFill>
            <a:schemeClr val="bg1">
              <a:lumMod val="75000"/>
            </a:schemeClr>
          </a:solidFill>
        </p:spPr>
        <p:txBody>
          <a:bodyPr wrap="square" anchor="ctr">
            <a:noAutofit/>
          </a:bodyPr>
          <a:lstStyle>
            <a:lvl1pPr marL="0" indent="0" algn="ctr">
              <a:buNone/>
              <a:defRPr sz="1200">
                <a:solidFill>
                  <a:schemeClr val="bg1"/>
                </a:solidFill>
              </a:defRPr>
            </a:lvl1pPr>
          </a:lstStyle>
          <a:p>
            <a:r>
              <a:rPr lang="en-GB"/>
              <a:t>Click to add picture</a:t>
            </a:r>
            <a:endParaRPr lang="en-GB" dirty="0"/>
          </a:p>
        </p:txBody>
      </p:sp>
      <p:sp>
        <p:nvSpPr>
          <p:cNvPr id="75" name="Dots">
            <a:extLst>
              <a:ext uri="{FF2B5EF4-FFF2-40B4-BE49-F238E27FC236}">
                <a16:creationId xmlns:a16="http://schemas.microsoft.com/office/drawing/2014/main" id="{2E3B1537-5542-4DE2-9E35-373E9D811F5A}"/>
              </a:ext>
            </a:extLst>
          </p:cNvPr>
          <p:cNvSpPr/>
          <p:nvPr userDrawn="1"/>
        </p:nvSpPr>
        <p:spPr>
          <a:xfrm rot="16200000">
            <a:off x="3783671" y="276035"/>
            <a:ext cx="1793181" cy="1842720"/>
          </a:xfrm>
          <a:custGeom>
            <a:avLst/>
            <a:gdLst>
              <a:gd name="connsiteX0" fmla="*/ 23773 w 1793181"/>
              <a:gd name="connsiteY0" fmla="*/ 1817965 h 1842720"/>
              <a:gd name="connsiteX1" fmla="*/ 11561 w 1793181"/>
              <a:gd name="connsiteY1" fmla="*/ 1830141 h 1842720"/>
              <a:gd name="connsiteX2" fmla="*/ 0 w 1793181"/>
              <a:gd name="connsiteY2" fmla="*/ 1817625 h 1842720"/>
              <a:gd name="connsiteX3" fmla="*/ 12169 w 1793181"/>
              <a:gd name="connsiteY3" fmla="*/ 1805098 h 1842720"/>
              <a:gd name="connsiteX4" fmla="*/ 12216 w 1793181"/>
              <a:gd name="connsiteY4" fmla="*/ 1805098 h 1842720"/>
              <a:gd name="connsiteX5" fmla="*/ 23773 w 1793181"/>
              <a:gd name="connsiteY5" fmla="*/ 1817965 h 1842720"/>
              <a:gd name="connsiteX6" fmla="*/ 328537 w 1793181"/>
              <a:gd name="connsiteY6" fmla="*/ 1818256 h 1842720"/>
              <a:gd name="connsiteX7" fmla="*/ 304113 w 1793181"/>
              <a:gd name="connsiteY7" fmla="*/ 1842712 h 1842720"/>
              <a:gd name="connsiteX8" fmla="*/ 280896 w 1793181"/>
              <a:gd name="connsiteY8" fmla="*/ 1817624 h 1842720"/>
              <a:gd name="connsiteX9" fmla="*/ 305279 w 1793181"/>
              <a:gd name="connsiteY9" fmla="*/ 1792523 h 1842720"/>
              <a:gd name="connsiteX10" fmla="*/ 305329 w 1793181"/>
              <a:gd name="connsiteY10" fmla="*/ 1792523 h 1842720"/>
              <a:gd name="connsiteX11" fmla="*/ 328537 w 1793181"/>
              <a:gd name="connsiteY11" fmla="*/ 1818256 h 1842720"/>
              <a:gd name="connsiteX12" fmla="*/ 340145 w 1793181"/>
              <a:gd name="connsiteY12" fmla="*/ 1517734 h 1842720"/>
              <a:gd name="connsiteX13" fmla="*/ 303550 w 1793181"/>
              <a:gd name="connsiteY13" fmla="*/ 1554409 h 1842720"/>
              <a:gd name="connsiteX14" fmla="*/ 268726 w 1793181"/>
              <a:gd name="connsiteY14" fmla="*/ 1516758 h 1842720"/>
              <a:gd name="connsiteX15" fmla="*/ 305324 w 1793181"/>
              <a:gd name="connsiteY15" fmla="*/ 1479179 h 1842720"/>
              <a:gd name="connsiteX16" fmla="*/ 305329 w 1793181"/>
              <a:gd name="connsiteY16" fmla="*/ 1479179 h 1842720"/>
              <a:gd name="connsiteX17" fmla="*/ 340145 w 1793181"/>
              <a:gd name="connsiteY17" fmla="*/ 1517734 h 1842720"/>
              <a:gd name="connsiteX18" fmla="*/ 609814 w 1793181"/>
              <a:gd name="connsiteY18" fmla="*/ 1817965 h 1842720"/>
              <a:gd name="connsiteX19" fmla="*/ 597602 w 1793181"/>
              <a:gd name="connsiteY19" fmla="*/ 1830141 h 1842720"/>
              <a:gd name="connsiteX20" fmla="*/ 586041 w 1793181"/>
              <a:gd name="connsiteY20" fmla="*/ 1817624 h 1842720"/>
              <a:gd name="connsiteX21" fmla="*/ 598112 w 1793181"/>
              <a:gd name="connsiteY21" fmla="*/ 1805098 h 1842720"/>
              <a:gd name="connsiteX22" fmla="*/ 598257 w 1793181"/>
              <a:gd name="connsiteY22" fmla="*/ 1805098 h 1842720"/>
              <a:gd name="connsiteX23" fmla="*/ 609814 w 1793181"/>
              <a:gd name="connsiteY23" fmla="*/ 1817965 h 1842720"/>
              <a:gd name="connsiteX24" fmla="*/ 609907 w 1793181"/>
              <a:gd name="connsiteY24" fmla="*/ 1216232 h 1842720"/>
              <a:gd name="connsiteX25" fmla="*/ 597695 w 1793181"/>
              <a:gd name="connsiteY25" fmla="*/ 1228511 h 1842720"/>
              <a:gd name="connsiteX26" fmla="*/ 586040 w 1793181"/>
              <a:gd name="connsiteY26" fmla="*/ 1215892 h 1842720"/>
              <a:gd name="connsiteX27" fmla="*/ 598210 w 1793181"/>
              <a:gd name="connsiteY27" fmla="*/ 1203366 h 1842720"/>
              <a:gd name="connsiteX28" fmla="*/ 598257 w 1793181"/>
              <a:gd name="connsiteY28" fmla="*/ 1203366 h 1842720"/>
              <a:gd name="connsiteX29" fmla="*/ 609907 w 1793181"/>
              <a:gd name="connsiteY29" fmla="*/ 1216232 h 1842720"/>
              <a:gd name="connsiteX30" fmla="*/ 621464 w 1793181"/>
              <a:gd name="connsiteY30" fmla="*/ 1517438 h 1842720"/>
              <a:gd name="connsiteX31" fmla="*/ 597040 w 1793181"/>
              <a:gd name="connsiteY31" fmla="*/ 1541894 h 1842720"/>
              <a:gd name="connsiteX32" fmla="*/ 573823 w 1793181"/>
              <a:gd name="connsiteY32" fmla="*/ 1516757 h 1842720"/>
              <a:gd name="connsiteX33" fmla="*/ 598159 w 1793181"/>
              <a:gd name="connsiteY33" fmla="*/ 1491706 h 1842720"/>
              <a:gd name="connsiteX34" fmla="*/ 598256 w 1793181"/>
              <a:gd name="connsiteY34" fmla="*/ 1491706 h 1842720"/>
              <a:gd name="connsiteX35" fmla="*/ 621464 w 1793181"/>
              <a:gd name="connsiteY35" fmla="*/ 1517438 h 1842720"/>
              <a:gd name="connsiteX36" fmla="*/ 621464 w 1793181"/>
              <a:gd name="connsiteY36" fmla="*/ 915705 h 1842720"/>
              <a:gd name="connsiteX37" fmla="*/ 597040 w 1793181"/>
              <a:gd name="connsiteY37" fmla="*/ 940161 h 1842720"/>
              <a:gd name="connsiteX38" fmla="*/ 573823 w 1793181"/>
              <a:gd name="connsiteY38" fmla="*/ 915075 h 1842720"/>
              <a:gd name="connsiteX39" fmla="*/ 598206 w 1793181"/>
              <a:gd name="connsiteY39" fmla="*/ 889973 h 1842720"/>
              <a:gd name="connsiteX40" fmla="*/ 598256 w 1793181"/>
              <a:gd name="connsiteY40" fmla="*/ 889973 h 1842720"/>
              <a:gd name="connsiteX41" fmla="*/ 621464 w 1793181"/>
              <a:gd name="connsiteY41" fmla="*/ 915705 h 1842720"/>
              <a:gd name="connsiteX42" fmla="*/ 902740 w 1793181"/>
              <a:gd name="connsiteY42" fmla="*/ 1817965 h 1842720"/>
              <a:gd name="connsiteX43" fmla="*/ 890528 w 1793181"/>
              <a:gd name="connsiteY43" fmla="*/ 1830141 h 1842720"/>
              <a:gd name="connsiteX44" fmla="*/ 878967 w 1793181"/>
              <a:gd name="connsiteY44" fmla="*/ 1817624 h 1842720"/>
              <a:gd name="connsiteX45" fmla="*/ 891038 w 1793181"/>
              <a:gd name="connsiteY45" fmla="*/ 1805098 h 1842720"/>
              <a:gd name="connsiteX46" fmla="*/ 891183 w 1793181"/>
              <a:gd name="connsiteY46" fmla="*/ 1805098 h 1842720"/>
              <a:gd name="connsiteX47" fmla="*/ 902740 w 1793181"/>
              <a:gd name="connsiteY47" fmla="*/ 1817965 h 1842720"/>
              <a:gd name="connsiteX48" fmla="*/ 902740 w 1793181"/>
              <a:gd name="connsiteY48" fmla="*/ 1517097 h 1842720"/>
              <a:gd name="connsiteX49" fmla="*/ 890528 w 1793181"/>
              <a:gd name="connsiteY49" fmla="*/ 1529273 h 1842720"/>
              <a:gd name="connsiteX50" fmla="*/ 878967 w 1793181"/>
              <a:gd name="connsiteY50" fmla="*/ 1516757 h 1842720"/>
              <a:gd name="connsiteX51" fmla="*/ 891136 w 1793181"/>
              <a:gd name="connsiteY51" fmla="*/ 1504231 h 1842720"/>
              <a:gd name="connsiteX52" fmla="*/ 891183 w 1793181"/>
              <a:gd name="connsiteY52" fmla="*/ 1504231 h 1842720"/>
              <a:gd name="connsiteX53" fmla="*/ 902740 w 1793181"/>
              <a:gd name="connsiteY53" fmla="*/ 1517097 h 1842720"/>
              <a:gd name="connsiteX54" fmla="*/ 914390 w 1793181"/>
              <a:gd name="connsiteY54" fmla="*/ 1216571 h 1842720"/>
              <a:gd name="connsiteX55" fmla="*/ 889966 w 1793181"/>
              <a:gd name="connsiteY55" fmla="*/ 1241026 h 1842720"/>
              <a:gd name="connsiteX56" fmla="*/ 866749 w 1793181"/>
              <a:gd name="connsiteY56" fmla="*/ 1215890 h 1842720"/>
              <a:gd name="connsiteX57" fmla="*/ 891179 w 1793181"/>
              <a:gd name="connsiteY57" fmla="*/ 1190839 h 1842720"/>
              <a:gd name="connsiteX58" fmla="*/ 891182 w 1793181"/>
              <a:gd name="connsiteY58" fmla="*/ 1190839 h 1842720"/>
              <a:gd name="connsiteX59" fmla="*/ 914390 w 1793181"/>
              <a:gd name="connsiteY59" fmla="*/ 1216571 h 1842720"/>
              <a:gd name="connsiteX60" fmla="*/ 914954 w 1793181"/>
              <a:gd name="connsiteY60" fmla="*/ 614844 h 1842720"/>
              <a:gd name="connsiteX61" fmla="*/ 890571 w 1793181"/>
              <a:gd name="connsiteY61" fmla="*/ 639343 h 1842720"/>
              <a:gd name="connsiteX62" fmla="*/ 867308 w 1793181"/>
              <a:gd name="connsiteY62" fmla="*/ 614257 h 1842720"/>
              <a:gd name="connsiteX63" fmla="*/ 891694 w 1793181"/>
              <a:gd name="connsiteY63" fmla="*/ 589157 h 1842720"/>
              <a:gd name="connsiteX64" fmla="*/ 914954 w 1793181"/>
              <a:gd name="connsiteY64" fmla="*/ 614844 h 1842720"/>
              <a:gd name="connsiteX65" fmla="*/ 925949 w 1793181"/>
              <a:gd name="connsiteY65" fmla="*/ 916046 h 1842720"/>
              <a:gd name="connsiteX66" fmla="*/ 889311 w 1793181"/>
              <a:gd name="connsiteY66" fmla="*/ 952677 h 1842720"/>
              <a:gd name="connsiteX67" fmla="*/ 854533 w 1793181"/>
              <a:gd name="connsiteY67" fmla="*/ 915075 h 1842720"/>
              <a:gd name="connsiteX68" fmla="*/ 891179 w 1793181"/>
              <a:gd name="connsiteY68" fmla="*/ 877447 h 1842720"/>
              <a:gd name="connsiteX69" fmla="*/ 891183 w 1793181"/>
              <a:gd name="connsiteY69" fmla="*/ 877447 h 1842720"/>
              <a:gd name="connsiteX70" fmla="*/ 925949 w 1793181"/>
              <a:gd name="connsiteY70" fmla="*/ 916046 h 1842720"/>
              <a:gd name="connsiteX71" fmla="*/ 1195666 w 1793181"/>
              <a:gd name="connsiteY71" fmla="*/ 1817916 h 1842720"/>
              <a:gd name="connsiteX72" fmla="*/ 1183500 w 1793181"/>
              <a:gd name="connsiteY72" fmla="*/ 1830146 h 1842720"/>
              <a:gd name="connsiteX73" fmla="*/ 1171893 w 1793181"/>
              <a:gd name="connsiteY73" fmla="*/ 1817625 h 1842720"/>
              <a:gd name="connsiteX74" fmla="*/ 1184062 w 1793181"/>
              <a:gd name="connsiteY74" fmla="*/ 1805098 h 1842720"/>
              <a:gd name="connsiteX75" fmla="*/ 1195666 w 1793181"/>
              <a:gd name="connsiteY75" fmla="*/ 1817916 h 1842720"/>
              <a:gd name="connsiteX76" fmla="*/ 1195666 w 1793181"/>
              <a:gd name="connsiteY76" fmla="*/ 614499 h 1842720"/>
              <a:gd name="connsiteX77" fmla="*/ 1183500 w 1793181"/>
              <a:gd name="connsiteY77" fmla="*/ 626728 h 1842720"/>
              <a:gd name="connsiteX78" fmla="*/ 1171893 w 1793181"/>
              <a:gd name="connsiteY78" fmla="*/ 614208 h 1842720"/>
              <a:gd name="connsiteX79" fmla="*/ 1184062 w 1793181"/>
              <a:gd name="connsiteY79" fmla="*/ 601683 h 1842720"/>
              <a:gd name="connsiteX80" fmla="*/ 1195666 w 1793181"/>
              <a:gd name="connsiteY80" fmla="*/ 614499 h 1842720"/>
              <a:gd name="connsiteX81" fmla="*/ 1195759 w 1793181"/>
              <a:gd name="connsiteY81" fmla="*/ 1216187 h 1842720"/>
              <a:gd name="connsiteX82" fmla="*/ 1183594 w 1793181"/>
              <a:gd name="connsiteY82" fmla="*/ 1228511 h 1842720"/>
              <a:gd name="connsiteX83" fmla="*/ 1171892 w 1793181"/>
              <a:gd name="connsiteY83" fmla="*/ 1215891 h 1842720"/>
              <a:gd name="connsiteX84" fmla="*/ 1184062 w 1793181"/>
              <a:gd name="connsiteY84" fmla="*/ 1203366 h 1842720"/>
              <a:gd name="connsiteX85" fmla="*/ 1195759 w 1793181"/>
              <a:gd name="connsiteY85" fmla="*/ 1216187 h 1842720"/>
              <a:gd name="connsiteX86" fmla="*/ 1207321 w 1793181"/>
              <a:gd name="connsiteY86" fmla="*/ 1517394 h 1842720"/>
              <a:gd name="connsiteX87" fmla="*/ 1182939 w 1793181"/>
              <a:gd name="connsiteY87" fmla="*/ 1541894 h 1842720"/>
              <a:gd name="connsiteX88" fmla="*/ 1159675 w 1793181"/>
              <a:gd name="connsiteY88" fmla="*/ 1516757 h 1842720"/>
              <a:gd name="connsiteX89" fmla="*/ 1184062 w 1793181"/>
              <a:gd name="connsiteY89" fmla="*/ 1491706 h 1842720"/>
              <a:gd name="connsiteX90" fmla="*/ 1207321 w 1793181"/>
              <a:gd name="connsiteY90" fmla="*/ 1517394 h 1842720"/>
              <a:gd name="connsiteX91" fmla="*/ 1207322 w 1793181"/>
              <a:gd name="connsiteY91" fmla="*/ 915661 h 1842720"/>
              <a:gd name="connsiteX92" fmla="*/ 1182939 w 1793181"/>
              <a:gd name="connsiteY92" fmla="*/ 940160 h 1842720"/>
              <a:gd name="connsiteX93" fmla="*/ 1159676 w 1793181"/>
              <a:gd name="connsiteY93" fmla="*/ 915074 h 1842720"/>
              <a:gd name="connsiteX94" fmla="*/ 1184062 w 1793181"/>
              <a:gd name="connsiteY94" fmla="*/ 889974 h 1842720"/>
              <a:gd name="connsiteX95" fmla="*/ 1207322 w 1793181"/>
              <a:gd name="connsiteY95" fmla="*/ 915661 h 1842720"/>
              <a:gd name="connsiteX96" fmla="*/ 1488593 w 1793181"/>
              <a:gd name="connsiteY96" fmla="*/ 915365 h 1842720"/>
              <a:gd name="connsiteX97" fmla="*/ 1476427 w 1793181"/>
              <a:gd name="connsiteY97" fmla="*/ 927595 h 1842720"/>
              <a:gd name="connsiteX98" fmla="*/ 1464819 w 1793181"/>
              <a:gd name="connsiteY98" fmla="*/ 915075 h 1842720"/>
              <a:gd name="connsiteX99" fmla="*/ 1476989 w 1793181"/>
              <a:gd name="connsiteY99" fmla="*/ 902549 h 1842720"/>
              <a:gd name="connsiteX100" fmla="*/ 1488593 w 1793181"/>
              <a:gd name="connsiteY100" fmla="*/ 915365 h 1842720"/>
              <a:gd name="connsiteX101" fmla="*/ 1500150 w 1793181"/>
              <a:gd name="connsiteY101" fmla="*/ 614839 h 1842720"/>
              <a:gd name="connsiteX102" fmla="*/ 1475772 w 1793181"/>
              <a:gd name="connsiteY102" fmla="*/ 639245 h 1842720"/>
              <a:gd name="connsiteX103" fmla="*/ 1452603 w 1793181"/>
              <a:gd name="connsiteY103" fmla="*/ 614209 h 1842720"/>
              <a:gd name="connsiteX104" fmla="*/ 1476989 w 1793181"/>
              <a:gd name="connsiteY104" fmla="*/ 589157 h 1842720"/>
              <a:gd name="connsiteX105" fmla="*/ 1500150 w 1793181"/>
              <a:gd name="connsiteY105" fmla="*/ 614839 h 1842720"/>
              <a:gd name="connsiteX106" fmla="*/ 1500248 w 1793181"/>
              <a:gd name="connsiteY106" fmla="*/ 1818211 h 1842720"/>
              <a:gd name="connsiteX107" fmla="*/ 1475865 w 1793181"/>
              <a:gd name="connsiteY107" fmla="*/ 1842711 h 1842720"/>
              <a:gd name="connsiteX108" fmla="*/ 1452602 w 1793181"/>
              <a:gd name="connsiteY108" fmla="*/ 1817625 h 1842720"/>
              <a:gd name="connsiteX109" fmla="*/ 1476988 w 1793181"/>
              <a:gd name="connsiteY109" fmla="*/ 1792523 h 1842720"/>
              <a:gd name="connsiteX110" fmla="*/ 1500248 w 1793181"/>
              <a:gd name="connsiteY110" fmla="*/ 1818211 h 1842720"/>
              <a:gd name="connsiteX111" fmla="*/ 1500248 w 1793181"/>
              <a:gd name="connsiteY111" fmla="*/ 1216527 h 1842720"/>
              <a:gd name="connsiteX112" fmla="*/ 1475865 w 1793181"/>
              <a:gd name="connsiteY112" fmla="*/ 1241027 h 1842720"/>
              <a:gd name="connsiteX113" fmla="*/ 1452602 w 1793181"/>
              <a:gd name="connsiteY113" fmla="*/ 1215892 h 1842720"/>
              <a:gd name="connsiteX114" fmla="*/ 1476988 w 1793181"/>
              <a:gd name="connsiteY114" fmla="*/ 1190841 h 1842720"/>
              <a:gd name="connsiteX115" fmla="*/ 1500248 w 1793181"/>
              <a:gd name="connsiteY115" fmla="*/ 1216527 h 1842720"/>
              <a:gd name="connsiteX116" fmla="*/ 1511805 w 1793181"/>
              <a:gd name="connsiteY116" fmla="*/ 1517734 h 1842720"/>
              <a:gd name="connsiteX117" fmla="*/ 1475210 w 1793181"/>
              <a:gd name="connsiteY117" fmla="*/ 1554408 h 1842720"/>
              <a:gd name="connsiteX118" fmla="*/ 1440385 w 1793181"/>
              <a:gd name="connsiteY118" fmla="*/ 1516757 h 1842720"/>
              <a:gd name="connsiteX119" fmla="*/ 1476988 w 1793181"/>
              <a:gd name="connsiteY119" fmla="*/ 1479180 h 1842720"/>
              <a:gd name="connsiteX120" fmla="*/ 1511805 w 1793181"/>
              <a:gd name="connsiteY120" fmla="*/ 1517734 h 1842720"/>
              <a:gd name="connsiteX121" fmla="*/ 1511805 w 1793181"/>
              <a:gd name="connsiteY121" fmla="*/ 314319 h 1842720"/>
              <a:gd name="connsiteX122" fmla="*/ 1475210 w 1793181"/>
              <a:gd name="connsiteY122" fmla="*/ 350994 h 1842720"/>
              <a:gd name="connsiteX123" fmla="*/ 1440385 w 1793181"/>
              <a:gd name="connsiteY123" fmla="*/ 313342 h 1842720"/>
              <a:gd name="connsiteX124" fmla="*/ 1476988 w 1793181"/>
              <a:gd name="connsiteY124" fmla="*/ 275765 h 1842720"/>
              <a:gd name="connsiteX125" fmla="*/ 1511805 w 1793181"/>
              <a:gd name="connsiteY125" fmla="*/ 314319 h 1842720"/>
              <a:gd name="connsiteX126" fmla="*/ 1781519 w 1793181"/>
              <a:gd name="connsiteY126" fmla="*/ 1817916 h 1842720"/>
              <a:gd name="connsiteX127" fmla="*/ 1769353 w 1793181"/>
              <a:gd name="connsiteY127" fmla="*/ 1830146 h 1842720"/>
              <a:gd name="connsiteX128" fmla="*/ 1757746 w 1793181"/>
              <a:gd name="connsiteY128" fmla="*/ 1817625 h 1842720"/>
              <a:gd name="connsiteX129" fmla="*/ 1769915 w 1793181"/>
              <a:gd name="connsiteY129" fmla="*/ 1805098 h 1842720"/>
              <a:gd name="connsiteX130" fmla="*/ 1781519 w 1793181"/>
              <a:gd name="connsiteY130" fmla="*/ 1817916 h 1842720"/>
              <a:gd name="connsiteX131" fmla="*/ 1781519 w 1793181"/>
              <a:gd name="connsiteY131" fmla="*/ 915365 h 1842720"/>
              <a:gd name="connsiteX132" fmla="*/ 1769353 w 1793181"/>
              <a:gd name="connsiteY132" fmla="*/ 927595 h 1842720"/>
              <a:gd name="connsiteX133" fmla="*/ 1757746 w 1793181"/>
              <a:gd name="connsiteY133" fmla="*/ 915075 h 1842720"/>
              <a:gd name="connsiteX134" fmla="*/ 1769915 w 1793181"/>
              <a:gd name="connsiteY134" fmla="*/ 902549 h 1842720"/>
              <a:gd name="connsiteX135" fmla="*/ 1781519 w 1793181"/>
              <a:gd name="connsiteY135" fmla="*/ 915365 h 1842720"/>
              <a:gd name="connsiteX136" fmla="*/ 1781519 w 1793181"/>
              <a:gd name="connsiteY136" fmla="*/ 614499 h 1842720"/>
              <a:gd name="connsiteX137" fmla="*/ 1769353 w 1793181"/>
              <a:gd name="connsiteY137" fmla="*/ 626728 h 1842720"/>
              <a:gd name="connsiteX138" fmla="*/ 1757746 w 1793181"/>
              <a:gd name="connsiteY138" fmla="*/ 614208 h 1842720"/>
              <a:gd name="connsiteX139" fmla="*/ 1769915 w 1793181"/>
              <a:gd name="connsiteY139" fmla="*/ 601683 h 1842720"/>
              <a:gd name="connsiteX140" fmla="*/ 1781519 w 1793181"/>
              <a:gd name="connsiteY140" fmla="*/ 614499 h 1842720"/>
              <a:gd name="connsiteX141" fmla="*/ 1781519 w 1793181"/>
              <a:gd name="connsiteY141" fmla="*/ 12816 h 1842720"/>
              <a:gd name="connsiteX142" fmla="*/ 1769353 w 1793181"/>
              <a:gd name="connsiteY142" fmla="*/ 25046 h 1842720"/>
              <a:gd name="connsiteX143" fmla="*/ 1757746 w 1793181"/>
              <a:gd name="connsiteY143" fmla="*/ 12526 h 1842720"/>
              <a:gd name="connsiteX144" fmla="*/ 1769915 w 1793181"/>
              <a:gd name="connsiteY144" fmla="*/ 0 h 1842720"/>
              <a:gd name="connsiteX145" fmla="*/ 1781519 w 1793181"/>
              <a:gd name="connsiteY145" fmla="*/ 12816 h 1842720"/>
              <a:gd name="connsiteX146" fmla="*/ 1781612 w 1793181"/>
              <a:gd name="connsiteY146" fmla="*/ 1216187 h 1842720"/>
              <a:gd name="connsiteX147" fmla="*/ 1769447 w 1793181"/>
              <a:gd name="connsiteY147" fmla="*/ 1228511 h 1842720"/>
              <a:gd name="connsiteX148" fmla="*/ 1757745 w 1793181"/>
              <a:gd name="connsiteY148" fmla="*/ 1215891 h 1842720"/>
              <a:gd name="connsiteX149" fmla="*/ 1769915 w 1793181"/>
              <a:gd name="connsiteY149" fmla="*/ 1203366 h 1842720"/>
              <a:gd name="connsiteX150" fmla="*/ 1781612 w 1793181"/>
              <a:gd name="connsiteY150" fmla="*/ 1216187 h 1842720"/>
              <a:gd name="connsiteX151" fmla="*/ 1793174 w 1793181"/>
              <a:gd name="connsiteY151" fmla="*/ 313979 h 1842720"/>
              <a:gd name="connsiteX152" fmla="*/ 1768792 w 1793181"/>
              <a:gd name="connsiteY152" fmla="*/ 338478 h 1842720"/>
              <a:gd name="connsiteX153" fmla="*/ 1745528 w 1793181"/>
              <a:gd name="connsiteY153" fmla="*/ 313342 h 1842720"/>
              <a:gd name="connsiteX154" fmla="*/ 1769916 w 1793181"/>
              <a:gd name="connsiteY154" fmla="*/ 288291 h 1842720"/>
              <a:gd name="connsiteX155" fmla="*/ 1793174 w 1793181"/>
              <a:gd name="connsiteY155" fmla="*/ 313979 h 1842720"/>
              <a:gd name="connsiteX156" fmla="*/ 1793175 w 1793181"/>
              <a:gd name="connsiteY156" fmla="*/ 1517394 h 1842720"/>
              <a:gd name="connsiteX157" fmla="*/ 1768792 w 1793181"/>
              <a:gd name="connsiteY157" fmla="*/ 1541894 h 1842720"/>
              <a:gd name="connsiteX158" fmla="*/ 1745528 w 1793181"/>
              <a:gd name="connsiteY158" fmla="*/ 1516758 h 1842720"/>
              <a:gd name="connsiteX159" fmla="*/ 1769916 w 1793181"/>
              <a:gd name="connsiteY159" fmla="*/ 1491706 h 1842720"/>
              <a:gd name="connsiteX160" fmla="*/ 1793175 w 1793181"/>
              <a:gd name="connsiteY160" fmla="*/ 1517394 h 18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793181" h="1842720">
                <a:moveTo>
                  <a:pt x="23773" y="1817965"/>
                </a:moveTo>
                <a:cubicBezTo>
                  <a:pt x="23591" y="1824880"/>
                  <a:pt x="18123" y="1830333"/>
                  <a:pt x="11561" y="1830141"/>
                </a:cubicBezTo>
                <a:cubicBezTo>
                  <a:pt x="5124" y="1829953"/>
                  <a:pt x="4" y="1824406"/>
                  <a:pt x="0" y="1817625"/>
                </a:cubicBezTo>
                <a:cubicBezTo>
                  <a:pt x="74" y="1810628"/>
                  <a:pt x="5523" y="1805014"/>
                  <a:pt x="12169" y="1805098"/>
                </a:cubicBezTo>
                <a:cubicBezTo>
                  <a:pt x="12184" y="1805098"/>
                  <a:pt x="12202" y="1805098"/>
                  <a:pt x="12216" y="1805098"/>
                </a:cubicBezTo>
                <a:cubicBezTo>
                  <a:pt x="18779" y="1805291"/>
                  <a:pt x="23956" y="1811052"/>
                  <a:pt x="23773" y="1817965"/>
                </a:cubicBezTo>
                <a:close/>
                <a:moveTo>
                  <a:pt x="328537" y="1818256"/>
                </a:moveTo>
                <a:cubicBezTo>
                  <a:pt x="328205" y="1832118"/>
                  <a:pt x="317266" y="1843062"/>
                  <a:pt x="304113" y="1842712"/>
                </a:cubicBezTo>
                <a:cubicBezTo>
                  <a:pt x="291198" y="1842360"/>
                  <a:pt x="280900" y="1831236"/>
                  <a:pt x="280896" y="1817624"/>
                </a:cubicBezTo>
                <a:cubicBezTo>
                  <a:pt x="281050" y="1803599"/>
                  <a:pt x="291966" y="1792360"/>
                  <a:pt x="305279" y="1792523"/>
                </a:cubicBezTo>
                <a:cubicBezTo>
                  <a:pt x="305297" y="1792523"/>
                  <a:pt x="305311" y="1792523"/>
                  <a:pt x="305329" y="1792523"/>
                </a:cubicBezTo>
                <a:cubicBezTo>
                  <a:pt x="318483" y="1792878"/>
                  <a:pt x="328875" y="1804398"/>
                  <a:pt x="328537" y="1818256"/>
                </a:cubicBezTo>
                <a:close/>
                <a:moveTo>
                  <a:pt x="340145" y="1517734"/>
                </a:moveTo>
                <a:cubicBezTo>
                  <a:pt x="339654" y="1538505"/>
                  <a:pt x="323271" y="1554926"/>
                  <a:pt x="303550" y="1554409"/>
                </a:cubicBezTo>
                <a:cubicBezTo>
                  <a:pt x="284163" y="1553901"/>
                  <a:pt x="268706" y="1537188"/>
                  <a:pt x="268726" y="1516758"/>
                </a:cubicBezTo>
                <a:cubicBezTo>
                  <a:pt x="268983" y="1495735"/>
                  <a:pt x="285366" y="1478908"/>
                  <a:pt x="305324" y="1479179"/>
                </a:cubicBezTo>
                <a:cubicBezTo>
                  <a:pt x="305324" y="1479179"/>
                  <a:pt x="305329" y="1479179"/>
                  <a:pt x="305329" y="1479179"/>
                </a:cubicBezTo>
                <a:cubicBezTo>
                  <a:pt x="325050" y="1479698"/>
                  <a:pt x="340637" y="1496958"/>
                  <a:pt x="340145" y="1517734"/>
                </a:cubicBezTo>
                <a:close/>
                <a:moveTo>
                  <a:pt x="609814" y="1817965"/>
                </a:moveTo>
                <a:cubicBezTo>
                  <a:pt x="609632" y="1824879"/>
                  <a:pt x="604164" y="1830333"/>
                  <a:pt x="597602" y="1830141"/>
                </a:cubicBezTo>
                <a:cubicBezTo>
                  <a:pt x="591165" y="1829953"/>
                  <a:pt x="586045" y="1824405"/>
                  <a:pt x="586041" y="1817624"/>
                </a:cubicBezTo>
                <a:cubicBezTo>
                  <a:pt x="586091" y="1810651"/>
                  <a:pt x="591498" y="1805044"/>
                  <a:pt x="598112" y="1805098"/>
                </a:cubicBezTo>
                <a:cubicBezTo>
                  <a:pt x="598163" y="1805098"/>
                  <a:pt x="598210" y="1805098"/>
                  <a:pt x="598257" y="1805098"/>
                </a:cubicBezTo>
                <a:cubicBezTo>
                  <a:pt x="604820" y="1805290"/>
                  <a:pt x="609997" y="1811051"/>
                  <a:pt x="609814" y="1817965"/>
                </a:cubicBezTo>
                <a:close/>
                <a:moveTo>
                  <a:pt x="609907" y="1216232"/>
                </a:moveTo>
                <a:cubicBezTo>
                  <a:pt x="609753" y="1223175"/>
                  <a:pt x="604285" y="1228674"/>
                  <a:pt x="597695" y="1228511"/>
                </a:cubicBezTo>
                <a:cubicBezTo>
                  <a:pt x="591198" y="1228348"/>
                  <a:pt x="586016" y="1222742"/>
                  <a:pt x="586040" y="1215892"/>
                </a:cubicBezTo>
                <a:cubicBezTo>
                  <a:pt x="586115" y="1208894"/>
                  <a:pt x="591563" y="1203282"/>
                  <a:pt x="598210" y="1203366"/>
                </a:cubicBezTo>
                <a:cubicBezTo>
                  <a:pt x="598224" y="1203366"/>
                  <a:pt x="598242" y="1203366"/>
                  <a:pt x="598257" y="1203366"/>
                </a:cubicBezTo>
                <a:cubicBezTo>
                  <a:pt x="604847" y="1203529"/>
                  <a:pt x="610062" y="1209288"/>
                  <a:pt x="609907" y="1216232"/>
                </a:cubicBezTo>
                <a:close/>
                <a:moveTo>
                  <a:pt x="621464" y="1517438"/>
                </a:moveTo>
                <a:cubicBezTo>
                  <a:pt x="621132" y="1531300"/>
                  <a:pt x="610193" y="1542244"/>
                  <a:pt x="597040" y="1541894"/>
                </a:cubicBezTo>
                <a:cubicBezTo>
                  <a:pt x="584107" y="1541542"/>
                  <a:pt x="573800" y="1530388"/>
                  <a:pt x="573823" y="1516757"/>
                </a:cubicBezTo>
                <a:cubicBezTo>
                  <a:pt x="573977" y="1502757"/>
                  <a:pt x="584870" y="1491543"/>
                  <a:pt x="598159" y="1491706"/>
                </a:cubicBezTo>
                <a:cubicBezTo>
                  <a:pt x="598191" y="1491706"/>
                  <a:pt x="598224" y="1491706"/>
                  <a:pt x="598256" y="1491706"/>
                </a:cubicBezTo>
                <a:cubicBezTo>
                  <a:pt x="611410" y="1492061"/>
                  <a:pt x="621802" y="1503581"/>
                  <a:pt x="621464" y="1517438"/>
                </a:cubicBezTo>
                <a:close/>
                <a:moveTo>
                  <a:pt x="621464" y="915705"/>
                </a:moveTo>
                <a:cubicBezTo>
                  <a:pt x="621132" y="929567"/>
                  <a:pt x="610193" y="940511"/>
                  <a:pt x="597040" y="940161"/>
                </a:cubicBezTo>
                <a:cubicBezTo>
                  <a:pt x="584125" y="939811"/>
                  <a:pt x="573827" y="928685"/>
                  <a:pt x="573823" y="915075"/>
                </a:cubicBezTo>
                <a:cubicBezTo>
                  <a:pt x="573977" y="901049"/>
                  <a:pt x="584893" y="889811"/>
                  <a:pt x="598206" y="889973"/>
                </a:cubicBezTo>
                <a:cubicBezTo>
                  <a:pt x="598224" y="889973"/>
                  <a:pt x="598238" y="889973"/>
                  <a:pt x="598256" y="889973"/>
                </a:cubicBezTo>
                <a:cubicBezTo>
                  <a:pt x="611410" y="890328"/>
                  <a:pt x="621802" y="901848"/>
                  <a:pt x="621464" y="915705"/>
                </a:cubicBezTo>
                <a:close/>
                <a:moveTo>
                  <a:pt x="902740" y="1817965"/>
                </a:moveTo>
                <a:cubicBezTo>
                  <a:pt x="902558" y="1824879"/>
                  <a:pt x="897090" y="1830333"/>
                  <a:pt x="890528" y="1830141"/>
                </a:cubicBezTo>
                <a:cubicBezTo>
                  <a:pt x="884091" y="1829953"/>
                  <a:pt x="878971" y="1824405"/>
                  <a:pt x="878967" y="1817624"/>
                </a:cubicBezTo>
                <a:cubicBezTo>
                  <a:pt x="879017" y="1810651"/>
                  <a:pt x="884424" y="1805044"/>
                  <a:pt x="891038" y="1805098"/>
                </a:cubicBezTo>
                <a:cubicBezTo>
                  <a:pt x="891089" y="1805098"/>
                  <a:pt x="891136" y="1805098"/>
                  <a:pt x="891183" y="1805098"/>
                </a:cubicBezTo>
                <a:cubicBezTo>
                  <a:pt x="897746" y="1805290"/>
                  <a:pt x="902922" y="1811051"/>
                  <a:pt x="902740" y="1817965"/>
                </a:cubicBezTo>
                <a:close/>
                <a:moveTo>
                  <a:pt x="902740" y="1517097"/>
                </a:moveTo>
                <a:cubicBezTo>
                  <a:pt x="902558" y="1524012"/>
                  <a:pt x="897090" y="1529465"/>
                  <a:pt x="890528" y="1529273"/>
                </a:cubicBezTo>
                <a:cubicBezTo>
                  <a:pt x="884091" y="1529085"/>
                  <a:pt x="878971" y="1523538"/>
                  <a:pt x="878967" y="1516757"/>
                </a:cubicBezTo>
                <a:cubicBezTo>
                  <a:pt x="879041" y="1509760"/>
                  <a:pt x="884490" y="1504148"/>
                  <a:pt x="891136" y="1504231"/>
                </a:cubicBezTo>
                <a:cubicBezTo>
                  <a:pt x="891151" y="1504231"/>
                  <a:pt x="891164" y="1504231"/>
                  <a:pt x="891183" y="1504231"/>
                </a:cubicBezTo>
                <a:cubicBezTo>
                  <a:pt x="897746" y="1504424"/>
                  <a:pt x="902922" y="1510184"/>
                  <a:pt x="902740" y="1517097"/>
                </a:cubicBezTo>
                <a:close/>
                <a:moveTo>
                  <a:pt x="914390" y="1216571"/>
                </a:moveTo>
                <a:cubicBezTo>
                  <a:pt x="914058" y="1230433"/>
                  <a:pt x="903119" y="1241376"/>
                  <a:pt x="889966" y="1241026"/>
                </a:cubicBezTo>
                <a:cubicBezTo>
                  <a:pt x="877033" y="1240676"/>
                  <a:pt x="866726" y="1229521"/>
                  <a:pt x="866749" y="1215890"/>
                </a:cubicBezTo>
                <a:cubicBezTo>
                  <a:pt x="866927" y="1201865"/>
                  <a:pt x="877866" y="1190651"/>
                  <a:pt x="891179" y="1190839"/>
                </a:cubicBezTo>
                <a:cubicBezTo>
                  <a:pt x="891179" y="1190839"/>
                  <a:pt x="891182" y="1190839"/>
                  <a:pt x="891182" y="1190839"/>
                </a:cubicBezTo>
                <a:cubicBezTo>
                  <a:pt x="904336" y="1191193"/>
                  <a:pt x="914728" y="1202713"/>
                  <a:pt x="914390" y="1216571"/>
                </a:cubicBezTo>
                <a:close/>
                <a:moveTo>
                  <a:pt x="914954" y="614844"/>
                </a:moveTo>
                <a:cubicBezTo>
                  <a:pt x="914640" y="628701"/>
                  <a:pt x="903724" y="639669"/>
                  <a:pt x="890571" y="639343"/>
                </a:cubicBezTo>
                <a:cubicBezTo>
                  <a:pt x="877638" y="639023"/>
                  <a:pt x="867312" y="627888"/>
                  <a:pt x="867308" y="614257"/>
                </a:cubicBezTo>
                <a:cubicBezTo>
                  <a:pt x="867485" y="600242"/>
                  <a:pt x="878391" y="589018"/>
                  <a:pt x="891694" y="589157"/>
                </a:cubicBezTo>
                <a:cubicBezTo>
                  <a:pt x="904848" y="589482"/>
                  <a:pt x="915263" y="600981"/>
                  <a:pt x="914954" y="614844"/>
                </a:cubicBezTo>
                <a:close/>
                <a:moveTo>
                  <a:pt x="925949" y="916046"/>
                </a:moveTo>
                <a:cubicBezTo>
                  <a:pt x="925433" y="936822"/>
                  <a:pt x="909027" y="953219"/>
                  <a:pt x="889311" y="952677"/>
                </a:cubicBezTo>
                <a:cubicBezTo>
                  <a:pt x="869961" y="952140"/>
                  <a:pt x="854537" y="935466"/>
                  <a:pt x="854533" y="915075"/>
                </a:cubicBezTo>
                <a:cubicBezTo>
                  <a:pt x="854791" y="894022"/>
                  <a:pt x="871197" y="877176"/>
                  <a:pt x="891179" y="877447"/>
                </a:cubicBezTo>
                <a:cubicBezTo>
                  <a:pt x="891179" y="877447"/>
                  <a:pt x="891183" y="877447"/>
                  <a:pt x="891183" y="877447"/>
                </a:cubicBezTo>
                <a:cubicBezTo>
                  <a:pt x="910899" y="877990"/>
                  <a:pt x="926468" y="895275"/>
                  <a:pt x="925949" y="916046"/>
                </a:cubicBezTo>
                <a:close/>
                <a:moveTo>
                  <a:pt x="1195666" y="1817916"/>
                </a:moveTo>
                <a:cubicBezTo>
                  <a:pt x="1195512" y="1824834"/>
                  <a:pt x="1190063" y="1830308"/>
                  <a:pt x="1183500" y="1830146"/>
                </a:cubicBezTo>
                <a:cubicBezTo>
                  <a:pt x="1177045" y="1829983"/>
                  <a:pt x="1171893" y="1824426"/>
                  <a:pt x="1171893" y="1817625"/>
                </a:cubicBezTo>
                <a:cubicBezTo>
                  <a:pt x="1171967" y="1810628"/>
                  <a:pt x="1177416" y="1805019"/>
                  <a:pt x="1184062" y="1805098"/>
                </a:cubicBezTo>
                <a:cubicBezTo>
                  <a:pt x="1190625" y="1805262"/>
                  <a:pt x="1195821" y="1811002"/>
                  <a:pt x="1195666" y="1817916"/>
                </a:cubicBezTo>
                <a:close/>
                <a:moveTo>
                  <a:pt x="1195666" y="614499"/>
                </a:moveTo>
                <a:cubicBezTo>
                  <a:pt x="1195512" y="621418"/>
                  <a:pt x="1190063" y="626892"/>
                  <a:pt x="1183500" y="626728"/>
                </a:cubicBezTo>
                <a:cubicBezTo>
                  <a:pt x="1177045" y="626566"/>
                  <a:pt x="1171893" y="621008"/>
                  <a:pt x="1171893" y="614208"/>
                </a:cubicBezTo>
                <a:cubicBezTo>
                  <a:pt x="1171995" y="607220"/>
                  <a:pt x="1177429" y="601628"/>
                  <a:pt x="1184062" y="601683"/>
                </a:cubicBezTo>
                <a:cubicBezTo>
                  <a:pt x="1190625" y="601845"/>
                  <a:pt x="1195821" y="607585"/>
                  <a:pt x="1195666" y="614499"/>
                </a:cubicBezTo>
                <a:close/>
                <a:moveTo>
                  <a:pt x="1195759" y="1216187"/>
                </a:moveTo>
                <a:cubicBezTo>
                  <a:pt x="1195633" y="1223131"/>
                  <a:pt x="1190184" y="1228650"/>
                  <a:pt x="1183594" y="1228511"/>
                </a:cubicBezTo>
                <a:cubicBezTo>
                  <a:pt x="1177078" y="1228378"/>
                  <a:pt x="1171869" y="1222761"/>
                  <a:pt x="1171892" y="1215891"/>
                </a:cubicBezTo>
                <a:cubicBezTo>
                  <a:pt x="1171994" y="1208904"/>
                  <a:pt x="1177429" y="1203312"/>
                  <a:pt x="1184062" y="1203366"/>
                </a:cubicBezTo>
                <a:cubicBezTo>
                  <a:pt x="1190653" y="1203504"/>
                  <a:pt x="1195891" y="1209239"/>
                  <a:pt x="1195759" y="1216187"/>
                </a:cubicBezTo>
                <a:close/>
                <a:moveTo>
                  <a:pt x="1207321" y="1517394"/>
                </a:moveTo>
                <a:cubicBezTo>
                  <a:pt x="1207007" y="1531251"/>
                  <a:pt x="1196091" y="1542218"/>
                  <a:pt x="1182939" y="1541894"/>
                </a:cubicBezTo>
                <a:cubicBezTo>
                  <a:pt x="1169987" y="1541572"/>
                  <a:pt x="1159652" y="1530408"/>
                  <a:pt x="1159675" y="1516757"/>
                </a:cubicBezTo>
                <a:cubicBezTo>
                  <a:pt x="1159852" y="1502752"/>
                  <a:pt x="1170768" y="1491543"/>
                  <a:pt x="1184062" y="1491706"/>
                </a:cubicBezTo>
                <a:cubicBezTo>
                  <a:pt x="1197215" y="1492031"/>
                  <a:pt x="1207630" y="1503532"/>
                  <a:pt x="1207321" y="1517394"/>
                </a:cubicBezTo>
                <a:close/>
                <a:moveTo>
                  <a:pt x="1207322" y="915661"/>
                </a:moveTo>
                <a:cubicBezTo>
                  <a:pt x="1207008" y="929518"/>
                  <a:pt x="1196092" y="940486"/>
                  <a:pt x="1182939" y="940160"/>
                </a:cubicBezTo>
                <a:cubicBezTo>
                  <a:pt x="1170006" y="939840"/>
                  <a:pt x="1159679" y="928705"/>
                  <a:pt x="1159676" y="915074"/>
                </a:cubicBezTo>
                <a:cubicBezTo>
                  <a:pt x="1159853" y="901059"/>
                  <a:pt x="1170759" y="889835"/>
                  <a:pt x="1184062" y="889974"/>
                </a:cubicBezTo>
                <a:cubicBezTo>
                  <a:pt x="1197216" y="890299"/>
                  <a:pt x="1207631" y="901798"/>
                  <a:pt x="1207322" y="915661"/>
                </a:cubicBezTo>
                <a:close/>
                <a:moveTo>
                  <a:pt x="1488593" y="915365"/>
                </a:moveTo>
                <a:cubicBezTo>
                  <a:pt x="1488439" y="922284"/>
                  <a:pt x="1482990" y="927758"/>
                  <a:pt x="1476427" y="927595"/>
                </a:cubicBezTo>
                <a:cubicBezTo>
                  <a:pt x="1469973" y="927432"/>
                  <a:pt x="1464819" y="921875"/>
                  <a:pt x="1464819" y="915075"/>
                </a:cubicBezTo>
                <a:cubicBezTo>
                  <a:pt x="1464895" y="908077"/>
                  <a:pt x="1470343" y="902469"/>
                  <a:pt x="1476989" y="902549"/>
                </a:cubicBezTo>
                <a:cubicBezTo>
                  <a:pt x="1483552" y="902712"/>
                  <a:pt x="1488748" y="908452"/>
                  <a:pt x="1488593" y="915365"/>
                </a:cubicBezTo>
                <a:close/>
                <a:moveTo>
                  <a:pt x="1500150" y="614839"/>
                </a:moveTo>
                <a:cubicBezTo>
                  <a:pt x="1499817" y="628672"/>
                  <a:pt x="1488901" y="639595"/>
                  <a:pt x="1475772" y="639245"/>
                </a:cubicBezTo>
                <a:cubicBezTo>
                  <a:pt x="1462886" y="638895"/>
                  <a:pt x="1452606" y="627789"/>
                  <a:pt x="1452603" y="614209"/>
                </a:cubicBezTo>
                <a:cubicBezTo>
                  <a:pt x="1452780" y="600203"/>
                  <a:pt x="1463691" y="588994"/>
                  <a:pt x="1476989" y="589157"/>
                </a:cubicBezTo>
                <a:cubicBezTo>
                  <a:pt x="1490119" y="589512"/>
                  <a:pt x="1500487" y="601012"/>
                  <a:pt x="1500150" y="614839"/>
                </a:cubicBezTo>
                <a:close/>
                <a:moveTo>
                  <a:pt x="1500248" y="1818211"/>
                </a:moveTo>
                <a:cubicBezTo>
                  <a:pt x="1499934" y="1832069"/>
                  <a:pt x="1489018" y="1843037"/>
                  <a:pt x="1475865" y="1842711"/>
                </a:cubicBezTo>
                <a:cubicBezTo>
                  <a:pt x="1462932" y="1842391"/>
                  <a:pt x="1452605" y="1831256"/>
                  <a:pt x="1452602" y="1817625"/>
                </a:cubicBezTo>
                <a:cubicBezTo>
                  <a:pt x="1452779" y="1803609"/>
                  <a:pt x="1463685" y="1792385"/>
                  <a:pt x="1476988" y="1792523"/>
                </a:cubicBezTo>
                <a:cubicBezTo>
                  <a:pt x="1490142" y="1792848"/>
                  <a:pt x="1500557" y="1804348"/>
                  <a:pt x="1500248" y="1818211"/>
                </a:cubicBezTo>
                <a:close/>
                <a:moveTo>
                  <a:pt x="1500248" y="1216527"/>
                </a:moveTo>
                <a:cubicBezTo>
                  <a:pt x="1499934" y="1230385"/>
                  <a:pt x="1489018" y="1241353"/>
                  <a:pt x="1475865" y="1241027"/>
                </a:cubicBezTo>
                <a:cubicBezTo>
                  <a:pt x="1462913" y="1240707"/>
                  <a:pt x="1452578" y="1229542"/>
                  <a:pt x="1452602" y="1215892"/>
                </a:cubicBezTo>
                <a:cubicBezTo>
                  <a:pt x="1452807" y="1201896"/>
                  <a:pt x="1463705" y="1190702"/>
                  <a:pt x="1476988" y="1190841"/>
                </a:cubicBezTo>
                <a:cubicBezTo>
                  <a:pt x="1490142" y="1191166"/>
                  <a:pt x="1500557" y="1202665"/>
                  <a:pt x="1500248" y="1216527"/>
                </a:cubicBezTo>
                <a:close/>
                <a:moveTo>
                  <a:pt x="1511805" y="1517734"/>
                </a:moveTo>
                <a:cubicBezTo>
                  <a:pt x="1511313" y="1538505"/>
                  <a:pt x="1494930" y="1554927"/>
                  <a:pt x="1475210" y="1554408"/>
                </a:cubicBezTo>
                <a:cubicBezTo>
                  <a:pt x="1455822" y="1553901"/>
                  <a:pt x="1440365" y="1537188"/>
                  <a:pt x="1440385" y="1516757"/>
                </a:cubicBezTo>
                <a:cubicBezTo>
                  <a:pt x="1440666" y="1495744"/>
                  <a:pt x="1457039" y="1478933"/>
                  <a:pt x="1476988" y="1479180"/>
                </a:cubicBezTo>
                <a:cubicBezTo>
                  <a:pt x="1496709" y="1479697"/>
                  <a:pt x="1512297" y="1496958"/>
                  <a:pt x="1511805" y="1517734"/>
                </a:cubicBezTo>
                <a:close/>
                <a:moveTo>
                  <a:pt x="1511805" y="314319"/>
                </a:moveTo>
                <a:cubicBezTo>
                  <a:pt x="1511313" y="335090"/>
                  <a:pt x="1494930" y="351512"/>
                  <a:pt x="1475210" y="350994"/>
                </a:cubicBezTo>
                <a:cubicBezTo>
                  <a:pt x="1455822" y="350486"/>
                  <a:pt x="1440365" y="333774"/>
                  <a:pt x="1440385" y="313342"/>
                </a:cubicBezTo>
                <a:cubicBezTo>
                  <a:pt x="1440666" y="292330"/>
                  <a:pt x="1457039" y="275519"/>
                  <a:pt x="1476988" y="275765"/>
                </a:cubicBezTo>
                <a:cubicBezTo>
                  <a:pt x="1496709" y="276283"/>
                  <a:pt x="1512297" y="293542"/>
                  <a:pt x="1511805" y="314319"/>
                </a:cubicBezTo>
                <a:close/>
                <a:moveTo>
                  <a:pt x="1781519" y="1817916"/>
                </a:moveTo>
                <a:cubicBezTo>
                  <a:pt x="1781365" y="1824834"/>
                  <a:pt x="1775915" y="1830308"/>
                  <a:pt x="1769353" y="1830146"/>
                </a:cubicBezTo>
                <a:cubicBezTo>
                  <a:pt x="1762898" y="1829983"/>
                  <a:pt x="1757746" y="1824426"/>
                  <a:pt x="1757746" y="1817625"/>
                </a:cubicBezTo>
                <a:cubicBezTo>
                  <a:pt x="1757820" y="1810628"/>
                  <a:pt x="1763269" y="1805019"/>
                  <a:pt x="1769915" y="1805098"/>
                </a:cubicBezTo>
                <a:cubicBezTo>
                  <a:pt x="1776478" y="1805262"/>
                  <a:pt x="1781674" y="1811002"/>
                  <a:pt x="1781519" y="1817916"/>
                </a:cubicBezTo>
                <a:close/>
                <a:moveTo>
                  <a:pt x="1781519" y="915365"/>
                </a:moveTo>
                <a:cubicBezTo>
                  <a:pt x="1781365" y="922284"/>
                  <a:pt x="1775916" y="927758"/>
                  <a:pt x="1769353" y="927595"/>
                </a:cubicBezTo>
                <a:cubicBezTo>
                  <a:pt x="1762898" y="927432"/>
                  <a:pt x="1757746" y="921875"/>
                  <a:pt x="1757746" y="915075"/>
                </a:cubicBezTo>
                <a:cubicBezTo>
                  <a:pt x="1757820" y="908077"/>
                  <a:pt x="1763269" y="902469"/>
                  <a:pt x="1769915" y="902549"/>
                </a:cubicBezTo>
                <a:cubicBezTo>
                  <a:pt x="1776478" y="902712"/>
                  <a:pt x="1781674" y="908452"/>
                  <a:pt x="1781519" y="915365"/>
                </a:cubicBezTo>
                <a:close/>
                <a:moveTo>
                  <a:pt x="1781519" y="614499"/>
                </a:moveTo>
                <a:cubicBezTo>
                  <a:pt x="1781365" y="621418"/>
                  <a:pt x="1775916" y="626892"/>
                  <a:pt x="1769353" y="626728"/>
                </a:cubicBezTo>
                <a:cubicBezTo>
                  <a:pt x="1762898" y="626566"/>
                  <a:pt x="1757746" y="621008"/>
                  <a:pt x="1757746" y="614208"/>
                </a:cubicBezTo>
                <a:cubicBezTo>
                  <a:pt x="1757848" y="607220"/>
                  <a:pt x="1763282" y="601628"/>
                  <a:pt x="1769915" y="601683"/>
                </a:cubicBezTo>
                <a:cubicBezTo>
                  <a:pt x="1776478" y="601845"/>
                  <a:pt x="1781674" y="607585"/>
                  <a:pt x="1781519" y="614499"/>
                </a:cubicBezTo>
                <a:close/>
                <a:moveTo>
                  <a:pt x="1781519" y="12816"/>
                </a:moveTo>
                <a:cubicBezTo>
                  <a:pt x="1781365" y="19735"/>
                  <a:pt x="1775916" y="25209"/>
                  <a:pt x="1769353" y="25046"/>
                </a:cubicBezTo>
                <a:cubicBezTo>
                  <a:pt x="1762898" y="24883"/>
                  <a:pt x="1757746" y="19326"/>
                  <a:pt x="1757746" y="12526"/>
                </a:cubicBezTo>
                <a:cubicBezTo>
                  <a:pt x="1757820" y="5528"/>
                  <a:pt x="1763269" y="-80"/>
                  <a:pt x="1769915" y="0"/>
                </a:cubicBezTo>
                <a:cubicBezTo>
                  <a:pt x="1776478" y="163"/>
                  <a:pt x="1781674" y="5903"/>
                  <a:pt x="1781519" y="12816"/>
                </a:cubicBezTo>
                <a:close/>
                <a:moveTo>
                  <a:pt x="1781612" y="1216187"/>
                </a:moveTo>
                <a:cubicBezTo>
                  <a:pt x="1781486" y="1223131"/>
                  <a:pt x="1776037" y="1228650"/>
                  <a:pt x="1769447" y="1228511"/>
                </a:cubicBezTo>
                <a:cubicBezTo>
                  <a:pt x="1762931" y="1228378"/>
                  <a:pt x="1757722" y="1222761"/>
                  <a:pt x="1757745" y="1215891"/>
                </a:cubicBezTo>
                <a:cubicBezTo>
                  <a:pt x="1757847" y="1208904"/>
                  <a:pt x="1763282" y="1203312"/>
                  <a:pt x="1769915" y="1203366"/>
                </a:cubicBezTo>
                <a:cubicBezTo>
                  <a:pt x="1776506" y="1203504"/>
                  <a:pt x="1781744" y="1209239"/>
                  <a:pt x="1781612" y="1216187"/>
                </a:cubicBezTo>
                <a:close/>
                <a:moveTo>
                  <a:pt x="1793174" y="313979"/>
                </a:moveTo>
                <a:cubicBezTo>
                  <a:pt x="1792860" y="327836"/>
                  <a:pt x="1781945" y="338803"/>
                  <a:pt x="1768792" y="338478"/>
                </a:cubicBezTo>
                <a:cubicBezTo>
                  <a:pt x="1755840" y="338157"/>
                  <a:pt x="1745505" y="326993"/>
                  <a:pt x="1745528" y="313342"/>
                </a:cubicBezTo>
                <a:cubicBezTo>
                  <a:pt x="1745734" y="299347"/>
                  <a:pt x="1756631" y="288152"/>
                  <a:pt x="1769916" y="288291"/>
                </a:cubicBezTo>
                <a:cubicBezTo>
                  <a:pt x="1783068" y="288617"/>
                  <a:pt x="1793483" y="300116"/>
                  <a:pt x="1793174" y="313979"/>
                </a:cubicBezTo>
                <a:close/>
                <a:moveTo>
                  <a:pt x="1793175" y="1517394"/>
                </a:moveTo>
                <a:cubicBezTo>
                  <a:pt x="1792861" y="1531251"/>
                  <a:pt x="1781945" y="1542219"/>
                  <a:pt x="1768792" y="1541894"/>
                </a:cubicBezTo>
                <a:cubicBezTo>
                  <a:pt x="1755840" y="1541573"/>
                  <a:pt x="1745505" y="1530408"/>
                  <a:pt x="1745528" y="1516758"/>
                </a:cubicBezTo>
                <a:cubicBezTo>
                  <a:pt x="1745706" y="1502753"/>
                  <a:pt x="1756622" y="1491543"/>
                  <a:pt x="1769916" y="1491706"/>
                </a:cubicBezTo>
                <a:cubicBezTo>
                  <a:pt x="1783069" y="1492032"/>
                  <a:pt x="1793484" y="1503532"/>
                  <a:pt x="1793175" y="1517394"/>
                </a:cubicBezTo>
                <a:close/>
              </a:path>
            </a:pathLst>
          </a:custGeom>
          <a:solidFill>
            <a:schemeClr val="tx2"/>
          </a:solidFill>
          <a:ln w="4800" cap="flat">
            <a:noFill/>
            <a:prstDash val="solid"/>
            <a:miter/>
          </a:ln>
        </p:spPr>
        <p:txBody>
          <a:bodyPr rtlCol="0" anchor="ctr"/>
          <a:lstStyle/>
          <a:p>
            <a:endParaRPr lang="en-GB" dirty="0"/>
          </a:p>
        </p:txBody>
      </p:sp>
      <p:grpSp>
        <p:nvGrpSpPr>
          <p:cNvPr id="11" name="Graphic 19">
            <a:extLst>
              <a:ext uri="{FF2B5EF4-FFF2-40B4-BE49-F238E27FC236}">
                <a16:creationId xmlns:a16="http://schemas.microsoft.com/office/drawing/2014/main" id="{E1AED2E5-EACC-4379-8B86-BDCC33C414F2}"/>
              </a:ext>
              <a:ext uri="{C183D7F6-B498-43B3-948B-1728B52AA6E4}">
                <adec:decorative xmlns:adec="http://schemas.microsoft.com/office/drawing/2017/decorative" val="1"/>
              </a:ext>
            </a:extLst>
          </p:cNvPr>
          <p:cNvGrpSpPr/>
          <p:nvPr/>
        </p:nvGrpSpPr>
        <p:grpSpPr>
          <a:xfrm>
            <a:off x="571125" y="4482250"/>
            <a:ext cx="1535077" cy="256610"/>
            <a:chOff x="301852" y="4913727"/>
            <a:chExt cx="487916" cy="81562"/>
          </a:xfrm>
          <a:solidFill>
            <a:schemeClr val="bg1"/>
          </a:solidFill>
        </p:grpSpPr>
        <p:sp>
          <p:nvSpPr>
            <p:cNvPr id="12" name="Freeform: Shape 11">
              <a:extLst>
                <a:ext uri="{FF2B5EF4-FFF2-40B4-BE49-F238E27FC236}">
                  <a16:creationId xmlns:a16="http://schemas.microsoft.com/office/drawing/2014/main" id="{1B6BA168-9CE4-44AB-B941-D8DA4F05E79C}"/>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7C94091C-6139-4AFE-89FC-2B31F67136BA}"/>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2373ACD1-A8F0-4238-BB65-845CC0309217}"/>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567C362-E84E-440A-8FB1-AEE702C8EE7E}"/>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294458EE-BAB5-4F5D-8AD0-E3DCB92505A2}"/>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677978A7-70C7-4F30-927E-37994B0EC79F}"/>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6B868A66-D56A-4AE3-B9EB-8DA8B77CCAE9}"/>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3A65657E-3350-49C4-80F1-230CA744F304}"/>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57EA226B-3CD7-4150-951D-C7E8373D179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95910130-9080-4F24-B7C6-72FEB75AD2CD}"/>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C84E3B8-A874-464A-9343-39D84B674DC7}"/>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82C8E9EB-3D75-4469-B770-80DA62F0B1DA}"/>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5D489DD3-7B6F-4BB5-B7A3-F00CCFB28C8E}"/>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E26E3C15-90E3-49A7-B611-6558D0D1043A}"/>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1B95DFB8-9A64-4C6F-A877-531F37AD0F20}"/>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126215F6-3A3D-44A7-8588-FB218EE36DC1}"/>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7C6B71A1-9996-4901-B9D3-54FC81E74F1A}"/>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31D2AC48-6726-4552-87BB-E6D57D78A20C}"/>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BDA4CC45-8BAB-4AE6-B09B-2C920E8D1F09}"/>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B5DD9E6-B7AC-48D1-8849-FD3548138D28}"/>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3" name="Title 1">
            <a:extLst>
              <a:ext uri="{FF2B5EF4-FFF2-40B4-BE49-F238E27FC236}">
                <a16:creationId xmlns:a16="http://schemas.microsoft.com/office/drawing/2014/main" id="{1053A396-A4E8-411D-9AC4-A95D53FA725A}"/>
              </a:ext>
            </a:extLst>
          </p:cNvPr>
          <p:cNvSpPr>
            <a:spLocks noGrp="1"/>
          </p:cNvSpPr>
          <p:nvPr>
            <p:ph type="ctrTitle" hasCustomPrompt="1"/>
          </p:nvPr>
        </p:nvSpPr>
        <p:spPr>
          <a:xfrm>
            <a:off x="576261" y="231776"/>
            <a:ext cx="4104000" cy="2583344"/>
          </a:xfrm>
        </p:spPr>
        <p:txBody>
          <a:bodyPr anchor="b"/>
          <a:lstStyle>
            <a:lvl1pPr algn="l">
              <a:defRPr sz="4400" b="0">
                <a:solidFill>
                  <a:schemeClr val="bg1"/>
                </a:solidFill>
              </a:defRPr>
            </a:lvl1pPr>
          </a:lstStyle>
          <a:p>
            <a:r>
              <a:rPr lang="en-GB"/>
              <a:t>Click to add title</a:t>
            </a:r>
            <a:endParaRPr lang="en-GB" dirty="0"/>
          </a:p>
        </p:txBody>
      </p:sp>
      <p:sp>
        <p:nvSpPr>
          <p:cNvPr id="35" name="Subtitle 2">
            <a:extLst>
              <a:ext uri="{FF2B5EF4-FFF2-40B4-BE49-F238E27FC236}">
                <a16:creationId xmlns:a16="http://schemas.microsoft.com/office/drawing/2014/main" id="{0A3928A5-23A9-42AB-BE2A-254DDB2EE1F6}"/>
              </a:ext>
            </a:extLst>
          </p:cNvPr>
          <p:cNvSpPr>
            <a:spLocks noGrp="1"/>
          </p:cNvSpPr>
          <p:nvPr>
            <p:ph type="subTitle" idx="1" hasCustomPrompt="1"/>
          </p:nvPr>
        </p:nvSpPr>
        <p:spPr>
          <a:xfrm>
            <a:off x="576261" y="2933271"/>
            <a:ext cx="4104000" cy="1008000"/>
          </a:xfrm>
        </p:spPr>
        <p:txBody>
          <a:bodyPr>
            <a:normAutofit/>
          </a:bodyPr>
          <a:lstStyle>
            <a:lvl1pPr marL="0" indent="0" algn="l">
              <a:buNone/>
              <a:defRPr sz="1600" b="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add sub title</a:t>
            </a:r>
            <a:endParaRPr lang="en-GB" dirty="0"/>
          </a:p>
        </p:txBody>
      </p:sp>
      <p:sp>
        <p:nvSpPr>
          <p:cNvPr id="36" name="Text Placeholder 33">
            <a:extLst>
              <a:ext uri="{FF2B5EF4-FFF2-40B4-BE49-F238E27FC236}">
                <a16:creationId xmlns:a16="http://schemas.microsoft.com/office/drawing/2014/main" id="{2B055659-967E-4FB4-B761-219916CE0D3C}"/>
              </a:ext>
            </a:extLst>
          </p:cNvPr>
          <p:cNvSpPr>
            <a:spLocks noGrp="1"/>
          </p:cNvSpPr>
          <p:nvPr>
            <p:ph type="body" sz="quarter" idx="13" hasCustomPrompt="1"/>
          </p:nvPr>
        </p:nvSpPr>
        <p:spPr>
          <a:xfrm>
            <a:off x="576261" y="3958761"/>
            <a:ext cx="4104000" cy="365125"/>
          </a:xfrm>
        </p:spPr>
        <p:txBody>
          <a:bodyPr>
            <a:normAutofit/>
          </a:bodyPr>
          <a:lstStyle>
            <a:lvl1pPr marL="0" indent="0">
              <a:spcBef>
                <a:spcPts val="0"/>
              </a:spcBef>
              <a:buNone/>
              <a:defRPr sz="1100">
                <a:solidFill>
                  <a:srgbClr val="EACBBB"/>
                </a:solidFill>
              </a:defRPr>
            </a:lvl1pPr>
            <a:lvl2pPr marL="179388" indent="0">
              <a:buNone/>
              <a:defRPr/>
            </a:lvl2pPr>
            <a:lvl3pPr marL="360362" indent="0">
              <a:buNone/>
              <a:defRPr/>
            </a:lvl3pPr>
            <a:lvl4pPr marL="539750" indent="0">
              <a:buNone/>
              <a:defRPr/>
            </a:lvl4pPr>
            <a:lvl5pPr marL="719137" indent="0">
              <a:buNone/>
              <a:defRPr/>
            </a:lvl5pPr>
          </a:lstStyle>
          <a:p>
            <a:pPr lvl="0"/>
            <a:r>
              <a:rPr lang="en-GB"/>
              <a:t>Click to add date and/or presenters name</a:t>
            </a:r>
            <a:endParaRPr lang="en-GB" dirty="0"/>
          </a:p>
        </p:txBody>
      </p:sp>
    </p:spTree>
    <p:extLst>
      <p:ext uri="{BB962C8B-B14F-4D97-AF65-F5344CB8AC3E}">
        <p14:creationId xmlns:p14="http://schemas.microsoft.com/office/powerpoint/2010/main" val="23276903"/>
      </p:ext>
    </p:extLst>
  </p:cSld>
  <p:clrMapOvr>
    <a:masterClrMapping/>
  </p:clrMapOvr>
  <p:extLst>
    <p:ext uri="{DCECCB84-F9BA-43D5-87BE-67443E8EF086}">
      <p15:sldGuideLst xmlns:p15="http://schemas.microsoft.com/office/powerpoint/2012/main">
        <p15:guide id="1" pos="363">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ive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3"/>
          </a:xfrm>
        </p:spPr>
        <p:txBody>
          <a:bodyPr/>
          <a:lstStyle>
            <a:lvl1pPr>
              <a:defRPr sz="2400">
                <a:solidFill>
                  <a:schemeClr val="accent1"/>
                </a:solidFill>
              </a:defRPr>
            </a:lvl1pPr>
          </a:lstStyle>
          <a:p>
            <a:r>
              <a:rPr lang="en-GB"/>
              <a:t>Click to add title</a:t>
            </a:r>
            <a:endParaRPr lang="en-GB" dirty="0"/>
          </a:p>
        </p:txBody>
      </p:sp>
      <p:sp>
        <p:nvSpPr>
          <p:cNvPr id="4" name="Date Placeholder 3"/>
          <p:cNvSpPr>
            <a:spLocks noGrp="1"/>
          </p:cNvSpPr>
          <p:nvPr>
            <p:ph type="dt" sz="half" idx="10"/>
          </p:nvPr>
        </p:nvSpPr>
        <p:spPr/>
        <p:txBody>
          <a:bodyPr/>
          <a:lstStyle/>
          <a:p>
            <a:r>
              <a:rPr lang="en-US"/>
              <a:t>December 14, 2021</a:t>
            </a:r>
            <a:endParaRPr lang="en-GB" dirty="0"/>
          </a:p>
        </p:txBody>
      </p:sp>
      <p:sp>
        <p:nvSpPr>
          <p:cNvPr id="5" name="Footer Placeholder 4"/>
          <p:cNvSpPr>
            <a:spLocks noGrp="1"/>
          </p:cNvSpPr>
          <p:nvPr>
            <p:ph type="ftr" sz="quarter" idx="11"/>
          </p:nvPr>
        </p:nvSpPr>
        <p:spPr/>
        <p:txBody>
          <a:bodyPr/>
          <a:lstStyle/>
          <a:p>
            <a:r>
              <a:rPr lang="en-GB"/>
              <a:t>Internal</a:t>
            </a:r>
            <a:endParaRPr lang="en-GB" dirty="0"/>
          </a:p>
        </p:txBody>
      </p:sp>
      <p:sp>
        <p:nvSpPr>
          <p:cNvPr id="6" name="Slide Number Placeholder 5"/>
          <p:cNvSpPr>
            <a:spLocks noGrp="1"/>
          </p:cNvSpPr>
          <p:nvPr>
            <p:ph type="sldNum" sz="quarter" idx="12"/>
          </p:nvPr>
        </p:nvSpPr>
        <p:spPr/>
        <p:txBody>
          <a:bodyPr/>
          <a:lstStyle/>
          <a:p>
            <a:fld id="{61E25E67-CBB9-434B-BBF7-0A5E970272B8}" type="slidenum">
              <a:rPr lang="en-GB" smtClean="0"/>
              <a:t>‹#›</a:t>
            </a:fld>
            <a:endParaRPr lang="en-GB" dirty="0"/>
          </a:p>
        </p:txBody>
      </p:sp>
      <p:sp>
        <p:nvSpPr>
          <p:cNvPr id="14" name="Text Placeholder 13">
            <a:extLst>
              <a:ext uri="{FF2B5EF4-FFF2-40B4-BE49-F238E27FC236}">
                <a16:creationId xmlns:a16="http://schemas.microsoft.com/office/drawing/2014/main" id="{BDB37055-18D0-4167-842A-28E3217E49C7}"/>
              </a:ext>
            </a:extLst>
          </p:cNvPr>
          <p:cNvSpPr>
            <a:spLocks noGrp="1"/>
          </p:cNvSpPr>
          <p:nvPr>
            <p:ph type="body" sz="quarter" idx="14"/>
          </p:nvPr>
        </p:nvSpPr>
        <p:spPr>
          <a:xfrm>
            <a:off x="287338" y="1384300"/>
            <a:ext cx="1566000" cy="3240088"/>
          </a:xfrm>
        </p:spPr>
        <p:txBody>
          <a:bodyPr>
            <a:normAutofit/>
          </a:bodyPr>
          <a:lstStyle>
            <a:lvl1pPr marL="0" indent="0">
              <a:buNone/>
              <a:defRPr sz="800"/>
            </a:lvl1pPr>
            <a:lvl2pPr marL="87313" indent="0">
              <a:buNone/>
              <a:defRPr sz="800"/>
            </a:lvl2pPr>
            <a:lvl3pPr marL="179387" indent="0">
              <a:buNone/>
              <a:defRPr sz="800"/>
            </a:lvl3pPr>
            <a:lvl4pPr marL="266700" indent="0">
              <a:buNone/>
              <a:defRPr sz="800"/>
            </a:lvl4pPr>
            <a:lvl5pPr marL="360362" indent="0">
              <a:buNone/>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Text Placeholder 13">
            <a:extLst>
              <a:ext uri="{FF2B5EF4-FFF2-40B4-BE49-F238E27FC236}">
                <a16:creationId xmlns:a16="http://schemas.microsoft.com/office/drawing/2014/main" id="{0AD3BE6F-9CAC-42E3-9FDB-BB76C5757B7F}"/>
              </a:ext>
            </a:extLst>
          </p:cNvPr>
          <p:cNvSpPr>
            <a:spLocks noGrp="1"/>
          </p:cNvSpPr>
          <p:nvPr>
            <p:ph type="body" sz="quarter" idx="15"/>
          </p:nvPr>
        </p:nvSpPr>
        <p:spPr>
          <a:xfrm>
            <a:off x="2034450" y="1384300"/>
            <a:ext cx="1566000" cy="3240088"/>
          </a:xfrm>
        </p:spPr>
        <p:txBody>
          <a:bodyPr>
            <a:normAutofit/>
          </a:bodyPr>
          <a:lstStyle>
            <a:lvl1pPr marL="0" indent="0">
              <a:buNone/>
              <a:defRPr sz="800"/>
            </a:lvl1pPr>
            <a:lvl2pPr marL="87313" indent="0">
              <a:buNone/>
              <a:defRPr sz="800"/>
            </a:lvl2pPr>
            <a:lvl3pPr marL="179387" indent="0">
              <a:buNone/>
              <a:defRPr sz="800"/>
            </a:lvl3pPr>
            <a:lvl4pPr marL="266700" indent="0">
              <a:buNone/>
              <a:defRPr sz="800"/>
            </a:lvl4pPr>
            <a:lvl5pPr marL="360362" indent="0">
              <a:buNone/>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1" name="Text Placeholder 13">
            <a:extLst>
              <a:ext uri="{FF2B5EF4-FFF2-40B4-BE49-F238E27FC236}">
                <a16:creationId xmlns:a16="http://schemas.microsoft.com/office/drawing/2014/main" id="{0E5DF87C-1B84-491A-8BE0-03F3EBFD02F6}"/>
              </a:ext>
            </a:extLst>
          </p:cNvPr>
          <p:cNvSpPr>
            <a:spLocks noGrp="1"/>
          </p:cNvSpPr>
          <p:nvPr>
            <p:ph type="body" sz="quarter" idx="16"/>
          </p:nvPr>
        </p:nvSpPr>
        <p:spPr>
          <a:xfrm>
            <a:off x="3788999" y="1384300"/>
            <a:ext cx="1566000" cy="3240088"/>
          </a:xfrm>
        </p:spPr>
        <p:txBody>
          <a:bodyPr>
            <a:normAutofit/>
          </a:bodyPr>
          <a:lstStyle>
            <a:lvl1pPr marL="0" indent="0">
              <a:buNone/>
              <a:defRPr sz="800"/>
            </a:lvl1pPr>
            <a:lvl2pPr marL="87313" indent="0">
              <a:buNone/>
              <a:defRPr sz="800"/>
            </a:lvl2pPr>
            <a:lvl3pPr marL="179387" indent="0">
              <a:buNone/>
              <a:defRPr sz="800"/>
            </a:lvl3pPr>
            <a:lvl4pPr marL="266700" indent="0">
              <a:buNone/>
              <a:defRPr sz="800"/>
            </a:lvl4pPr>
            <a:lvl5pPr marL="360362" indent="0">
              <a:buNone/>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Text Placeholder 13">
            <a:extLst>
              <a:ext uri="{FF2B5EF4-FFF2-40B4-BE49-F238E27FC236}">
                <a16:creationId xmlns:a16="http://schemas.microsoft.com/office/drawing/2014/main" id="{5647C692-E63D-49B1-87FE-EBCEE077435D}"/>
              </a:ext>
            </a:extLst>
          </p:cNvPr>
          <p:cNvSpPr>
            <a:spLocks noGrp="1"/>
          </p:cNvSpPr>
          <p:nvPr>
            <p:ph type="body" sz="quarter" idx="17"/>
          </p:nvPr>
        </p:nvSpPr>
        <p:spPr>
          <a:xfrm>
            <a:off x="5544413" y="1384300"/>
            <a:ext cx="1566000" cy="3240088"/>
          </a:xfrm>
        </p:spPr>
        <p:txBody>
          <a:bodyPr>
            <a:normAutofit/>
          </a:bodyPr>
          <a:lstStyle>
            <a:lvl1pPr marL="0" indent="0">
              <a:buNone/>
              <a:defRPr sz="800"/>
            </a:lvl1pPr>
            <a:lvl2pPr marL="87313" indent="0">
              <a:buNone/>
              <a:defRPr sz="800"/>
            </a:lvl2pPr>
            <a:lvl3pPr marL="179387" indent="0">
              <a:buNone/>
              <a:defRPr sz="800"/>
            </a:lvl3pPr>
            <a:lvl4pPr marL="266700" indent="0">
              <a:buNone/>
              <a:defRPr sz="800"/>
            </a:lvl4pPr>
            <a:lvl5pPr marL="360362" indent="0">
              <a:buNone/>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Text Placeholder 13">
            <a:extLst>
              <a:ext uri="{FF2B5EF4-FFF2-40B4-BE49-F238E27FC236}">
                <a16:creationId xmlns:a16="http://schemas.microsoft.com/office/drawing/2014/main" id="{93A47FA5-323D-4520-BD12-CAE38918374A}"/>
              </a:ext>
            </a:extLst>
          </p:cNvPr>
          <p:cNvSpPr>
            <a:spLocks noGrp="1"/>
          </p:cNvSpPr>
          <p:nvPr>
            <p:ph type="body" sz="quarter" idx="18"/>
          </p:nvPr>
        </p:nvSpPr>
        <p:spPr>
          <a:xfrm>
            <a:off x="7290663" y="1384300"/>
            <a:ext cx="1566000" cy="3240088"/>
          </a:xfrm>
        </p:spPr>
        <p:txBody>
          <a:bodyPr>
            <a:normAutofit/>
          </a:bodyPr>
          <a:lstStyle>
            <a:lvl1pPr marL="0" indent="0">
              <a:buNone/>
              <a:defRPr sz="800"/>
            </a:lvl1pPr>
            <a:lvl2pPr marL="87313" indent="0">
              <a:buNone/>
              <a:defRPr sz="800"/>
            </a:lvl2pPr>
            <a:lvl3pPr marL="179387" indent="0">
              <a:buNone/>
              <a:defRPr sz="800"/>
            </a:lvl3pPr>
            <a:lvl4pPr marL="266700" indent="0">
              <a:buNone/>
              <a:defRPr sz="800"/>
            </a:lvl4pPr>
            <a:lvl5pPr marL="360362" indent="0">
              <a:buNone/>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075792471"/>
      </p:ext>
    </p:extLst>
  </p:cSld>
  <p:clrMapOvr>
    <a:masterClrMapping/>
  </p:clrMapOvr>
  <p:extLst>
    <p:ext uri="{DCECCB84-F9BA-43D5-87BE-67443E8EF086}">
      <p15:sldGuideLst xmlns:p15="http://schemas.microsoft.com/office/powerpoint/2012/main">
        <p15:guide id="1" pos="1168" userDrawn="1">
          <p15:clr>
            <a:srgbClr val="FBAE40"/>
          </p15:clr>
        </p15:guide>
        <p15:guide id="4" pos="4479" userDrawn="1">
          <p15:clr>
            <a:srgbClr val="FBAE40"/>
          </p15:clr>
        </p15:guide>
        <p15:guide id="5" pos="1281" userDrawn="1">
          <p15:clr>
            <a:srgbClr val="FBAE40"/>
          </p15:clr>
        </p15:guide>
        <p15:guide id="6" pos="2268" userDrawn="1">
          <p15:clr>
            <a:srgbClr val="FBAE40"/>
          </p15:clr>
        </p15:guide>
        <p15:guide id="7" pos="2381" userDrawn="1">
          <p15:clr>
            <a:srgbClr val="FBAE40"/>
          </p15:clr>
        </p15:guide>
        <p15:guide id="8" pos="4589" userDrawn="1">
          <p15:clr>
            <a:srgbClr val="FBAE40"/>
          </p15:clr>
        </p15:guide>
        <p15:guide id="9" pos="3379" userDrawn="1">
          <p15:clr>
            <a:srgbClr val="FBAE40"/>
          </p15:clr>
        </p15:guide>
        <p15:guide id="10" pos="3492"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ix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3"/>
          </a:xfrm>
        </p:spPr>
        <p:txBody>
          <a:bodyPr/>
          <a:lstStyle>
            <a:lvl1pPr>
              <a:defRPr sz="2400">
                <a:solidFill>
                  <a:schemeClr val="accent1"/>
                </a:solidFill>
              </a:defRPr>
            </a:lvl1pPr>
          </a:lstStyle>
          <a:p>
            <a:r>
              <a:rPr lang="en-GB"/>
              <a:t>Click to add title</a:t>
            </a:r>
            <a:endParaRPr lang="en-GB" dirty="0"/>
          </a:p>
        </p:txBody>
      </p:sp>
      <p:sp>
        <p:nvSpPr>
          <p:cNvPr id="4" name="Date Placeholder 3"/>
          <p:cNvSpPr>
            <a:spLocks noGrp="1"/>
          </p:cNvSpPr>
          <p:nvPr>
            <p:ph type="dt" sz="half" idx="10"/>
          </p:nvPr>
        </p:nvSpPr>
        <p:spPr/>
        <p:txBody>
          <a:bodyPr/>
          <a:lstStyle/>
          <a:p>
            <a:r>
              <a:rPr lang="en-US"/>
              <a:t>December 14, 2021</a:t>
            </a:r>
            <a:endParaRPr lang="en-GB" dirty="0"/>
          </a:p>
        </p:txBody>
      </p:sp>
      <p:sp>
        <p:nvSpPr>
          <p:cNvPr id="5" name="Footer Placeholder 4"/>
          <p:cNvSpPr>
            <a:spLocks noGrp="1"/>
          </p:cNvSpPr>
          <p:nvPr>
            <p:ph type="ftr" sz="quarter" idx="11"/>
          </p:nvPr>
        </p:nvSpPr>
        <p:spPr/>
        <p:txBody>
          <a:bodyPr/>
          <a:lstStyle/>
          <a:p>
            <a:r>
              <a:rPr lang="en-GB"/>
              <a:t>Internal</a:t>
            </a:r>
            <a:endParaRPr lang="en-GB" dirty="0"/>
          </a:p>
        </p:txBody>
      </p:sp>
      <p:sp>
        <p:nvSpPr>
          <p:cNvPr id="6" name="Slide Number Placeholder 5"/>
          <p:cNvSpPr>
            <a:spLocks noGrp="1"/>
          </p:cNvSpPr>
          <p:nvPr>
            <p:ph type="sldNum" sz="quarter" idx="12"/>
          </p:nvPr>
        </p:nvSpPr>
        <p:spPr/>
        <p:txBody>
          <a:bodyPr/>
          <a:lstStyle/>
          <a:p>
            <a:fld id="{61E25E67-CBB9-434B-BBF7-0A5E970272B8}" type="slidenum">
              <a:rPr lang="en-GB" smtClean="0"/>
              <a:t>‹#›</a:t>
            </a:fld>
            <a:endParaRPr lang="en-GB" dirty="0"/>
          </a:p>
        </p:txBody>
      </p:sp>
      <p:sp>
        <p:nvSpPr>
          <p:cNvPr id="14" name="Text Placeholder 13">
            <a:extLst>
              <a:ext uri="{FF2B5EF4-FFF2-40B4-BE49-F238E27FC236}">
                <a16:creationId xmlns:a16="http://schemas.microsoft.com/office/drawing/2014/main" id="{BDB37055-18D0-4167-842A-28E3217E49C7}"/>
              </a:ext>
            </a:extLst>
          </p:cNvPr>
          <p:cNvSpPr>
            <a:spLocks noGrp="1"/>
          </p:cNvSpPr>
          <p:nvPr>
            <p:ph type="body" sz="quarter" idx="14"/>
          </p:nvPr>
        </p:nvSpPr>
        <p:spPr>
          <a:xfrm>
            <a:off x="287338" y="1384300"/>
            <a:ext cx="1278000" cy="3240088"/>
          </a:xfrm>
        </p:spPr>
        <p:txBody>
          <a:bodyPr>
            <a:normAutofit/>
          </a:bodyPr>
          <a:lstStyle>
            <a:lvl1pPr marL="0" indent="0">
              <a:buNone/>
              <a:defRPr sz="800"/>
            </a:lvl1pPr>
            <a:lvl2pPr marL="87313" indent="0">
              <a:buNone/>
              <a:defRPr sz="800"/>
            </a:lvl2pPr>
            <a:lvl3pPr marL="179387" indent="0">
              <a:buNone/>
              <a:defRPr sz="800"/>
            </a:lvl3pPr>
            <a:lvl4pPr marL="266700" indent="0">
              <a:buNone/>
              <a:defRPr sz="800"/>
            </a:lvl4pPr>
            <a:lvl5pPr marL="360362" indent="0">
              <a:buNone/>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Text Placeholder 13">
            <a:extLst>
              <a:ext uri="{FF2B5EF4-FFF2-40B4-BE49-F238E27FC236}">
                <a16:creationId xmlns:a16="http://schemas.microsoft.com/office/drawing/2014/main" id="{0AD3BE6F-9CAC-42E3-9FDB-BB76C5757B7F}"/>
              </a:ext>
            </a:extLst>
          </p:cNvPr>
          <p:cNvSpPr>
            <a:spLocks noGrp="1"/>
          </p:cNvSpPr>
          <p:nvPr>
            <p:ph type="body" sz="quarter" idx="15"/>
          </p:nvPr>
        </p:nvSpPr>
        <p:spPr>
          <a:xfrm>
            <a:off x="1745014" y="1384300"/>
            <a:ext cx="1278000" cy="3240088"/>
          </a:xfrm>
        </p:spPr>
        <p:txBody>
          <a:bodyPr>
            <a:normAutofit/>
          </a:bodyPr>
          <a:lstStyle>
            <a:lvl1pPr marL="0" indent="0">
              <a:buNone/>
              <a:defRPr sz="800"/>
            </a:lvl1pPr>
            <a:lvl2pPr marL="87313" indent="0">
              <a:buNone/>
              <a:defRPr sz="800"/>
            </a:lvl2pPr>
            <a:lvl3pPr marL="179387" indent="0">
              <a:buNone/>
              <a:defRPr sz="800"/>
            </a:lvl3pPr>
            <a:lvl4pPr marL="266700" indent="0">
              <a:buNone/>
              <a:defRPr sz="800"/>
            </a:lvl4pPr>
            <a:lvl5pPr marL="360362" indent="0">
              <a:buNone/>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1" name="Text Placeholder 13">
            <a:extLst>
              <a:ext uri="{FF2B5EF4-FFF2-40B4-BE49-F238E27FC236}">
                <a16:creationId xmlns:a16="http://schemas.microsoft.com/office/drawing/2014/main" id="{0E5DF87C-1B84-491A-8BE0-03F3EBFD02F6}"/>
              </a:ext>
            </a:extLst>
          </p:cNvPr>
          <p:cNvSpPr>
            <a:spLocks noGrp="1"/>
          </p:cNvSpPr>
          <p:nvPr>
            <p:ph type="body" sz="quarter" idx="16"/>
          </p:nvPr>
        </p:nvSpPr>
        <p:spPr>
          <a:xfrm>
            <a:off x="3202690" y="1384300"/>
            <a:ext cx="1278000" cy="3240088"/>
          </a:xfrm>
        </p:spPr>
        <p:txBody>
          <a:bodyPr>
            <a:normAutofit/>
          </a:bodyPr>
          <a:lstStyle>
            <a:lvl1pPr marL="0" indent="0">
              <a:buNone/>
              <a:defRPr sz="800"/>
            </a:lvl1pPr>
            <a:lvl2pPr marL="87313" indent="0">
              <a:buNone/>
              <a:defRPr sz="800"/>
            </a:lvl2pPr>
            <a:lvl3pPr marL="179387" indent="0">
              <a:buNone/>
              <a:defRPr sz="800"/>
            </a:lvl3pPr>
            <a:lvl4pPr marL="266700" indent="0">
              <a:buNone/>
              <a:defRPr sz="800"/>
            </a:lvl4pPr>
            <a:lvl5pPr marL="360362" indent="0">
              <a:buNone/>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Text Placeholder 13">
            <a:extLst>
              <a:ext uri="{FF2B5EF4-FFF2-40B4-BE49-F238E27FC236}">
                <a16:creationId xmlns:a16="http://schemas.microsoft.com/office/drawing/2014/main" id="{5647C692-E63D-49B1-87FE-EBCEE077435D}"/>
              </a:ext>
            </a:extLst>
          </p:cNvPr>
          <p:cNvSpPr>
            <a:spLocks noGrp="1"/>
          </p:cNvSpPr>
          <p:nvPr>
            <p:ph type="body" sz="quarter" idx="17"/>
          </p:nvPr>
        </p:nvSpPr>
        <p:spPr>
          <a:xfrm>
            <a:off x="4660366" y="1384300"/>
            <a:ext cx="1278000" cy="3240088"/>
          </a:xfrm>
        </p:spPr>
        <p:txBody>
          <a:bodyPr>
            <a:normAutofit/>
          </a:bodyPr>
          <a:lstStyle>
            <a:lvl1pPr marL="0" indent="0">
              <a:buNone/>
              <a:defRPr sz="800"/>
            </a:lvl1pPr>
            <a:lvl2pPr marL="87313" indent="0">
              <a:buNone/>
              <a:defRPr sz="800"/>
            </a:lvl2pPr>
            <a:lvl3pPr marL="179387" indent="0">
              <a:buNone/>
              <a:defRPr sz="800"/>
            </a:lvl3pPr>
            <a:lvl4pPr marL="266700" indent="0">
              <a:buNone/>
              <a:defRPr sz="800"/>
            </a:lvl4pPr>
            <a:lvl5pPr marL="360362" indent="0">
              <a:buNone/>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Text Placeholder 13">
            <a:extLst>
              <a:ext uri="{FF2B5EF4-FFF2-40B4-BE49-F238E27FC236}">
                <a16:creationId xmlns:a16="http://schemas.microsoft.com/office/drawing/2014/main" id="{93A47FA5-323D-4520-BD12-CAE38918374A}"/>
              </a:ext>
            </a:extLst>
          </p:cNvPr>
          <p:cNvSpPr>
            <a:spLocks noGrp="1"/>
          </p:cNvSpPr>
          <p:nvPr>
            <p:ph type="body" sz="quarter" idx="18"/>
          </p:nvPr>
        </p:nvSpPr>
        <p:spPr>
          <a:xfrm>
            <a:off x="6118042" y="1384300"/>
            <a:ext cx="1279472" cy="3240088"/>
          </a:xfrm>
        </p:spPr>
        <p:txBody>
          <a:bodyPr>
            <a:normAutofit/>
          </a:bodyPr>
          <a:lstStyle>
            <a:lvl1pPr marL="0" indent="0">
              <a:buNone/>
              <a:defRPr sz="800"/>
            </a:lvl1pPr>
            <a:lvl2pPr marL="87313" indent="0">
              <a:buNone/>
              <a:defRPr sz="800"/>
            </a:lvl2pPr>
            <a:lvl3pPr marL="179387" indent="0">
              <a:buNone/>
              <a:defRPr sz="800"/>
            </a:lvl3pPr>
            <a:lvl4pPr marL="266700" indent="0">
              <a:buNone/>
              <a:defRPr sz="800"/>
            </a:lvl4pPr>
            <a:lvl5pPr marL="360362" indent="0">
              <a:buNone/>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Text Placeholder 13">
            <a:extLst>
              <a:ext uri="{FF2B5EF4-FFF2-40B4-BE49-F238E27FC236}">
                <a16:creationId xmlns:a16="http://schemas.microsoft.com/office/drawing/2014/main" id="{5F8C725A-89A3-4153-BB30-F09829AE0801}"/>
              </a:ext>
            </a:extLst>
          </p:cNvPr>
          <p:cNvSpPr>
            <a:spLocks noGrp="1"/>
          </p:cNvSpPr>
          <p:nvPr>
            <p:ph type="body" sz="quarter" idx="19"/>
          </p:nvPr>
        </p:nvSpPr>
        <p:spPr>
          <a:xfrm>
            <a:off x="7577190" y="1384300"/>
            <a:ext cx="1279472" cy="3240088"/>
          </a:xfrm>
        </p:spPr>
        <p:txBody>
          <a:bodyPr>
            <a:normAutofit/>
          </a:bodyPr>
          <a:lstStyle>
            <a:lvl1pPr marL="0" indent="0">
              <a:buNone/>
              <a:defRPr sz="800"/>
            </a:lvl1pPr>
            <a:lvl2pPr marL="87313" indent="0">
              <a:buNone/>
              <a:defRPr sz="800"/>
            </a:lvl2pPr>
            <a:lvl3pPr marL="179387" indent="0">
              <a:buNone/>
              <a:defRPr sz="800"/>
            </a:lvl3pPr>
            <a:lvl4pPr marL="266700" indent="0">
              <a:buNone/>
              <a:defRPr sz="800"/>
            </a:lvl4pPr>
            <a:lvl5pPr marL="360362" indent="0">
              <a:buNone/>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250485192"/>
      </p:ext>
    </p:extLst>
  </p:cSld>
  <p:clrMapOvr>
    <a:masterClrMapping/>
  </p:clrMapOvr>
  <p:extLst>
    <p:ext uri="{DCECCB84-F9BA-43D5-87BE-67443E8EF086}">
      <p15:sldGuideLst xmlns:p15="http://schemas.microsoft.com/office/powerpoint/2012/main">
        <p15:guide id="1" pos="987" userDrawn="1">
          <p15:clr>
            <a:srgbClr val="FBAE40"/>
          </p15:clr>
        </p15:guide>
        <p15:guide id="4" pos="3742" userDrawn="1">
          <p15:clr>
            <a:srgbClr val="FBAE40"/>
          </p15:clr>
        </p15:guide>
        <p15:guide id="5" pos="1097" userDrawn="1">
          <p15:clr>
            <a:srgbClr val="FBAE40"/>
          </p15:clr>
        </p15:guide>
        <p15:guide id="6" pos="1906" userDrawn="1">
          <p15:clr>
            <a:srgbClr val="FBAE40"/>
          </p15:clr>
        </p15:guide>
        <p15:guide id="7" pos="2016" userDrawn="1">
          <p15:clr>
            <a:srgbClr val="FBAE40"/>
          </p15:clr>
        </p15:guide>
        <p15:guide id="8" pos="4660" userDrawn="1">
          <p15:clr>
            <a:srgbClr val="FBAE40"/>
          </p15:clr>
        </p15:guide>
        <p15:guide id="9" pos="2825" userDrawn="1">
          <p15:clr>
            <a:srgbClr val="FBAE40"/>
          </p15:clr>
        </p15:guide>
        <p15:guide id="10" pos="2935" userDrawn="1">
          <p15:clr>
            <a:srgbClr val="FBAE40"/>
          </p15:clr>
        </p15:guide>
        <p15:guide id="11" pos="4770" userDrawn="1">
          <p15:clr>
            <a:srgbClr val="FBAE40"/>
          </p15:clr>
        </p15:guide>
        <p15:guide id="12" pos="3855"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images and text 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3"/>
          </a:xfrm>
        </p:spPr>
        <p:txBody>
          <a:bodyPr/>
          <a:lstStyle>
            <a:lvl1pPr>
              <a:defRPr sz="2400">
                <a:solidFill>
                  <a:schemeClr val="accent1"/>
                </a:solidFill>
              </a:defRPr>
            </a:lvl1pPr>
          </a:lstStyle>
          <a:p>
            <a:r>
              <a:rPr lang="en-GB"/>
              <a:t>Click to add title</a:t>
            </a:r>
            <a:endParaRPr lang="en-GB" dirty="0"/>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p:txBody>
          <a:body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p:txBody>
          <a:bodyPr/>
          <a:lstStyle/>
          <a:p>
            <a:fld id="{61E25E67-CBB9-434B-BBF7-0A5E970272B8}" type="slidenum">
              <a:rPr lang="en-GB" smtClean="0"/>
              <a:pPr/>
              <a:t>‹#›</a:t>
            </a:fld>
            <a:endParaRPr lang="en-GB" dirty="0"/>
          </a:p>
        </p:txBody>
      </p:sp>
      <p:sp>
        <p:nvSpPr>
          <p:cNvPr id="12" name="Text Placeholder 14">
            <a:extLst>
              <a:ext uri="{FF2B5EF4-FFF2-40B4-BE49-F238E27FC236}">
                <a16:creationId xmlns:a16="http://schemas.microsoft.com/office/drawing/2014/main" id="{E9B8376A-3F2F-4D41-BC8B-1C25749381A6}"/>
              </a:ext>
            </a:extLst>
          </p:cNvPr>
          <p:cNvSpPr>
            <a:spLocks noGrp="1"/>
          </p:cNvSpPr>
          <p:nvPr>
            <p:ph type="body" sz="quarter" idx="17" hasCustomPrompt="1"/>
          </p:nvPr>
        </p:nvSpPr>
        <p:spPr>
          <a:xfrm>
            <a:off x="287338" y="2465798"/>
            <a:ext cx="1998662" cy="398716"/>
          </a:xfrm>
        </p:spPr>
        <p:txBody>
          <a:bodyPr>
            <a:noAutofit/>
          </a:bodyPr>
          <a:lstStyle>
            <a:lvl1pPr marL="0" indent="0">
              <a:lnSpc>
                <a:spcPct val="100000"/>
              </a:lnSpc>
              <a:spcBef>
                <a:spcPts val="0"/>
              </a:spcBef>
              <a:buNone/>
              <a:defRPr sz="1600">
                <a:solidFill>
                  <a:schemeClr val="accent1"/>
                </a:solidFill>
              </a:defRPr>
            </a:lvl1pPr>
            <a:lvl2pPr marL="179388" indent="0">
              <a:lnSpc>
                <a:spcPct val="100000"/>
              </a:lnSpc>
              <a:spcBef>
                <a:spcPts val="0"/>
              </a:spcBef>
              <a:buNone/>
              <a:defRPr sz="1200">
                <a:solidFill>
                  <a:schemeClr val="accent1"/>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dirty="0"/>
              <a:t>Click to add text</a:t>
            </a:r>
          </a:p>
          <a:p>
            <a:pPr lvl="1"/>
            <a:endParaRPr lang="en-GB" dirty="0"/>
          </a:p>
        </p:txBody>
      </p:sp>
      <p:sp>
        <p:nvSpPr>
          <p:cNvPr id="17" name="Text Placeholder 14">
            <a:extLst>
              <a:ext uri="{FF2B5EF4-FFF2-40B4-BE49-F238E27FC236}">
                <a16:creationId xmlns:a16="http://schemas.microsoft.com/office/drawing/2014/main" id="{44C88DCC-E2CF-4C92-BB09-0F1056975759}"/>
              </a:ext>
            </a:extLst>
          </p:cNvPr>
          <p:cNvSpPr>
            <a:spLocks noGrp="1"/>
          </p:cNvSpPr>
          <p:nvPr>
            <p:ph type="body" sz="quarter" idx="18" hasCustomPrompt="1"/>
          </p:nvPr>
        </p:nvSpPr>
        <p:spPr>
          <a:xfrm>
            <a:off x="287338" y="2938409"/>
            <a:ext cx="1998662" cy="1685980"/>
          </a:xfrm>
        </p:spPr>
        <p:txBody>
          <a:bodyPr>
            <a:normAutofit/>
          </a:bodyPr>
          <a:lstStyle>
            <a:lvl1pPr marL="0" indent="0">
              <a:lnSpc>
                <a:spcPct val="100000"/>
              </a:lnSpc>
              <a:spcBef>
                <a:spcPts val="600"/>
              </a:spcBef>
              <a:spcAft>
                <a:spcPts val="0"/>
              </a:spcAft>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5" name="Picture Placeholder 4">
            <a:extLst>
              <a:ext uri="{FF2B5EF4-FFF2-40B4-BE49-F238E27FC236}">
                <a16:creationId xmlns:a16="http://schemas.microsoft.com/office/drawing/2014/main" id="{6AD58F12-3A40-4AD6-B65A-AAC2F3E79D69}"/>
              </a:ext>
            </a:extLst>
          </p:cNvPr>
          <p:cNvSpPr>
            <a:spLocks noGrp="1"/>
          </p:cNvSpPr>
          <p:nvPr>
            <p:ph type="pic" sz="quarter" idx="19"/>
          </p:nvPr>
        </p:nvSpPr>
        <p:spPr>
          <a:xfrm>
            <a:off x="287338" y="1824038"/>
            <a:ext cx="611187" cy="523875"/>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18" name="Picture Placeholder 4">
            <a:extLst>
              <a:ext uri="{FF2B5EF4-FFF2-40B4-BE49-F238E27FC236}">
                <a16:creationId xmlns:a16="http://schemas.microsoft.com/office/drawing/2014/main" id="{A68EE013-AE2A-4248-8BCF-2E64E6BABDD7}"/>
              </a:ext>
            </a:extLst>
          </p:cNvPr>
          <p:cNvSpPr>
            <a:spLocks noGrp="1"/>
          </p:cNvSpPr>
          <p:nvPr>
            <p:ph type="pic" sz="quarter" idx="20"/>
          </p:nvPr>
        </p:nvSpPr>
        <p:spPr>
          <a:xfrm>
            <a:off x="2478281" y="1824038"/>
            <a:ext cx="611187" cy="523875"/>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19" name="Picture Placeholder 4">
            <a:extLst>
              <a:ext uri="{FF2B5EF4-FFF2-40B4-BE49-F238E27FC236}">
                <a16:creationId xmlns:a16="http://schemas.microsoft.com/office/drawing/2014/main" id="{D11CE9E7-F377-4DD8-A11A-DDDEDEC0BC68}"/>
              </a:ext>
            </a:extLst>
          </p:cNvPr>
          <p:cNvSpPr>
            <a:spLocks noGrp="1"/>
          </p:cNvSpPr>
          <p:nvPr>
            <p:ph type="pic" sz="quarter" idx="21"/>
          </p:nvPr>
        </p:nvSpPr>
        <p:spPr>
          <a:xfrm>
            <a:off x="4669224" y="1824038"/>
            <a:ext cx="611187" cy="523875"/>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20" name="Picture Placeholder 4">
            <a:extLst>
              <a:ext uri="{FF2B5EF4-FFF2-40B4-BE49-F238E27FC236}">
                <a16:creationId xmlns:a16="http://schemas.microsoft.com/office/drawing/2014/main" id="{C5781105-3433-4B25-8A2C-71205B96E3F9}"/>
              </a:ext>
            </a:extLst>
          </p:cNvPr>
          <p:cNvSpPr>
            <a:spLocks noGrp="1"/>
          </p:cNvSpPr>
          <p:nvPr>
            <p:ph type="pic" sz="quarter" idx="22"/>
          </p:nvPr>
        </p:nvSpPr>
        <p:spPr>
          <a:xfrm>
            <a:off x="6860166" y="1824038"/>
            <a:ext cx="611187" cy="523875"/>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21" name="Text Placeholder 14">
            <a:extLst>
              <a:ext uri="{FF2B5EF4-FFF2-40B4-BE49-F238E27FC236}">
                <a16:creationId xmlns:a16="http://schemas.microsoft.com/office/drawing/2014/main" id="{E390B699-9829-4C4D-9271-54B5879B36A4}"/>
              </a:ext>
            </a:extLst>
          </p:cNvPr>
          <p:cNvSpPr>
            <a:spLocks noGrp="1"/>
          </p:cNvSpPr>
          <p:nvPr>
            <p:ph type="body" sz="quarter" idx="23" hasCustomPrompt="1"/>
          </p:nvPr>
        </p:nvSpPr>
        <p:spPr>
          <a:xfrm>
            <a:off x="2478281" y="2465798"/>
            <a:ext cx="1998662" cy="398716"/>
          </a:xfrm>
        </p:spPr>
        <p:txBody>
          <a:bodyPr>
            <a:noAutofit/>
          </a:bodyPr>
          <a:lstStyle>
            <a:lvl1pPr marL="0" indent="0">
              <a:lnSpc>
                <a:spcPct val="100000"/>
              </a:lnSpc>
              <a:spcBef>
                <a:spcPts val="0"/>
              </a:spcBef>
              <a:buNone/>
              <a:defRPr sz="1600">
                <a:solidFill>
                  <a:schemeClr val="accent1"/>
                </a:solidFill>
              </a:defRPr>
            </a:lvl1pPr>
            <a:lvl2pPr marL="179388" indent="0">
              <a:lnSpc>
                <a:spcPct val="100000"/>
              </a:lnSpc>
              <a:spcBef>
                <a:spcPts val="0"/>
              </a:spcBef>
              <a:buNone/>
              <a:defRPr sz="1200">
                <a:solidFill>
                  <a:schemeClr val="accent1"/>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p>
          <a:p>
            <a:pPr lvl="1"/>
            <a:endParaRPr lang="en-GB" dirty="0"/>
          </a:p>
        </p:txBody>
      </p:sp>
      <p:sp>
        <p:nvSpPr>
          <p:cNvPr id="22" name="Text Placeholder 14">
            <a:extLst>
              <a:ext uri="{FF2B5EF4-FFF2-40B4-BE49-F238E27FC236}">
                <a16:creationId xmlns:a16="http://schemas.microsoft.com/office/drawing/2014/main" id="{63A6803F-D4D2-4ED2-A99D-780C639CA58B}"/>
              </a:ext>
            </a:extLst>
          </p:cNvPr>
          <p:cNvSpPr>
            <a:spLocks noGrp="1"/>
          </p:cNvSpPr>
          <p:nvPr>
            <p:ph type="body" sz="quarter" idx="24" hasCustomPrompt="1"/>
          </p:nvPr>
        </p:nvSpPr>
        <p:spPr>
          <a:xfrm>
            <a:off x="2478281" y="2938409"/>
            <a:ext cx="1998662" cy="1685980"/>
          </a:xfrm>
        </p:spPr>
        <p:txBody>
          <a:bodyPr>
            <a:normAutofit/>
          </a:bodyPr>
          <a:lstStyle>
            <a:lvl1pPr marL="0" indent="0">
              <a:lnSpc>
                <a:spcPct val="100000"/>
              </a:lnSpc>
              <a:spcBef>
                <a:spcPts val="600"/>
              </a:spcBef>
              <a:spcAft>
                <a:spcPts val="0"/>
              </a:spcAft>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23" name="Text Placeholder 14">
            <a:extLst>
              <a:ext uri="{FF2B5EF4-FFF2-40B4-BE49-F238E27FC236}">
                <a16:creationId xmlns:a16="http://schemas.microsoft.com/office/drawing/2014/main" id="{EF14BB3F-0B6E-49DE-98D5-69F9B40A1CCF}"/>
              </a:ext>
            </a:extLst>
          </p:cNvPr>
          <p:cNvSpPr>
            <a:spLocks noGrp="1"/>
          </p:cNvSpPr>
          <p:nvPr>
            <p:ph type="body" sz="quarter" idx="25" hasCustomPrompt="1"/>
          </p:nvPr>
        </p:nvSpPr>
        <p:spPr>
          <a:xfrm>
            <a:off x="4669224" y="2465798"/>
            <a:ext cx="1998662" cy="398716"/>
          </a:xfrm>
        </p:spPr>
        <p:txBody>
          <a:bodyPr>
            <a:noAutofit/>
          </a:bodyPr>
          <a:lstStyle>
            <a:lvl1pPr marL="0" indent="0">
              <a:lnSpc>
                <a:spcPct val="100000"/>
              </a:lnSpc>
              <a:spcBef>
                <a:spcPts val="0"/>
              </a:spcBef>
              <a:buNone/>
              <a:defRPr sz="1600">
                <a:solidFill>
                  <a:schemeClr val="accent1"/>
                </a:solidFill>
              </a:defRPr>
            </a:lvl1pPr>
            <a:lvl2pPr marL="179388" indent="0">
              <a:lnSpc>
                <a:spcPct val="100000"/>
              </a:lnSpc>
              <a:spcBef>
                <a:spcPts val="0"/>
              </a:spcBef>
              <a:buNone/>
              <a:defRPr sz="1200">
                <a:solidFill>
                  <a:schemeClr val="accent1"/>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p>
          <a:p>
            <a:pPr lvl="1"/>
            <a:endParaRPr lang="en-GB" dirty="0"/>
          </a:p>
        </p:txBody>
      </p:sp>
      <p:sp>
        <p:nvSpPr>
          <p:cNvPr id="24" name="Text Placeholder 14">
            <a:extLst>
              <a:ext uri="{FF2B5EF4-FFF2-40B4-BE49-F238E27FC236}">
                <a16:creationId xmlns:a16="http://schemas.microsoft.com/office/drawing/2014/main" id="{FE678802-AB38-4C6E-AE7F-BDD84189529D}"/>
              </a:ext>
            </a:extLst>
          </p:cNvPr>
          <p:cNvSpPr>
            <a:spLocks noGrp="1"/>
          </p:cNvSpPr>
          <p:nvPr>
            <p:ph type="body" sz="quarter" idx="26" hasCustomPrompt="1"/>
          </p:nvPr>
        </p:nvSpPr>
        <p:spPr>
          <a:xfrm>
            <a:off x="4669224" y="2938409"/>
            <a:ext cx="1998662" cy="1685980"/>
          </a:xfrm>
        </p:spPr>
        <p:txBody>
          <a:bodyPr>
            <a:normAutofit/>
          </a:bodyPr>
          <a:lstStyle>
            <a:lvl1pPr marL="0" indent="0">
              <a:lnSpc>
                <a:spcPct val="100000"/>
              </a:lnSpc>
              <a:spcBef>
                <a:spcPts val="600"/>
              </a:spcBef>
              <a:spcAft>
                <a:spcPts val="0"/>
              </a:spcAft>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25" name="Text Placeholder 14">
            <a:extLst>
              <a:ext uri="{FF2B5EF4-FFF2-40B4-BE49-F238E27FC236}">
                <a16:creationId xmlns:a16="http://schemas.microsoft.com/office/drawing/2014/main" id="{92B200A8-A390-4184-A558-D2CFC7EE0D33}"/>
              </a:ext>
            </a:extLst>
          </p:cNvPr>
          <p:cNvSpPr>
            <a:spLocks noGrp="1"/>
          </p:cNvSpPr>
          <p:nvPr>
            <p:ph type="body" sz="quarter" idx="27" hasCustomPrompt="1"/>
          </p:nvPr>
        </p:nvSpPr>
        <p:spPr>
          <a:xfrm>
            <a:off x="6860166" y="2465798"/>
            <a:ext cx="1998662" cy="398716"/>
          </a:xfrm>
        </p:spPr>
        <p:txBody>
          <a:bodyPr>
            <a:noAutofit/>
          </a:bodyPr>
          <a:lstStyle>
            <a:lvl1pPr marL="0" indent="0">
              <a:lnSpc>
                <a:spcPct val="100000"/>
              </a:lnSpc>
              <a:spcBef>
                <a:spcPts val="0"/>
              </a:spcBef>
              <a:buNone/>
              <a:defRPr sz="1600">
                <a:solidFill>
                  <a:schemeClr val="accent1"/>
                </a:solidFill>
              </a:defRPr>
            </a:lvl1pPr>
            <a:lvl2pPr marL="179388" indent="0">
              <a:lnSpc>
                <a:spcPct val="100000"/>
              </a:lnSpc>
              <a:spcBef>
                <a:spcPts val="0"/>
              </a:spcBef>
              <a:buNone/>
              <a:defRPr sz="1200">
                <a:solidFill>
                  <a:schemeClr val="accent1"/>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p>
          <a:p>
            <a:pPr lvl="1"/>
            <a:endParaRPr lang="en-GB" dirty="0"/>
          </a:p>
        </p:txBody>
      </p:sp>
      <p:sp>
        <p:nvSpPr>
          <p:cNvPr id="26" name="Text Placeholder 14">
            <a:extLst>
              <a:ext uri="{FF2B5EF4-FFF2-40B4-BE49-F238E27FC236}">
                <a16:creationId xmlns:a16="http://schemas.microsoft.com/office/drawing/2014/main" id="{A3730497-CA66-4CCE-9128-3C544C7579BE}"/>
              </a:ext>
            </a:extLst>
          </p:cNvPr>
          <p:cNvSpPr>
            <a:spLocks noGrp="1"/>
          </p:cNvSpPr>
          <p:nvPr>
            <p:ph type="body" sz="quarter" idx="28" hasCustomPrompt="1"/>
          </p:nvPr>
        </p:nvSpPr>
        <p:spPr>
          <a:xfrm>
            <a:off x="6860166" y="2938409"/>
            <a:ext cx="1998662" cy="1685980"/>
          </a:xfrm>
        </p:spPr>
        <p:txBody>
          <a:bodyPr>
            <a:normAutofit/>
          </a:bodyPr>
          <a:lstStyle>
            <a:lvl1pPr marL="0" indent="0">
              <a:lnSpc>
                <a:spcPct val="100000"/>
              </a:lnSpc>
              <a:spcBef>
                <a:spcPts val="600"/>
              </a:spcBef>
              <a:spcAft>
                <a:spcPts val="0"/>
              </a:spcAft>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Tree>
    <p:extLst>
      <p:ext uri="{BB962C8B-B14F-4D97-AF65-F5344CB8AC3E}">
        <p14:creationId xmlns:p14="http://schemas.microsoft.com/office/powerpoint/2010/main" val="381092555"/>
      </p:ext>
    </p:extLst>
  </p:cSld>
  <p:clrMapOvr>
    <a:masterClrMapping/>
  </p:clrMapOvr>
  <p:extLst>
    <p:ext uri="{DCECCB84-F9BA-43D5-87BE-67443E8EF086}">
      <p15:sldGuideLst xmlns:p15="http://schemas.microsoft.com/office/powerpoint/2012/main">
        <p15:guide id="1" pos="1440">
          <p15:clr>
            <a:srgbClr val="FBAE40"/>
          </p15:clr>
        </p15:guide>
        <p15:guide id="4" pos="1560">
          <p15:clr>
            <a:srgbClr val="FBAE40"/>
          </p15:clr>
        </p15:guide>
        <p15:guide id="5" pos="2822">
          <p15:clr>
            <a:srgbClr val="FBAE40"/>
          </p15:clr>
        </p15:guide>
        <p15:guide id="6" pos="2938">
          <p15:clr>
            <a:srgbClr val="FBAE40"/>
          </p15:clr>
        </p15:guide>
        <p15:guide id="7" pos="4200">
          <p15:clr>
            <a:srgbClr val="FBAE40"/>
          </p15:clr>
        </p15:guide>
        <p15:guide id="8" pos="432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our images and text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3"/>
          </a:xfrm>
        </p:spPr>
        <p:txBody>
          <a:bodyPr/>
          <a:lstStyle>
            <a:lvl1pPr>
              <a:defRPr sz="2400">
                <a:solidFill>
                  <a:schemeClr val="bg1"/>
                </a:solidFill>
              </a:defRPr>
            </a:lvl1pPr>
          </a:lstStyle>
          <a:p>
            <a:r>
              <a:rPr lang="en-GB"/>
              <a:t>Click to add title</a:t>
            </a:r>
            <a:endParaRPr lang="en-GB" dirty="0"/>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p:txBody>
          <a:body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p:txBody>
          <a:bodyPr/>
          <a:lstStyle/>
          <a:p>
            <a:fld id="{61E25E67-CBB9-434B-BBF7-0A5E970272B8}" type="slidenum">
              <a:rPr lang="en-GB" smtClean="0"/>
              <a:pPr/>
              <a:t>‹#›</a:t>
            </a:fld>
            <a:endParaRPr lang="en-GB" dirty="0"/>
          </a:p>
        </p:txBody>
      </p:sp>
      <p:sp>
        <p:nvSpPr>
          <p:cNvPr id="12" name="Text Placeholder 14">
            <a:extLst>
              <a:ext uri="{FF2B5EF4-FFF2-40B4-BE49-F238E27FC236}">
                <a16:creationId xmlns:a16="http://schemas.microsoft.com/office/drawing/2014/main" id="{E9B8376A-3F2F-4D41-BC8B-1C25749381A6}"/>
              </a:ext>
            </a:extLst>
          </p:cNvPr>
          <p:cNvSpPr>
            <a:spLocks noGrp="1"/>
          </p:cNvSpPr>
          <p:nvPr>
            <p:ph type="body" sz="quarter" idx="17" hasCustomPrompt="1"/>
          </p:nvPr>
        </p:nvSpPr>
        <p:spPr>
          <a:xfrm>
            <a:off x="287338" y="2465798"/>
            <a:ext cx="1998662" cy="398716"/>
          </a:xfrm>
        </p:spPr>
        <p:txBody>
          <a:bodyPr>
            <a:noAutofit/>
          </a:bodyPr>
          <a:lstStyle>
            <a:lvl1pPr marL="0" indent="0">
              <a:lnSpc>
                <a:spcPct val="100000"/>
              </a:lnSpc>
              <a:spcBef>
                <a:spcPts val="0"/>
              </a:spcBef>
              <a:buNone/>
              <a:defRPr sz="1600">
                <a:solidFill>
                  <a:schemeClr val="bg1"/>
                </a:solidFill>
              </a:defRPr>
            </a:lvl1pPr>
            <a:lvl2pPr marL="179388" indent="0">
              <a:lnSpc>
                <a:spcPct val="100000"/>
              </a:lnSpc>
              <a:spcBef>
                <a:spcPts val="0"/>
              </a:spcBef>
              <a:buNone/>
              <a:defRPr sz="1200">
                <a:solidFill>
                  <a:schemeClr val="bg1"/>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p>
          <a:p>
            <a:pPr lvl="1"/>
            <a:endParaRPr lang="en-GB" dirty="0"/>
          </a:p>
        </p:txBody>
      </p:sp>
      <p:sp>
        <p:nvSpPr>
          <p:cNvPr id="17" name="Text Placeholder 14">
            <a:extLst>
              <a:ext uri="{FF2B5EF4-FFF2-40B4-BE49-F238E27FC236}">
                <a16:creationId xmlns:a16="http://schemas.microsoft.com/office/drawing/2014/main" id="{44C88DCC-E2CF-4C92-BB09-0F1056975759}"/>
              </a:ext>
            </a:extLst>
          </p:cNvPr>
          <p:cNvSpPr>
            <a:spLocks noGrp="1"/>
          </p:cNvSpPr>
          <p:nvPr>
            <p:ph type="body" sz="quarter" idx="18" hasCustomPrompt="1"/>
          </p:nvPr>
        </p:nvSpPr>
        <p:spPr>
          <a:xfrm>
            <a:off x="287338" y="2938409"/>
            <a:ext cx="1998662" cy="1685980"/>
          </a:xfrm>
        </p:spPr>
        <p:txBody>
          <a:bodyPr>
            <a:normAutofit/>
          </a:bodyPr>
          <a:lstStyle>
            <a:lvl1pPr marL="0" indent="0">
              <a:lnSpc>
                <a:spcPct val="100000"/>
              </a:lnSpc>
              <a:spcBef>
                <a:spcPts val="600"/>
              </a:spcBef>
              <a:buNone/>
              <a:defRPr sz="1100">
                <a:solidFill>
                  <a:schemeClr val="bg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5" name="Picture Placeholder 4">
            <a:extLst>
              <a:ext uri="{FF2B5EF4-FFF2-40B4-BE49-F238E27FC236}">
                <a16:creationId xmlns:a16="http://schemas.microsoft.com/office/drawing/2014/main" id="{6AD58F12-3A40-4AD6-B65A-AAC2F3E79D69}"/>
              </a:ext>
            </a:extLst>
          </p:cNvPr>
          <p:cNvSpPr>
            <a:spLocks noGrp="1"/>
          </p:cNvSpPr>
          <p:nvPr>
            <p:ph type="pic" sz="quarter" idx="19"/>
          </p:nvPr>
        </p:nvSpPr>
        <p:spPr>
          <a:xfrm>
            <a:off x="287338" y="1824038"/>
            <a:ext cx="611187" cy="523875"/>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18" name="Picture Placeholder 4">
            <a:extLst>
              <a:ext uri="{FF2B5EF4-FFF2-40B4-BE49-F238E27FC236}">
                <a16:creationId xmlns:a16="http://schemas.microsoft.com/office/drawing/2014/main" id="{A68EE013-AE2A-4248-8BCF-2E64E6BABDD7}"/>
              </a:ext>
            </a:extLst>
          </p:cNvPr>
          <p:cNvSpPr>
            <a:spLocks noGrp="1"/>
          </p:cNvSpPr>
          <p:nvPr>
            <p:ph type="pic" sz="quarter" idx="20"/>
          </p:nvPr>
        </p:nvSpPr>
        <p:spPr>
          <a:xfrm>
            <a:off x="2478281" y="1824038"/>
            <a:ext cx="611187" cy="523875"/>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19" name="Picture Placeholder 4">
            <a:extLst>
              <a:ext uri="{FF2B5EF4-FFF2-40B4-BE49-F238E27FC236}">
                <a16:creationId xmlns:a16="http://schemas.microsoft.com/office/drawing/2014/main" id="{D11CE9E7-F377-4DD8-A11A-DDDEDEC0BC68}"/>
              </a:ext>
            </a:extLst>
          </p:cNvPr>
          <p:cNvSpPr>
            <a:spLocks noGrp="1"/>
          </p:cNvSpPr>
          <p:nvPr>
            <p:ph type="pic" sz="quarter" idx="21"/>
          </p:nvPr>
        </p:nvSpPr>
        <p:spPr>
          <a:xfrm>
            <a:off x="4669224" y="1824038"/>
            <a:ext cx="611187" cy="523875"/>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20" name="Picture Placeholder 4">
            <a:extLst>
              <a:ext uri="{FF2B5EF4-FFF2-40B4-BE49-F238E27FC236}">
                <a16:creationId xmlns:a16="http://schemas.microsoft.com/office/drawing/2014/main" id="{C5781105-3433-4B25-8A2C-71205B96E3F9}"/>
              </a:ext>
            </a:extLst>
          </p:cNvPr>
          <p:cNvSpPr>
            <a:spLocks noGrp="1"/>
          </p:cNvSpPr>
          <p:nvPr>
            <p:ph type="pic" sz="quarter" idx="22"/>
          </p:nvPr>
        </p:nvSpPr>
        <p:spPr>
          <a:xfrm>
            <a:off x="6860166" y="1824038"/>
            <a:ext cx="611187" cy="523875"/>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21" name="Text Placeholder 14">
            <a:extLst>
              <a:ext uri="{FF2B5EF4-FFF2-40B4-BE49-F238E27FC236}">
                <a16:creationId xmlns:a16="http://schemas.microsoft.com/office/drawing/2014/main" id="{E390B699-9829-4C4D-9271-54B5879B36A4}"/>
              </a:ext>
            </a:extLst>
          </p:cNvPr>
          <p:cNvSpPr>
            <a:spLocks noGrp="1"/>
          </p:cNvSpPr>
          <p:nvPr>
            <p:ph type="body" sz="quarter" idx="23" hasCustomPrompt="1"/>
          </p:nvPr>
        </p:nvSpPr>
        <p:spPr>
          <a:xfrm>
            <a:off x="2478281" y="2465798"/>
            <a:ext cx="1998662" cy="398716"/>
          </a:xfrm>
        </p:spPr>
        <p:txBody>
          <a:bodyPr>
            <a:noAutofit/>
          </a:bodyPr>
          <a:lstStyle>
            <a:lvl1pPr marL="0" indent="0">
              <a:lnSpc>
                <a:spcPct val="100000"/>
              </a:lnSpc>
              <a:spcBef>
                <a:spcPts val="0"/>
              </a:spcBef>
              <a:buNone/>
              <a:defRPr sz="1600">
                <a:solidFill>
                  <a:schemeClr val="bg1"/>
                </a:solidFill>
              </a:defRPr>
            </a:lvl1pPr>
            <a:lvl2pPr marL="179388" indent="0">
              <a:lnSpc>
                <a:spcPct val="100000"/>
              </a:lnSpc>
              <a:spcBef>
                <a:spcPts val="0"/>
              </a:spcBef>
              <a:buNone/>
              <a:defRPr sz="1200">
                <a:solidFill>
                  <a:schemeClr val="bg1"/>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p>
          <a:p>
            <a:pPr lvl="1"/>
            <a:endParaRPr lang="en-GB" dirty="0"/>
          </a:p>
        </p:txBody>
      </p:sp>
      <p:sp>
        <p:nvSpPr>
          <p:cNvPr id="22" name="Text Placeholder 14">
            <a:extLst>
              <a:ext uri="{FF2B5EF4-FFF2-40B4-BE49-F238E27FC236}">
                <a16:creationId xmlns:a16="http://schemas.microsoft.com/office/drawing/2014/main" id="{63A6803F-D4D2-4ED2-A99D-780C639CA58B}"/>
              </a:ext>
            </a:extLst>
          </p:cNvPr>
          <p:cNvSpPr>
            <a:spLocks noGrp="1"/>
          </p:cNvSpPr>
          <p:nvPr>
            <p:ph type="body" sz="quarter" idx="24" hasCustomPrompt="1"/>
          </p:nvPr>
        </p:nvSpPr>
        <p:spPr>
          <a:xfrm>
            <a:off x="2478281" y="2938409"/>
            <a:ext cx="1998662" cy="1685980"/>
          </a:xfrm>
        </p:spPr>
        <p:txBody>
          <a:bodyPr>
            <a:normAutofit/>
          </a:bodyPr>
          <a:lstStyle>
            <a:lvl1pPr marL="0" indent="0">
              <a:lnSpc>
                <a:spcPct val="100000"/>
              </a:lnSpc>
              <a:spcBef>
                <a:spcPts val="600"/>
              </a:spcBef>
              <a:buNone/>
              <a:defRPr sz="1100">
                <a:solidFill>
                  <a:schemeClr val="bg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23" name="Text Placeholder 14">
            <a:extLst>
              <a:ext uri="{FF2B5EF4-FFF2-40B4-BE49-F238E27FC236}">
                <a16:creationId xmlns:a16="http://schemas.microsoft.com/office/drawing/2014/main" id="{EF14BB3F-0B6E-49DE-98D5-69F9B40A1CCF}"/>
              </a:ext>
            </a:extLst>
          </p:cNvPr>
          <p:cNvSpPr>
            <a:spLocks noGrp="1"/>
          </p:cNvSpPr>
          <p:nvPr>
            <p:ph type="body" sz="quarter" idx="25" hasCustomPrompt="1"/>
          </p:nvPr>
        </p:nvSpPr>
        <p:spPr>
          <a:xfrm>
            <a:off x="4669224" y="2465798"/>
            <a:ext cx="1998662" cy="398716"/>
          </a:xfrm>
        </p:spPr>
        <p:txBody>
          <a:bodyPr>
            <a:noAutofit/>
          </a:bodyPr>
          <a:lstStyle>
            <a:lvl1pPr marL="0" indent="0">
              <a:lnSpc>
                <a:spcPct val="100000"/>
              </a:lnSpc>
              <a:spcBef>
                <a:spcPts val="0"/>
              </a:spcBef>
              <a:buNone/>
              <a:defRPr sz="1600">
                <a:solidFill>
                  <a:schemeClr val="bg1"/>
                </a:solidFill>
              </a:defRPr>
            </a:lvl1pPr>
            <a:lvl2pPr marL="179388" indent="0">
              <a:lnSpc>
                <a:spcPct val="100000"/>
              </a:lnSpc>
              <a:spcBef>
                <a:spcPts val="0"/>
              </a:spcBef>
              <a:buNone/>
              <a:defRPr sz="1200">
                <a:solidFill>
                  <a:schemeClr val="bg1"/>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p>
          <a:p>
            <a:pPr lvl="1"/>
            <a:endParaRPr lang="en-GB" dirty="0"/>
          </a:p>
        </p:txBody>
      </p:sp>
      <p:sp>
        <p:nvSpPr>
          <p:cNvPr id="24" name="Text Placeholder 14">
            <a:extLst>
              <a:ext uri="{FF2B5EF4-FFF2-40B4-BE49-F238E27FC236}">
                <a16:creationId xmlns:a16="http://schemas.microsoft.com/office/drawing/2014/main" id="{FE678802-AB38-4C6E-AE7F-BDD84189529D}"/>
              </a:ext>
            </a:extLst>
          </p:cNvPr>
          <p:cNvSpPr>
            <a:spLocks noGrp="1"/>
          </p:cNvSpPr>
          <p:nvPr>
            <p:ph type="body" sz="quarter" idx="26" hasCustomPrompt="1"/>
          </p:nvPr>
        </p:nvSpPr>
        <p:spPr>
          <a:xfrm>
            <a:off x="4669224" y="2938409"/>
            <a:ext cx="1998662" cy="1685980"/>
          </a:xfrm>
        </p:spPr>
        <p:txBody>
          <a:bodyPr>
            <a:normAutofit/>
          </a:bodyPr>
          <a:lstStyle>
            <a:lvl1pPr marL="0" indent="0">
              <a:lnSpc>
                <a:spcPct val="100000"/>
              </a:lnSpc>
              <a:spcBef>
                <a:spcPts val="600"/>
              </a:spcBef>
              <a:buNone/>
              <a:defRPr sz="1100">
                <a:solidFill>
                  <a:schemeClr val="bg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25" name="Text Placeholder 14">
            <a:extLst>
              <a:ext uri="{FF2B5EF4-FFF2-40B4-BE49-F238E27FC236}">
                <a16:creationId xmlns:a16="http://schemas.microsoft.com/office/drawing/2014/main" id="{92B200A8-A390-4184-A558-D2CFC7EE0D33}"/>
              </a:ext>
            </a:extLst>
          </p:cNvPr>
          <p:cNvSpPr>
            <a:spLocks noGrp="1"/>
          </p:cNvSpPr>
          <p:nvPr>
            <p:ph type="body" sz="quarter" idx="27" hasCustomPrompt="1"/>
          </p:nvPr>
        </p:nvSpPr>
        <p:spPr>
          <a:xfrm>
            <a:off x="6860166" y="2465798"/>
            <a:ext cx="1998662" cy="398716"/>
          </a:xfrm>
        </p:spPr>
        <p:txBody>
          <a:bodyPr>
            <a:noAutofit/>
          </a:bodyPr>
          <a:lstStyle>
            <a:lvl1pPr marL="0" indent="0">
              <a:lnSpc>
                <a:spcPct val="100000"/>
              </a:lnSpc>
              <a:spcBef>
                <a:spcPts val="0"/>
              </a:spcBef>
              <a:buNone/>
              <a:defRPr sz="1600">
                <a:solidFill>
                  <a:schemeClr val="bg1"/>
                </a:solidFill>
              </a:defRPr>
            </a:lvl1pPr>
            <a:lvl2pPr marL="179388" indent="0">
              <a:lnSpc>
                <a:spcPct val="100000"/>
              </a:lnSpc>
              <a:spcBef>
                <a:spcPts val="0"/>
              </a:spcBef>
              <a:buNone/>
              <a:defRPr sz="1200">
                <a:solidFill>
                  <a:schemeClr val="bg1"/>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p>
          <a:p>
            <a:pPr lvl="1"/>
            <a:endParaRPr lang="en-GB" dirty="0"/>
          </a:p>
        </p:txBody>
      </p:sp>
      <p:sp>
        <p:nvSpPr>
          <p:cNvPr id="27" name="Text Placeholder 14">
            <a:extLst>
              <a:ext uri="{FF2B5EF4-FFF2-40B4-BE49-F238E27FC236}">
                <a16:creationId xmlns:a16="http://schemas.microsoft.com/office/drawing/2014/main" id="{8B535D04-089D-4C0C-B8F6-D5DF48A1F415}"/>
              </a:ext>
            </a:extLst>
          </p:cNvPr>
          <p:cNvSpPr>
            <a:spLocks noGrp="1"/>
          </p:cNvSpPr>
          <p:nvPr>
            <p:ph type="body" sz="quarter" idx="28" hasCustomPrompt="1"/>
          </p:nvPr>
        </p:nvSpPr>
        <p:spPr>
          <a:xfrm>
            <a:off x="6860166" y="2938409"/>
            <a:ext cx="1998662" cy="1685980"/>
          </a:xfrm>
        </p:spPr>
        <p:txBody>
          <a:bodyPr>
            <a:normAutofit/>
          </a:bodyPr>
          <a:lstStyle>
            <a:lvl1pPr marL="0" indent="0">
              <a:lnSpc>
                <a:spcPct val="100000"/>
              </a:lnSpc>
              <a:spcBef>
                <a:spcPts val="600"/>
              </a:spcBef>
              <a:buNone/>
              <a:defRPr sz="1100">
                <a:solidFill>
                  <a:schemeClr val="bg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Tree>
    <p:extLst>
      <p:ext uri="{BB962C8B-B14F-4D97-AF65-F5344CB8AC3E}">
        <p14:creationId xmlns:p14="http://schemas.microsoft.com/office/powerpoint/2010/main" val="25390509"/>
      </p:ext>
    </p:extLst>
  </p:cSld>
  <p:clrMapOvr>
    <a:masterClrMapping/>
  </p:clrMapOvr>
  <p:extLst>
    <p:ext uri="{DCECCB84-F9BA-43D5-87BE-67443E8EF086}">
      <p15:sldGuideLst xmlns:p15="http://schemas.microsoft.com/office/powerpoint/2012/main">
        <p15:guide id="1" pos="1440" userDrawn="1">
          <p15:clr>
            <a:srgbClr val="FBAE40"/>
          </p15:clr>
        </p15:guide>
        <p15:guide id="4" pos="1560" userDrawn="1">
          <p15:clr>
            <a:srgbClr val="FBAE40"/>
          </p15:clr>
        </p15:guide>
        <p15:guide id="5" pos="2822" userDrawn="1">
          <p15:clr>
            <a:srgbClr val="FBAE40"/>
          </p15:clr>
        </p15:guide>
        <p15:guide id="6" pos="2938" userDrawn="1">
          <p15:clr>
            <a:srgbClr val="FBAE40"/>
          </p15:clr>
        </p15:guide>
        <p15:guide id="7" pos="4200" userDrawn="1">
          <p15:clr>
            <a:srgbClr val="FBAE40"/>
          </p15:clr>
        </p15:guide>
        <p15:guide id="8" pos="4320"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ix images and text 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3"/>
          </a:xfrm>
        </p:spPr>
        <p:txBody>
          <a:bodyPr/>
          <a:lstStyle>
            <a:lvl1pPr>
              <a:defRPr sz="2400">
                <a:solidFill>
                  <a:schemeClr val="accent1"/>
                </a:solidFill>
              </a:defRPr>
            </a:lvl1pPr>
          </a:lstStyle>
          <a:p>
            <a:r>
              <a:rPr lang="en-GB" dirty="0"/>
              <a:t>Click to add title</a:t>
            </a:r>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p:txBody>
          <a:body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p:txBody>
          <a:bodyPr/>
          <a:lstStyle/>
          <a:p>
            <a:fld id="{61E25E67-CBB9-434B-BBF7-0A5E970272B8}" type="slidenum">
              <a:rPr lang="en-GB" smtClean="0"/>
              <a:pPr/>
              <a:t>‹#›</a:t>
            </a:fld>
            <a:endParaRPr lang="en-GB" dirty="0"/>
          </a:p>
        </p:txBody>
      </p:sp>
      <p:sp>
        <p:nvSpPr>
          <p:cNvPr id="12" name="Text Placeholder 14">
            <a:extLst>
              <a:ext uri="{FF2B5EF4-FFF2-40B4-BE49-F238E27FC236}">
                <a16:creationId xmlns:a16="http://schemas.microsoft.com/office/drawing/2014/main" id="{E9B8376A-3F2F-4D41-BC8B-1C25749381A6}"/>
              </a:ext>
            </a:extLst>
          </p:cNvPr>
          <p:cNvSpPr>
            <a:spLocks noGrp="1"/>
          </p:cNvSpPr>
          <p:nvPr>
            <p:ph type="body" sz="quarter" idx="17" hasCustomPrompt="1"/>
          </p:nvPr>
        </p:nvSpPr>
        <p:spPr>
          <a:xfrm>
            <a:off x="287337" y="2465798"/>
            <a:ext cx="1278000" cy="398716"/>
          </a:xfrm>
        </p:spPr>
        <p:txBody>
          <a:bodyPr>
            <a:noAutofit/>
          </a:bodyPr>
          <a:lstStyle>
            <a:lvl1pPr marL="0" indent="0">
              <a:lnSpc>
                <a:spcPct val="100000"/>
              </a:lnSpc>
              <a:spcBef>
                <a:spcPts val="0"/>
              </a:spcBef>
              <a:buNone/>
              <a:defRPr sz="1600">
                <a:solidFill>
                  <a:schemeClr val="accent1"/>
                </a:solidFill>
              </a:defRPr>
            </a:lvl1pPr>
            <a:lvl2pPr marL="179388" indent="0">
              <a:lnSpc>
                <a:spcPct val="100000"/>
              </a:lnSpc>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17" name="Text Placeholder 14">
            <a:extLst>
              <a:ext uri="{FF2B5EF4-FFF2-40B4-BE49-F238E27FC236}">
                <a16:creationId xmlns:a16="http://schemas.microsoft.com/office/drawing/2014/main" id="{44C88DCC-E2CF-4C92-BB09-0F1056975759}"/>
              </a:ext>
            </a:extLst>
          </p:cNvPr>
          <p:cNvSpPr>
            <a:spLocks noGrp="1"/>
          </p:cNvSpPr>
          <p:nvPr>
            <p:ph type="body" sz="quarter" idx="18" hasCustomPrompt="1"/>
          </p:nvPr>
        </p:nvSpPr>
        <p:spPr>
          <a:xfrm>
            <a:off x="287337" y="2938409"/>
            <a:ext cx="1278000" cy="1685980"/>
          </a:xfrm>
        </p:spPr>
        <p:txBody>
          <a:bodyPr>
            <a:normAutofit/>
          </a:bodyPr>
          <a:lstStyle>
            <a:lvl1pPr marL="0" indent="0">
              <a:lnSpc>
                <a:spcPct val="100000"/>
              </a:lnSpc>
              <a:spcBef>
                <a:spcPts val="600"/>
              </a:spcBef>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5" name="Picture Placeholder 4">
            <a:extLst>
              <a:ext uri="{FF2B5EF4-FFF2-40B4-BE49-F238E27FC236}">
                <a16:creationId xmlns:a16="http://schemas.microsoft.com/office/drawing/2014/main" id="{6AD58F12-3A40-4AD6-B65A-AAC2F3E79D69}"/>
              </a:ext>
            </a:extLst>
          </p:cNvPr>
          <p:cNvSpPr>
            <a:spLocks noGrp="1"/>
          </p:cNvSpPr>
          <p:nvPr>
            <p:ph type="pic" sz="quarter" idx="19"/>
          </p:nvPr>
        </p:nvSpPr>
        <p:spPr>
          <a:xfrm>
            <a:off x="287338" y="1464068"/>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28" name="Picture Placeholder 4">
            <a:extLst>
              <a:ext uri="{FF2B5EF4-FFF2-40B4-BE49-F238E27FC236}">
                <a16:creationId xmlns:a16="http://schemas.microsoft.com/office/drawing/2014/main" id="{2EE733A6-DEFC-4650-AE8D-E0D5B5C822C1}"/>
              </a:ext>
            </a:extLst>
          </p:cNvPr>
          <p:cNvSpPr>
            <a:spLocks noGrp="1"/>
          </p:cNvSpPr>
          <p:nvPr>
            <p:ph type="pic" sz="quarter" idx="29"/>
          </p:nvPr>
        </p:nvSpPr>
        <p:spPr>
          <a:xfrm>
            <a:off x="1742126"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29" name="Picture Placeholder 4">
            <a:extLst>
              <a:ext uri="{FF2B5EF4-FFF2-40B4-BE49-F238E27FC236}">
                <a16:creationId xmlns:a16="http://schemas.microsoft.com/office/drawing/2014/main" id="{0ECACEAF-4E8A-409F-A96A-C0ECA46B8883}"/>
              </a:ext>
            </a:extLst>
          </p:cNvPr>
          <p:cNvSpPr>
            <a:spLocks noGrp="1"/>
          </p:cNvSpPr>
          <p:nvPr>
            <p:ph type="pic" sz="quarter" idx="30"/>
          </p:nvPr>
        </p:nvSpPr>
        <p:spPr>
          <a:xfrm>
            <a:off x="3196914"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30" name="Picture Placeholder 4">
            <a:extLst>
              <a:ext uri="{FF2B5EF4-FFF2-40B4-BE49-F238E27FC236}">
                <a16:creationId xmlns:a16="http://schemas.microsoft.com/office/drawing/2014/main" id="{706FA668-9394-42F3-85C8-613D50855302}"/>
              </a:ext>
            </a:extLst>
          </p:cNvPr>
          <p:cNvSpPr>
            <a:spLocks noGrp="1"/>
          </p:cNvSpPr>
          <p:nvPr>
            <p:ph type="pic" sz="quarter" idx="31"/>
          </p:nvPr>
        </p:nvSpPr>
        <p:spPr>
          <a:xfrm>
            <a:off x="4651702"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31" name="Picture Placeholder 4">
            <a:extLst>
              <a:ext uri="{FF2B5EF4-FFF2-40B4-BE49-F238E27FC236}">
                <a16:creationId xmlns:a16="http://schemas.microsoft.com/office/drawing/2014/main" id="{70A1D5F1-0CEC-4928-BDB1-6C2DDC0D3FDB}"/>
              </a:ext>
            </a:extLst>
          </p:cNvPr>
          <p:cNvSpPr>
            <a:spLocks noGrp="1"/>
          </p:cNvSpPr>
          <p:nvPr>
            <p:ph type="pic" sz="quarter" idx="32"/>
          </p:nvPr>
        </p:nvSpPr>
        <p:spPr>
          <a:xfrm>
            <a:off x="6106490"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32" name="Picture Placeholder 4">
            <a:extLst>
              <a:ext uri="{FF2B5EF4-FFF2-40B4-BE49-F238E27FC236}">
                <a16:creationId xmlns:a16="http://schemas.microsoft.com/office/drawing/2014/main" id="{A212763A-D03F-49D4-91C6-ECC7A02C98EA}"/>
              </a:ext>
            </a:extLst>
          </p:cNvPr>
          <p:cNvSpPr>
            <a:spLocks noGrp="1"/>
          </p:cNvSpPr>
          <p:nvPr>
            <p:ph type="pic" sz="quarter" idx="33"/>
          </p:nvPr>
        </p:nvSpPr>
        <p:spPr>
          <a:xfrm>
            <a:off x="7561277"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33" name="Text Placeholder 14">
            <a:extLst>
              <a:ext uri="{FF2B5EF4-FFF2-40B4-BE49-F238E27FC236}">
                <a16:creationId xmlns:a16="http://schemas.microsoft.com/office/drawing/2014/main" id="{5D4BA8B6-B69C-4AC9-8D15-DD18D74DB2D3}"/>
              </a:ext>
            </a:extLst>
          </p:cNvPr>
          <p:cNvSpPr>
            <a:spLocks noGrp="1"/>
          </p:cNvSpPr>
          <p:nvPr>
            <p:ph type="body" sz="quarter" idx="34" hasCustomPrompt="1"/>
          </p:nvPr>
        </p:nvSpPr>
        <p:spPr>
          <a:xfrm>
            <a:off x="1745602" y="2465798"/>
            <a:ext cx="1278000" cy="398716"/>
          </a:xfrm>
        </p:spPr>
        <p:txBody>
          <a:bodyPr>
            <a:noAutofit/>
          </a:bodyPr>
          <a:lstStyle>
            <a:lvl1pPr marL="0" indent="0">
              <a:lnSpc>
                <a:spcPct val="100000"/>
              </a:lnSpc>
              <a:spcBef>
                <a:spcPts val="0"/>
              </a:spcBef>
              <a:buNone/>
              <a:defRPr sz="1600">
                <a:solidFill>
                  <a:schemeClr val="accent1"/>
                </a:solidFill>
              </a:defRPr>
            </a:lvl1pPr>
            <a:lvl2pPr marL="179388" indent="0">
              <a:lnSpc>
                <a:spcPct val="100000"/>
              </a:lnSpc>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4" name="Text Placeholder 14">
            <a:extLst>
              <a:ext uri="{FF2B5EF4-FFF2-40B4-BE49-F238E27FC236}">
                <a16:creationId xmlns:a16="http://schemas.microsoft.com/office/drawing/2014/main" id="{5E3F21CB-3D54-489B-9A30-3A854B8F196A}"/>
              </a:ext>
            </a:extLst>
          </p:cNvPr>
          <p:cNvSpPr>
            <a:spLocks noGrp="1"/>
          </p:cNvSpPr>
          <p:nvPr>
            <p:ph type="body" sz="quarter" idx="35" hasCustomPrompt="1"/>
          </p:nvPr>
        </p:nvSpPr>
        <p:spPr>
          <a:xfrm>
            <a:off x="3203867" y="2465798"/>
            <a:ext cx="1278000" cy="398716"/>
          </a:xfrm>
        </p:spPr>
        <p:txBody>
          <a:bodyPr>
            <a:noAutofit/>
          </a:bodyPr>
          <a:lstStyle>
            <a:lvl1pPr marL="0" indent="0">
              <a:lnSpc>
                <a:spcPct val="100000"/>
              </a:lnSpc>
              <a:spcBef>
                <a:spcPts val="0"/>
              </a:spcBef>
              <a:buNone/>
              <a:defRPr sz="1600">
                <a:solidFill>
                  <a:schemeClr val="accent1"/>
                </a:solidFill>
              </a:defRPr>
            </a:lvl1pPr>
            <a:lvl2pPr marL="179388" indent="0">
              <a:lnSpc>
                <a:spcPct val="100000"/>
              </a:lnSpc>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5" name="Text Placeholder 14">
            <a:extLst>
              <a:ext uri="{FF2B5EF4-FFF2-40B4-BE49-F238E27FC236}">
                <a16:creationId xmlns:a16="http://schemas.microsoft.com/office/drawing/2014/main" id="{1DA71580-ECB2-4D09-8897-C50E57D035C3}"/>
              </a:ext>
            </a:extLst>
          </p:cNvPr>
          <p:cNvSpPr>
            <a:spLocks noGrp="1"/>
          </p:cNvSpPr>
          <p:nvPr>
            <p:ph type="body" sz="quarter" idx="36" hasCustomPrompt="1"/>
          </p:nvPr>
        </p:nvSpPr>
        <p:spPr>
          <a:xfrm>
            <a:off x="4662132" y="2465798"/>
            <a:ext cx="1278000" cy="398716"/>
          </a:xfrm>
        </p:spPr>
        <p:txBody>
          <a:bodyPr>
            <a:noAutofit/>
          </a:bodyPr>
          <a:lstStyle>
            <a:lvl1pPr marL="0" indent="0">
              <a:lnSpc>
                <a:spcPct val="100000"/>
              </a:lnSpc>
              <a:spcBef>
                <a:spcPts val="0"/>
              </a:spcBef>
              <a:buNone/>
              <a:defRPr sz="1600">
                <a:solidFill>
                  <a:schemeClr val="accent1"/>
                </a:solidFill>
              </a:defRPr>
            </a:lvl1pPr>
            <a:lvl2pPr marL="179388" indent="0">
              <a:lnSpc>
                <a:spcPct val="100000"/>
              </a:lnSpc>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6" name="Text Placeholder 14">
            <a:extLst>
              <a:ext uri="{FF2B5EF4-FFF2-40B4-BE49-F238E27FC236}">
                <a16:creationId xmlns:a16="http://schemas.microsoft.com/office/drawing/2014/main" id="{6B150BEA-75D4-4BD8-A296-50A0131D4DBB}"/>
              </a:ext>
            </a:extLst>
          </p:cNvPr>
          <p:cNvSpPr>
            <a:spLocks noGrp="1"/>
          </p:cNvSpPr>
          <p:nvPr>
            <p:ph type="body" sz="quarter" idx="37" hasCustomPrompt="1"/>
          </p:nvPr>
        </p:nvSpPr>
        <p:spPr>
          <a:xfrm>
            <a:off x="6120397" y="2465798"/>
            <a:ext cx="1278000" cy="398716"/>
          </a:xfrm>
        </p:spPr>
        <p:txBody>
          <a:bodyPr>
            <a:noAutofit/>
          </a:bodyPr>
          <a:lstStyle>
            <a:lvl1pPr marL="0" indent="0">
              <a:lnSpc>
                <a:spcPct val="100000"/>
              </a:lnSpc>
              <a:spcBef>
                <a:spcPts val="0"/>
              </a:spcBef>
              <a:buNone/>
              <a:defRPr sz="1600">
                <a:solidFill>
                  <a:schemeClr val="accent1"/>
                </a:solidFill>
              </a:defRPr>
            </a:lvl1pPr>
            <a:lvl2pPr marL="179388" indent="0">
              <a:lnSpc>
                <a:spcPct val="100000"/>
              </a:lnSpc>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7" name="Text Placeholder 14">
            <a:extLst>
              <a:ext uri="{FF2B5EF4-FFF2-40B4-BE49-F238E27FC236}">
                <a16:creationId xmlns:a16="http://schemas.microsoft.com/office/drawing/2014/main" id="{2F7F8C6F-C4E5-4F61-83A3-6E5BA86DC75F}"/>
              </a:ext>
            </a:extLst>
          </p:cNvPr>
          <p:cNvSpPr>
            <a:spLocks noGrp="1"/>
          </p:cNvSpPr>
          <p:nvPr>
            <p:ph type="body" sz="quarter" idx="38" hasCustomPrompt="1"/>
          </p:nvPr>
        </p:nvSpPr>
        <p:spPr>
          <a:xfrm>
            <a:off x="7578663" y="2465798"/>
            <a:ext cx="1278000" cy="398716"/>
          </a:xfrm>
        </p:spPr>
        <p:txBody>
          <a:bodyPr>
            <a:noAutofit/>
          </a:bodyPr>
          <a:lstStyle>
            <a:lvl1pPr marL="0" indent="0">
              <a:lnSpc>
                <a:spcPct val="100000"/>
              </a:lnSpc>
              <a:spcBef>
                <a:spcPts val="0"/>
              </a:spcBef>
              <a:buNone/>
              <a:defRPr sz="1600">
                <a:solidFill>
                  <a:schemeClr val="accent1"/>
                </a:solidFill>
              </a:defRPr>
            </a:lvl1pPr>
            <a:lvl2pPr marL="179388" indent="0">
              <a:lnSpc>
                <a:spcPct val="100000"/>
              </a:lnSpc>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8" name="Text Placeholder 14">
            <a:extLst>
              <a:ext uri="{FF2B5EF4-FFF2-40B4-BE49-F238E27FC236}">
                <a16:creationId xmlns:a16="http://schemas.microsoft.com/office/drawing/2014/main" id="{CF887BEC-8696-44FA-AAEB-11CDA42F6C84}"/>
              </a:ext>
            </a:extLst>
          </p:cNvPr>
          <p:cNvSpPr>
            <a:spLocks noGrp="1"/>
          </p:cNvSpPr>
          <p:nvPr>
            <p:ph type="body" sz="quarter" idx="39" hasCustomPrompt="1"/>
          </p:nvPr>
        </p:nvSpPr>
        <p:spPr>
          <a:xfrm>
            <a:off x="1744120" y="2938409"/>
            <a:ext cx="1278000" cy="1685980"/>
          </a:xfrm>
        </p:spPr>
        <p:txBody>
          <a:bodyPr>
            <a:normAutofit/>
          </a:bodyPr>
          <a:lstStyle>
            <a:lvl1pPr marL="0" indent="0">
              <a:lnSpc>
                <a:spcPct val="100000"/>
              </a:lnSpc>
              <a:spcBef>
                <a:spcPts val="600"/>
              </a:spcBef>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39" name="Text Placeholder 14">
            <a:extLst>
              <a:ext uri="{FF2B5EF4-FFF2-40B4-BE49-F238E27FC236}">
                <a16:creationId xmlns:a16="http://schemas.microsoft.com/office/drawing/2014/main" id="{6778262D-D493-48E0-BD79-6361B86EC9BA}"/>
              </a:ext>
            </a:extLst>
          </p:cNvPr>
          <p:cNvSpPr>
            <a:spLocks noGrp="1"/>
          </p:cNvSpPr>
          <p:nvPr>
            <p:ph type="body" sz="quarter" idx="40" hasCustomPrompt="1"/>
          </p:nvPr>
        </p:nvSpPr>
        <p:spPr>
          <a:xfrm>
            <a:off x="3200903" y="2938409"/>
            <a:ext cx="1278000" cy="1685980"/>
          </a:xfrm>
        </p:spPr>
        <p:txBody>
          <a:bodyPr>
            <a:normAutofit/>
          </a:bodyPr>
          <a:lstStyle>
            <a:lvl1pPr marL="0" indent="0">
              <a:lnSpc>
                <a:spcPct val="100000"/>
              </a:lnSpc>
              <a:spcBef>
                <a:spcPts val="600"/>
              </a:spcBef>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40" name="Text Placeholder 14">
            <a:extLst>
              <a:ext uri="{FF2B5EF4-FFF2-40B4-BE49-F238E27FC236}">
                <a16:creationId xmlns:a16="http://schemas.microsoft.com/office/drawing/2014/main" id="{1BD87ADC-1E7C-4187-A8A9-9112E6E2AC65}"/>
              </a:ext>
            </a:extLst>
          </p:cNvPr>
          <p:cNvSpPr>
            <a:spLocks noGrp="1"/>
          </p:cNvSpPr>
          <p:nvPr>
            <p:ph type="body" sz="quarter" idx="41" hasCustomPrompt="1"/>
          </p:nvPr>
        </p:nvSpPr>
        <p:spPr>
          <a:xfrm>
            <a:off x="4657686" y="2938409"/>
            <a:ext cx="1278000" cy="1685980"/>
          </a:xfrm>
        </p:spPr>
        <p:txBody>
          <a:bodyPr>
            <a:normAutofit/>
          </a:bodyPr>
          <a:lstStyle>
            <a:lvl1pPr marL="0" indent="0">
              <a:lnSpc>
                <a:spcPct val="100000"/>
              </a:lnSpc>
              <a:spcBef>
                <a:spcPts val="600"/>
              </a:spcBef>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41" name="Text Placeholder 14">
            <a:extLst>
              <a:ext uri="{FF2B5EF4-FFF2-40B4-BE49-F238E27FC236}">
                <a16:creationId xmlns:a16="http://schemas.microsoft.com/office/drawing/2014/main" id="{35001C77-91F2-4B03-8C37-FB1467681A8A}"/>
              </a:ext>
            </a:extLst>
          </p:cNvPr>
          <p:cNvSpPr>
            <a:spLocks noGrp="1"/>
          </p:cNvSpPr>
          <p:nvPr>
            <p:ph type="body" sz="quarter" idx="42" hasCustomPrompt="1"/>
          </p:nvPr>
        </p:nvSpPr>
        <p:spPr>
          <a:xfrm>
            <a:off x="6114469" y="2938409"/>
            <a:ext cx="1278000" cy="1685980"/>
          </a:xfrm>
        </p:spPr>
        <p:txBody>
          <a:bodyPr>
            <a:normAutofit/>
          </a:bodyPr>
          <a:lstStyle>
            <a:lvl1pPr marL="0" indent="0">
              <a:lnSpc>
                <a:spcPct val="100000"/>
              </a:lnSpc>
              <a:spcBef>
                <a:spcPts val="600"/>
              </a:spcBef>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42" name="Text Placeholder 14">
            <a:extLst>
              <a:ext uri="{FF2B5EF4-FFF2-40B4-BE49-F238E27FC236}">
                <a16:creationId xmlns:a16="http://schemas.microsoft.com/office/drawing/2014/main" id="{138A40E3-EB52-48DE-8ADF-840BA50D1923}"/>
              </a:ext>
            </a:extLst>
          </p:cNvPr>
          <p:cNvSpPr>
            <a:spLocks noGrp="1"/>
          </p:cNvSpPr>
          <p:nvPr>
            <p:ph type="body" sz="quarter" idx="43" hasCustomPrompt="1"/>
          </p:nvPr>
        </p:nvSpPr>
        <p:spPr>
          <a:xfrm>
            <a:off x="7571254" y="2938409"/>
            <a:ext cx="1278000" cy="1685980"/>
          </a:xfrm>
        </p:spPr>
        <p:txBody>
          <a:bodyPr>
            <a:normAutofit/>
          </a:bodyPr>
          <a:lstStyle>
            <a:lvl1pPr marL="0" indent="0">
              <a:lnSpc>
                <a:spcPct val="100000"/>
              </a:lnSpc>
              <a:spcBef>
                <a:spcPts val="600"/>
              </a:spcBef>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Tree>
    <p:extLst>
      <p:ext uri="{BB962C8B-B14F-4D97-AF65-F5344CB8AC3E}">
        <p14:creationId xmlns:p14="http://schemas.microsoft.com/office/powerpoint/2010/main" val="3384702053"/>
      </p:ext>
    </p:extLst>
  </p:cSld>
  <p:clrMapOvr>
    <a:masterClrMapping/>
  </p:clrMapOvr>
  <p:extLst>
    <p:ext uri="{DCECCB84-F9BA-43D5-87BE-67443E8EF086}">
      <p15:sldGuideLst xmlns:p15="http://schemas.microsoft.com/office/powerpoint/2012/main">
        <p15:guide id="1" pos="1440">
          <p15:clr>
            <a:srgbClr val="FBAE40"/>
          </p15:clr>
        </p15:guide>
        <p15:guide id="4" pos="1560">
          <p15:clr>
            <a:srgbClr val="FBAE40"/>
          </p15:clr>
        </p15:guide>
        <p15:guide id="5" pos="2822">
          <p15:clr>
            <a:srgbClr val="FBAE40"/>
          </p15:clr>
        </p15:guide>
        <p15:guide id="6" pos="2938">
          <p15:clr>
            <a:srgbClr val="FBAE40"/>
          </p15:clr>
        </p15:guide>
        <p15:guide id="7" pos="4200">
          <p15:clr>
            <a:srgbClr val="FBAE40"/>
          </p15:clr>
        </p15:guide>
        <p15:guide id="8" pos="432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ix images and text 2">
    <p:bg>
      <p:bgPr>
        <a:solidFill>
          <a:schemeClr val="accent4">
            <a:alpha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4"/>
          </a:xfrm>
        </p:spPr>
        <p:txBody>
          <a:bodyPr/>
          <a:lstStyle>
            <a:lvl1pPr>
              <a:defRPr sz="2400">
                <a:solidFill>
                  <a:schemeClr val="accent1"/>
                </a:solidFill>
              </a:defRPr>
            </a:lvl1pPr>
          </a:lstStyle>
          <a:p>
            <a:r>
              <a:rPr lang="en-GB" dirty="0"/>
              <a:t>Click to add title</a:t>
            </a:r>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p:txBody>
          <a:bodyPr/>
          <a:lstStyle>
            <a:lvl1pPr>
              <a:defRPr>
                <a:solidFill>
                  <a:srgbClr val="53565A"/>
                </a:solidFill>
              </a:defRPr>
            </a:lvl1p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lvl1pPr>
              <a:defRPr>
                <a:solidFill>
                  <a:srgbClr val="53565A"/>
                </a:solidFill>
              </a:defRPr>
            </a:lvl1p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p:txBody>
          <a:bodyPr/>
          <a:lstStyle>
            <a:lvl1pPr>
              <a:defRPr>
                <a:solidFill>
                  <a:srgbClr val="53565A"/>
                </a:solidFill>
              </a:defRPr>
            </a:lvl1pPr>
          </a:lstStyle>
          <a:p>
            <a:fld id="{61E25E67-CBB9-434B-BBF7-0A5E970272B8}" type="slidenum">
              <a:rPr lang="en-GB" smtClean="0"/>
              <a:pPr/>
              <a:t>‹#›</a:t>
            </a:fld>
            <a:endParaRPr lang="en-GB" dirty="0"/>
          </a:p>
        </p:txBody>
      </p:sp>
      <p:sp>
        <p:nvSpPr>
          <p:cNvPr id="12" name="Text Placeholder 14">
            <a:extLst>
              <a:ext uri="{FF2B5EF4-FFF2-40B4-BE49-F238E27FC236}">
                <a16:creationId xmlns:a16="http://schemas.microsoft.com/office/drawing/2014/main" id="{E9B8376A-3F2F-4D41-BC8B-1C25749381A6}"/>
              </a:ext>
            </a:extLst>
          </p:cNvPr>
          <p:cNvSpPr>
            <a:spLocks noGrp="1"/>
          </p:cNvSpPr>
          <p:nvPr>
            <p:ph type="body" sz="quarter" idx="17" hasCustomPrompt="1"/>
          </p:nvPr>
        </p:nvSpPr>
        <p:spPr>
          <a:xfrm>
            <a:off x="287337" y="2465798"/>
            <a:ext cx="1278000" cy="398716"/>
          </a:xfrm>
        </p:spPr>
        <p:txBody>
          <a:bodyPr>
            <a:noAutofit/>
          </a:bodyPr>
          <a:lstStyle>
            <a:lvl1pPr marL="0" indent="0">
              <a:spcBef>
                <a:spcPts val="0"/>
              </a:spcBef>
              <a:buNone/>
              <a:defRPr sz="1600">
                <a:solidFill>
                  <a:schemeClr val="accent1"/>
                </a:solidFill>
              </a:defRPr>
            </a:lvl1pPr>
            <a:lvl2pPr marL="179388" indent="0">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dirty="0"/>
              <a:t>Add text</a:t>
            </a:r>
          </a:p>
        </p:txBody>
      </p:sp>
      <p:sp>
        <p:nvSpPr>
          <p:cNvPr id="17" name="Text Placeholder 14">
            <a:extLst>
              <a:ext uri="{FF2B5EF4-FFF2-40B4-BE49-F238E27FC236}">
                <a16:creationId xmlns:a16="http://schemas.microsoft.com/office/drawing/2014/main" id="{44C88DCC-E2CF-4C92-BB09-0F1056975759}"/>
              </a:ext>
            </a:extLst>
          </p:cNvPr>
          <p:cNvSpPr>
            <a:spLocks noGrp="1"/>
          </p:cNvSpPr>
          <p:nvPr>
            <p:ph type="body" sz="quarter" idx="18" hasCustomPrompt="1"/>
          </p:nvPr>
        </p:nvSpPr>
        <p:spPr>
          <a:xfrm>
            <a:off x="287337" y="2938409"/>
            <a:ext cx="1278000" cy="1685980"/>
          </a:xfrm>
        </p:spPr>
        <p:txBody>
          <a:bodyPr>
            <a:normAutofit/>
          </a:bodyPr>
          <a:lstStyle>
            <a:lvl1pPr marL="0" indent="0">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5" name="Picture Placeholder 4">
            <a:extLst>
              <a:ext uri="{FF2B5EF4-FFF2-40B4-BE49-F238E27FC236}">
                <a16:creationId xmlns:a16="http://schemas.microsoft.com/office/drawing/2014/main" id="{6AD58F12-3A40-4AD6-B65A-AAC2F3E79D69}"/>
              </a:ext>
            </a:extLst>
          </p:cNvPr>
          <p:cNvSpPr>
            <a:spLocks noGrp="1"/>
          </p:cNvSpPr>
          <p:nvPr>
            <p:ph type="pic" sz="quarter" idx="19"/>
          </p:nvPr>
        </p:nvSpPr>
        <p:spPr>
          <a:xfrm>
            <a:off x="287338" y="1464068"/>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28" name="Picture Placeholder 4">
            <a:extLst>
              <a:ext uri="{FF2B5EF4-FFF2-40B4-BE49-F238E27FC236}">
                <a16:creationId xmlns:a16="http://schemas.microsoft.com/office/drawing/2014/main" id="{2EE733A6-DEFC-4650-AE8D-E0D5B5C822C1}"/>
              </a:ext>
            </a:extLst>
          </p:cNvPr>
          <p:cNvSpPr>
            <a:spLocks noGrp="1"/>
          </p:cNvSpPr>
          <p:nvPr>
            <p:ph type="pic" sz="quarter" idx="29"/>
          </p:nvPr>
        </p:nvSpPr>
        <p:spPr>
          <a:xfrm>
            <a:off x="1742126"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29" name="Picture Placeholder 4">
            <a:extLst>
              <a:ext uri="{FF2B5EF4-FFF2-40B4-BE49-F238E27FC236}">
                <a16:creationId xmlns:a16="http://schemas.microsoft.com/office/drawing/2014/main" id="{0ECACEAF-4E8A-409F-A96A-C0ECA46B8883}"/>
              </a:ext>
            </a:extLst>
          </p:cNvPr>
          <p:cNvSpPr>
            <a:spLocks noGrp="1"/>
          </p:cNvSpPr>
          <p:nvPr>
            <p:ph type="pic" sz="quarter" idx="30"/>
          </p:nvPr>
        </p:nvSpPr>
        <p:spPr>
          <a:xfrm>
            <a:off x="3196914"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30" name="Picture Placeholder 4">
            <a:extLst>
              <a:ext uri="{FF2B5EF4-FFF2-40B4-BE49-F238E27FC236}">
                <a16:creationId xmlns:a16="http://schemas.microsoft.com/office/drawing/2014/main" id="{706FA668-9394-42F3-85C8-613D50855302}"/>
              </a:ext>
            </a:extLst>
          </p:cNvPr>
          <p:cNvSpPr>
            <a:spLocks noGrp="1"/>
          </p:cNvSpPr>
          <p:nvPr>
            <p:ph type="pic" sz="quarter" idx="31"/>
          </p:nvPr>
        </p:nvSpPr>
        <p:spPr>
          <a:xfrm>
            <a:off x="4651702"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31" name="Picture Placeholder 4">
            <a:extLst>
              <a:ext uri="{FF2B5EF4-FFF2-40B4-BE49-F238E27FC236}">
                <a16:creationId xmlns:a16="http://schemas.microsoft.com/office/drawing/2014/main" id="{70A1D5F1-0CEC-4928-BDB1-6C2DDC0D3FDB}"/>
              </a:ext>
            </a:extLst>
          </p:cNvPr>
          <p:cNvSpPr>
            <a:spLocks noGrp="1"/>
          </p:cNvSpPr>
          <p:nvPr>
            <p:ph type="pic" sz="quarter" idx="32"/>
          </p:nvPr>
        </p:nvSpPr>
        <p:spPr>
          <a:xfrm>
            <a:off x="6106490"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32" name="Picture Placeholder 4">
            <a:extLst>
              <a:ext uri="{FF2B5EF4-FFF2-40B4-BE49-F238E27FC236}">
                <a16:creationId xmlns:a16="http://schemas.microsoft.com/office/drawing/2014/main" id="{A212763A-D03F-49D4-91C6-ECC7A02C98EA}"/>
              </a:ext>
            </a:extLst>
          </p:cNvPr>
          <p:cNvSpPr>
            <a:spLocks noGrp="1"/>
          </p:cNvSpPr>
          <p:nvPr>
            <p:ph type="pic" sz="quarter" idx="33"/>
          </p:nvPr>
        </p:nvSpPr>
        <p:spPr>
          <a:xfrm>
            <a:off x="7561277"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33" name="Text Placeholder 14">
            <a:extLst>
              <a:ext uri="{FF2B5EF4-FFF2-40B4-BE49-F238E27FC236}">
                <a16:creationId xmlns:a16="http://schemas.microsoft.com/office/drawing/2014/main" id="{5D4BA8B6-B69C-4AC9-8D15-DD18D74DB2D3}"/>
              </a:ext>
            </a:extLst>
          </p:cNvPr>
          <p:cNvSpPr>
            <a:spLocks noGrp="1"/>
          </p:cNvSpPr>
          <p:nvPr>
            <p:ph type="body" sz="quarter" idx="34" hasCustomPrompt="1"/>
          </p:nvPr>
        </p:nvSpPr>
        <p:spPr>
          <a:xfrm>
            <a:off x="1745602" y="2465798"/>
            <a:ext cx="1278000" cy="398716"/>
          </a:xfrm>
        </p:spPr>
        <p:txBody>
          <a:bodyPr>
            <a:noAutofit/>
          </a:bodyPr>
          <a:lstStyle>
            <a:lvl1pPr marL="0" indent="0">
              <a:spcBef>
                <a:spcPts val="0"/>
              </a:spcBef>
              <a:buNone/>
              <a:defRPr sz="1600">
                <a:solidFill>
                  <a:schemeClr val="accent1"/>
                </a:solidFill>
              </a:defRPr>
            </a:lvl1pPr>
            <a:lvl2pPr marL="179388" indent="0">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4" name="Text Placeholder 14">
            <a:extLst>
              <a:ext uri="{FF2B5EF4-FFF2-40B4-BE49-F238E27FC236}">
                <a16:creationId xmlns:a16="http://schemas.microsoft.com/office/drawing/2014/main" id="{5E3F21CB-3D54-489B-9A30-3A854B8F196A}"/>
              </a:ext>
            </a:extLst>
          </p:cNvPr>
          <p:cNvSpPr>
            <a:spLocks noGrp="1"/>
          </p:cNvSpPr>
          <p:nvPr>
            <p:ph type="body" sz="quarter" idx="35" hasCustomPrompt="1"/>
          </p:nvPr>
        </p:nvSpPr>
        <p:spPr>
          <a:xfrm>
            <a:off x="3203867" y="2465798"/>
            <a:ext cx="1278000" cy="398716"/>
          </a:xfrm>
        </p:spPr>
        <p:txBody>
          <a:bodyPr>
            <a:noAutofit/>
          </a:bodyPr>
          <a:lstStyle>
            <a:lvl1pPr marL="0" indent="0">
              <a:spcBef>
                <a:spcPts val="0"/>
              </a:spcBef>
              <a:buNone/>
              <a:defRPr sz="1600">
                <a:solidFill>
                  <a:schemeClr val="accent1"/>
                </a:solidFill>
              </a:defRPr>
            </a:lvl1pPr>
            <a:lvl2pPr marL="179388" indent="0">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5" name="Text Placeholder 14">
            <a:extLst>
              <a:ext uri="{FF2B5EF4-FFF2-40B4-BE49-F238E27FC236}">
                <a16:creationId xmlns:a16="http://schemas.microsoft.com/office/drawing/2014/main" id="{1DA71580-ECB2-4D09-8897-C50E57D035C3}"/>
              </a:ext>
            </a:extLst>
          </p:cNvPr>
          <p:cNvSpPr>
            <a:spLocks noGrp="1"/>
          </p:cNvSpPr>
          <p:nvPr>
            <p:ph type="body" sz="quarter" idx="36" hasCustomPrompt="1"/>
          </p:nvPr>
        </p:nvSpPr>
        <p:spPr>
          <a:xfrm>
            <a:off x="4662132" y="2465798"/>
            <a:ext cx="1278000" cy="398716"/>
          </a:xfrm>
        </p:spPr>
        <p:txBody>
          <a:bodyPr>
            <a:noAutofit/>
          </a:bodyPr>
          <a:lstStyle>
            <a:lvl1pPr marL="0" indent="0">
              <a:spcBef>
                <a:spcPts val="0"/>
              </a:spcBef>
              <a:buNone/>
              <a:defRPr sz="1600">
                <a:solidFill>
                  <a:schemeClr val="accent1"/>
                </a:solidFill>
              </a:defRPr>
            </a:lvl1pPr>
            <a:lvl2pPr marL="179388" indent="0">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6" name="Text Placeholder 14">
            <a:extLst>
              <a:ext uri="{FF2B5EF4-FFF2-40B4-BE49-F238E27FC236}">
                <a16:creationId xmlns:a16="http://schemas.microsoft.com/office/drawing/2014/main" id="{6B150BEA-75D4-4BD8-A296-50A0131D4DBB}"/>
              </a:ext>
            </a:extLst>
          </p:cNvPr>
          <p:cNvSpPr>
            <a:spLocks noGrp="1"/>
          </p:cNvSpPr>
          <p:nvPr>
            <p:ph type="body" sz="quarter" idx="37" hasCustomPrompt="1"/>
          </p:nvPr>
        </p:nvSpPr>
        <p:spPr>
          <a:xfrm>
            <a:off x="6120397" y="2465798"/>
            <a:ext cx="1278000" cy="398716"/>
          </a:xfrm>
        </p:spPr>
        <p:txBody>
          <a:bodyPr>
            <a:noAutofit/>
          </a:bodyPr>
          <a:lstStyle>
            <a:lvl1pPr marL="0" indent="0">
              <a:spcBef>
                <a:spcPts val="0"/>
              </a:spcBef>
              <a:buNone/>
              <a:defRPr sz="1600">
                <a:solidFill>
                  <a:schemeClr val="accent1"/>
                </a:solidFill>
              </a:defRPr>
            </a:lvl1pPr>
            <a:lvl2pPr marL="179388" indent="0">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7" name="Text Placeholder 14">
            <a:extLst>
              <a:ext uri="{FF2B5EF4-FFF2-40B4-BE49-F238E27FC236}">
                <a16:creationId xmlns:a16="http://schemas.microsoft.com/office/drawing/2014/main" id="{2F7F8C6F-C4E5-4F61-83A3-6E5BA86DC75F}"/>
              </a:ext>
            </a:extLst>
          </p:cNvPr>
          <p:cNvSpPr>
            <a:spLocks noGrp="1"/>
          </p:cNvSpPr>
          <p:nvPr>
            <p:ph type="body" sz="quarter" idx="38" hasCustomPrompt="1"/>
          </p:nvPr>
        </p:nvSpPr>
        <p:spPr>
          <a:xfrm>
            <a:off x="7578663" y="2465798"/>
            <a:ext cx="1278000" cy="398716"/>
          </a:xfrm>
        </p:spPr>
        <p:txBody>
          <a:bodyPr>
            <a:noAutofit/>
          </a:bodyPr>
          <a:lstStyle>
            <a:lvl1pPr marL="0" indent="0">
              <a:spcBef>
                <a:spcPts val="0"/>
              </a:spcBef>
              <a:buNone/>
              <a:defRPr sz="1600">
                <a:solidFill>
                  <a:schemeClr val="accent1"/>
                </a:solidFill>
              </a:defRPr>
            </a:lvl1pPr>
            <a:lvl2pPr marL="179388" indent="0">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8" name="Text Placeholder 14">
            <a:extLst>
              <a:ext uri="{FF2B5EF4-FFF2-40B4-BE49-F238E27FC236}">
                <a16:creationId xmlns:a16="http://schemas.microsoft.com/office/drawing/2014/main" id="{CF887BEC-8696-44FA-AAEB-11CDA42F6C84}"/>
              </a:ext>
            </a:extLst>
          </p:cNvPr>
          <p:cNvSpPr>
            <a:spLocks noGrp="1"/>
          </p:cNvSpPr>
          <p:nvPr>
            <p:ph type="body" sz="quarter" idx="39" hasCustomPrompt="1"/>
          </p:nvPr>
        </p:nvSpPr>
        <p:spPr>
          <a:xfrm>
            <a:off x="1744120" y="2938409"/>
            <a:ext cx="1278000" cy="1685980"/>
          </a:xfrm>
        </p:spPr>
        <p:txBody>
          <a:bodyPr>
            <a:normAutofit/>
          </a:bodyPr>
          <a:lstStyle>
            <a:lvl1pPr marL="0" indent="0">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39" name="Text Placeholder 14">
            <a:extLst>
              <a:ext uri="{FF2B5EF4-FFF2-40B4-BE49-F238E27FC236}">
                <a16:creationId xmlns:a16="http://schemas.microsoft.com/office/drawing/2014/main" id="{6778262D-D493-48E0-BD79-6361B86EC9BA}"/>
              </a:ext>
            </a:extLst>
          </p:cNvPr>
          <p:cNvSpPr>
            <a:spLocks noGrp="1"/>
          </p:cNvSpPr>
          <p:nvPr>
            <p:ph type="body" sz="quarter" idx="40" hasCustomPrompt="1"/>
          </p:nvPr>
        </p:nvSpPr>
        <p:spPr>
          <a:xfrm>
            <a:off x="3200903" y="2938409"/>
            <a:ext cx="1278000" cy="1685980"/>
          </a:xfrm>
        </p:spPr>
        <p:txBody>
          <a:bodyPr>
            <a:normAutofit/>
          </a:bodyPr>
          <a:lstStyle>
            <a:lvl1pPr marL="0" indent="0">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40" name="Text Placeholder 14">
            <a:extLst>
              <a:ext uri="{FF2B5EF4-FFF2-40B4-BE49-F238E27FC236}">
                <a16:creationId xmlns:a16="http://schemas.microsoft.com/office/drawing/2014/main" id="{1BD87ADC-1E7C-4187-A8A9-9112E6E2AC65}"/>
              </a:ext>
            </a:extLst>
          </p:cNvPr>
          <p:cNvSpPr>
            <a:spLocks noGrp="1"/>
          </p:cNvSpPr>
          <p:nvPr>
            <p:ph type="body" sz="quarter" idx="41" hasCustomPrompt="1"/>
          </p:nvPr>
        </p:nvSpPr>
        <p:spPr>
          <a:xfrm>
            <a:off x="4657686" y="2938409"/>
            <a:ext cx="1278000" cy="1685980"/>
          </a:xfrm>
        </p:spPr>
        <p:txBody>
          <a:bodyPr>
            <a:normAutofit/>
          </a:bodyPr>
          <a:lstStyle>
            <a:lvl1pPr marL="0" indent="0">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41" name="Text Placeholder 14">
            <a:extLst>
              <a:ext uri="{FF2B5EF4-FFF2-40B4-BE49-F238E27FC236}">
                <a16:creationId xmlns:a16="http://schemas.microsoft.com/office/drawing/2014/main" id="{35001C77-91F2-4B03-8C37-FB1467681A8A}"/>
              </a:ext>
            </a:extLst>
          </p:cNvPr>
          <p:cNvSpPr>
            <a:spLocks noGrp="1"/>
          </p:cNvSpPr>
          <p:nvPr>
            <p:ph type="body" sz="quarter" idx="42" hasCustomPrompt="1"/>
          </p:nvPr>
        </p:nvSpPr>
        <p:spPr>
          <a:xfrm>
            <a:off x="6114469" y="2938409"/>
            <a:ext cx="1278000" cy="1685980"/>
          </a:xfrm>
        </p:spPr>
        <p:txBody>
          <a:bodyPr>
            <a:normAutofit/>
          </a:bodyPr>
          <a:lstStyle>
            <a:lvl1pPr marL="0" indent="0">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42" name="Text Placeholder 14">
            <a:extLst>
              <a:ext uri="{FF2B5EF4-FFF2-40B4-BE49-F238E27FC236}">
                <a16:creationId xmlns:a16="http://schemas.microsoft.com/office/drawing/2014/main" id="{138A40E3-EB52-48DE-8ADF-840BA50D1923}"/>
              </a:ext>
            </a:extLst>
          </p:cNvPr>
          <p:cNvSpPr>
            <a:spLocks noGrp="1"/>
          </p:cNvSpPr>
          <p:nvPr>
            <p:ph type="body" sz="quarter" idx="43" hasCustomPrompt="1"/>
          </p:nvPr>
        </p:nvSpPr>
        <p:spPr>
          <a:xfrm>
            <a:off x="7571254" y="2938409"/>
            <a:ext cx="1278000" cy="1685980"/>
          </a:xfrm>
        </p:spPr>
        <p:txBody>
          <a:bodyPr>
            <a:normAutofit/>
          </a:bodyPr>
          <a:lstStyle>
            <a:lvl1pPr marL="0" indent="0">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grpSp>
        <p:nvGrpSpPr>
          <p:cNvPr id="24" name="Graphic 19">
            <a:extLst>
              <a:ext uri="{FF2B5EF4-FFF2-40B4-BE49-F238E27FC236}">
                <a16:creationId xmlns:a16="http://schemas.microsoft.com/office/drawing/2014/main" id="{5CC8B7A0-2360-4832-B9E7-49352F47A83F}"/>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25" name="Freeform: Shape 24">
              <a:extLst>
                <a:ext uri="{FF2B5EF4-FFF2-40B4-BE49-F238E27FC236}">
                  <a16:creationId xmlns:a16="http://schemas.microsoft.com/office/drawing/2014/main" id="{CA8F1401-E0F2-461D-85B4-02FDA74BB5D9}"/>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582F35A7-8A2B-4FF2-A1E8-99D75F379886}"/>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6D5C9C0E-C64F-46A9-9415-8782E041020C}"/>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ED84713D-6A8A-4EAC-BAF4-83F70D66F4E1}"/>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455E89E9-6C1C-4EB7-9FED-1C1FD794E0B0}"/>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411A293C-5052-4D21-8F50-DA0D72838197}"/>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D4F4B9DB-A9E1-435B-878B-490E939360C1}"/>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1B76F0E2-4080-4D43-8644-401166DCDC5E}"/>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69BCF3C8-D2F8-438A-A873-DF0402FC896A}"/>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F8C42139-8062-4FD9-9B40-4BCFDDD36DAA}"/>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50" name="Freeform: Shape 49">
              <a:extLst>
                <a:ext uri="{FF2B5EF4-FFF2-40B4-BE49-F238E27FC236}">
                  <a16:creationId xmlns:a16="http://schemas.microsoft.com/office/drawing/2014/main" id="{BA944A91-33C1-4ADE-8FB5-15D1FE8FA941}"/>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51" name="Freeform: Shape 50">
              <a:extLst>
                <a:ext uri="{FF2B5EF4-FFF2-40B4-BE49-F238E27FC236}">
                  <a16:creationId xmlns:a16="http://schemas.microsoft.com/office/drawing/2014/main" id="{A06DE010-8ADA-4F76-B38B-9E349C057147}"/>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52" name="Freeform: Shape 51">
              <a:extLst>
                <a:ext uri="{FF2B5EF4-FFF2-40B4-BE49-F238E27FC236}">
                  <a16:creationId xmlns:a16="http://schemas.microsoft.com/office/drawing/2014/main" id="{6A56F72D-51AA-44C6-BC2E-5F4EE0D24A04}"/>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53" name="Freeform: Shape 52">
              <a:extLst>
                <a:ext uri="{FF2B5EF4-FFF2-40B4-BE49-F238E27FC236}">
                  <a16:creationId xmlns:a16="http://schemas.microsoft.com/office/drawing/2014/main" id="{D9C1FA35-C8B3-4870-823A-0B90FAAB5962}"/>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54" name="Freeform: Shape 53">
              <a:extLst>
                <a:ext uri="{FF2B5EF4-FFF2-40B4-BE49-F238E27FC236}">
                  <a16:creationId xmlns:a16="http://schemas.microsoft.com/office/drawing/2014/main" id="{757354A1-63A3-4F27-920D-EFF00C17E53C}"/>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55" name="Freeform: Shape 54">
              <a:extLst>
                <a:ext uri="{FF2B5EF4-FFF2-40B4-BE49-F238E27FC236}">
                  <a16:creationId xmlns:a16="http://schemas.microsoft.com/office/drawing/2014/main" id="{27C2FD7F-FBA5-43CC-A963-981788BB7623}"/>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56" name="Freeform: Shape 55">
              <a:extLst>
                <a:ext uri="{FF2B5EF4-FFF2-40B4-BE49-F238E27FC236}">
                  <a16:creationId xmlns:a16="http://schemas.microsoft.com/office/drawing/2014/main" id="{6588CA61-DEFD-4976-9996-87212E2661A2}"/>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57" name="Freeform: Shape 56">
              <a:extLst>
                <a:ext uri="{FF2B5EF4-FFF2-40B4-BE49-F238E27FC236}">
                  <a16:creationId xmlns:a16="http://schemas.microsoft.com/office/drawing/2014/main" id="{DD4D684D-C933-48E6-9C41-60C5627A49B7}"/>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58" name="Freeform: Shape 57">
              <a:extLst>
                <a:ext uri="{FF2B5EF4-FFF2-40B4-BE49-F238E27FC236}">
                  <a16:creationId xmlns:a16="http://schemas.microsoft.com/office/drawing/2014/main" id="{2F3C24D9-5BCF-4584-BEB2-A5AEDCE20EF7}"/>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59" name="Freeform: Shape 58">
              <a:extLst>
                <a:ext uri="{FF2B5EF4-FFF2-40B4-BE49-F238E27FC236}">
                  <a16:creationId xmlns:a16="http://schemas.microsoft.com/office/drawing/2014/main" id="{E3C4D663-7165-48F4-9686-91465E1A5CE2}"/>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3674160951"/>
      </p:ext>
    </p:extLst>
  </p:cSld>
  <p:clrMapOvr>
    <a:masterClrMapping/>
  </p:clrMapOvr>
  <p:extLst>
    <p:ext uri="{DCECCB84-F9BA-43D5-87BE-67443E8EF086}">
      <p15:sldGuideLst xmlns:p15="http://schemas.microsoft.com/office/powerpoint/2012/main">
        <p15:guide id="1" pos="1440">
          <p15:clr>
            <a:srgbClr val="FBAE40"/>
          </p15:clr>
        </p15:guide>
        <p15:guide id="4" pos="1560">
          <p15:clr>
            <a:srgbClr val="FBAE40"/>
          </p15:clr>
        </p15:guide>
        <p15:guide id="5" pos="2822">
          <p15:clr>
            <a:srgbClr val="FBAE40"/>
          </p15:clr>
        </p15:guide>
        <p15:guide id="6" pos="2938">
          <p15:clr>
            <a:srgbClr val="FBAE40"/>
          </p15:clr>
        </p15:guide>
        <p15:guide id="7" pos="4200">
          <p15:clr>
            <a:srgbClr val="FBAE40"/>
          </p15:clr>
        </p15:guide>
        <p15:guide id="8" pos="432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ix images and text 3">
    <p:bg>
      <p:bgPr>
        <a:solidFill>
          <a:schemeClr val="accent4">
            <a:alpha val="6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8313A7A-AD91-4ED9-8CF5-6890BC33877C}"/>
              </a:ext>
            </a:extLst>
          </p:cNvPr>
          <p:cNvSpPr/>
          <p:nvPr userDrawn="1"/>
        </p:nvSpPr>
        <p:spPr>
          <a:xfrm>
            <a:off x="0" y="0"/>
            <a:ext cx="9144000" cy="19366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hasCustomPrompt="1"/>
          </p:nvPr>
        </p:nvSpPr>
        <p:spPr>
          <a:xfrm>
            <a:off x="287338" y="231774"/>
            <a:ext cx="8569325" cy="1008063"/>
          </a:xfrm>
        </p:spPr>
        <p:txBody>
          <a:bodyPr/>
          <a:lstStyle>
            <a:lvl1pPr>
              <a:defRPr sz="2400">
                <a:solidFill>
                  <a:schemeClr val="accent1"/>
                </a:solidFill>
              </a:defRPr>
            </a:lvl1pPr>
          </a:lstStyle>
          <a:p>
            <a:r>
              <a:rPr lang="en-GB"/>
              <a:t>Click to add title</a:t>
            </a:r>
            <a:endParaRPr lang="en-GB" dirty="0"/>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p:txBody>
          <a:bodyPr/>
          <a:lstStyle>
            <a:lvl1pPr>
              <a:defRPr>
                <a:solidFill>
                  <a:srgbClr val="53565A"/>
                </a:solidFill>
              </a:defRPr>
            </a:lvl1p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lvl1pPr>
              <a:defRPr>
                <a:solidFill>
                  <a:srgbClr val="53565A"/>
                </a:solidFill>
              </a:defRPr>
            </a:lvl1p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p:txBody>
          <a:bodyPr/>
          <a:lstStyle>
            <a:lvl1pPr>
              <a:defRPr>
                <a:solidFill>
                  <a:srgbClr val="53565A"/>
                </a:solidFill>
              </a:defRPr>
            </a:lvl1pPr>
          </a:lstStyle>
          <a:p>
            <a:fld id="{61E25E67-CBB9-434B-BBF7-0A5E970272B8}" type="slidenum">
              <a:rPr lang="en-GB" smtClean="0"/>
              <a:pPr/>
              <a:t>‹#›</a:t>
            </a:fld>
            <a:endParaRPr lang="en-GB" dirty="0"/>
          </a:p>
        </p:txBody>
      </p:sp>
      <p:sp>
        <p:nvSpPr>
          <p:cNvPr id="12" name="Text Placeholder 14">
            <a:extLst>
              <a:ext uri="{FF2B5EF4-FFF2-40B4-BE49-F238E27FC236}">
                <a16:creationId xmlns:a16="http://schemas.microsoft.com/office/drawing/2014/main" id="{E9B8376A-3F2F-4D41-BC8B-1C25749381A6}"/>
              </a:ext>
            </a:extLst>
          </p:cNvPr>
          <p:cNvSpPr>
            <a:spLocks noGrp="1"/>
          </p:cNvSpPr>
          <p:nvPr>
            <p:ph type="body" sz="quarter" idx="17" hasCustomPrompt="1"/>
          </p:nvPr>
        </p:nvSpPr>
        <p:spPr>
          <a:xfrm>
            <a:off x="287337" y="2465798"/>
            <a:ext cx="1278000" cy="398716"/>
          </a:xfrm>
        </p:spPr>
        <p:txBody>
          <a:bodyPr>
            <a:noAutofit/>
          </a:bodyPr>
          <a:lstStyle>
            <a:lvl1pPr marL="0" indent="0">
              <a:spcBef>
                <a:spcPts val="0"/>
              </a:spcBef>
              <a:buNone/>
              <a:defRPr sz="1600">
                <a:solidFill>
                  <a:schemeClr val="accent1"/>
                </a:solidFill>
              </a:defRPr>
            </a:lvl1pPr>
            <a:lvl2pPr marL="179388" indent="0">
              <a:spcBef>
                <a:spcPts val="0"/>
              </a:spcBef>
              <a:buNone/>
              <a:defRPr sz="1200">
                <a:solidFill>
                  <a:schemeClr val="accent1"/>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dirty="0"/>
              <a:t>Add text</a:t>
            </a:r>
          </a:p>
          <a:p>
            <a:pPr lvl="1"/>
            <a:endParaRPr lang="en-GB" dirty="0"/>
          </a:p>
        </p:txBody>
      </p:sp>
      <p:sp>
        <p:nvSpPr>
          <p:cNvPr id="17" name="Text Placeholder 14">
            <a:extLst>
              <a:ext uri="{FF2B5EF4-FFF2-40B4-BE49-F238E27FC236}">
                <a16:creationId xmlns:a16="http://schemas.microsoft.com/office/drawing/2014/main" id="{44C88DCC-E2CF-4C92-BB09-0F1056975759}"/>
              </a:ext>
            </a:extLst>
          </p:cNvPr>
          <p:cNvSpPr>
            <a:spLocks noGrp="1"/>
          </p:cNvSpPr>
          <p:nvPr>
            <p:ph type="body" sz="quarter" idx="18" hasCustomPrompt="1"/>
          </p:nvPr>
        </p:nvSpPr>
        <p:spPr>
          <a:xfrm>
            <a:off x="287337" y="2938409"/>
            <a:ext cx="1278000" cy="1685980"/>
          </a:xfrm>
        </p:spPr>
        <p:txBody>
          <a:bodyPr>
            <a:normAutofit/>
          </a:bodyPr>
          <a:lstStyle>
            <a:lvl1pPr marL="0" indent="0">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5" name="Picture Placeholder 4">
            <a:extLst>
              <a:ext uri="{FF2B5EF4-FFF2-40B4-BE49-F238E27FC236}">
                <a16:creationId xmlns:a16="http://schemas.microsoft.com/office/drawing/2014/main" id="{6AD58F12-3A40-4AD6-B65A-AAC2F3E79D69}"/>
              </a:ext>
            </a:extLst>
          </p:cNvPr>
          <p:cNvSpPr>
            <a:spLocks noGrp="1"/>
          </p:cNvSpPr>
          <p:nvPr>
            <p:ph type="pic" sz="quarter" idx="19"/>
          </p:nvPr>
        </p:nvSpPr>
        <p:spPr>
          <a:xfrm>
            <a:off x="287338" y="1464068"/>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28" name="Picture Placeholder 4">
            <a:extLst>
              <a:ext uri="{FF2B5EF4-FFF2-40B4-BE49-F238E27FC236}">
                <a16:creationId xmlns:a16="http://schemas.microsoft.com/office/drawing/2014/main" id="{2EE733A6-DEFC-4650-AE8D-E0D5B5C822C1}"/>
              </a:ext>
            </a:extLst>
          </p:cNvPr>
          <p:cNvSpPr>
            <a:spLocks noGrp="1"/>
          </p:cNvSpPr>
          <p:nvPr>
            <p:ph type="pic" sz="quarter" idx="29"/>
          </p:nvPr>
        </p:nvSpPr>
        <p:spPr>
          <a:xfrm>
            <a:off x="1742126"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29" name="Picture Placeholder 4">
            <a:extLst>
              <a:ext uri="{FF2B5EF4-FFF2-40B4-BE49-F238E27FC236}">
                <a16:creationId xmlns:a16="http://schemas.microsoft.com/office/drawing/2014/main" id="{0ECACEAF-4E8A-409F-A96A-C0ECA46B8883}"/>
              </a:ext>
            </a:extLst>
          </p:cNvPr>
          <p:cNvSpPr>
            <a:spLocks noGrp="1"/>
          </p:cNvSpPr>
          <p:nvPr>
            <p:ph type="pic" sz="quarter" idx="30"/>
          </p:nvPr>
        </p:nvSpPr>
        <p:spPr>
          <a:xfrm>
            <a:off x="3196914"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30" name="Picture Placeholder 4">
            <a:extLst>
              <a:ext uri="{FF2B5EF4-FFF2-40B4-BE49-F238E27FC236}">
                <a16:creationId xmlns:a16="http://schemas.microsoft.com/office/drawing/2014/main" id="{706FA668-9394-42F3-85C8-613D50855302}"/>
              </a:ext>
            </a:extLst>
          </p:cNvPr>
          <p:cNvSpPr>
            <a:spLocks noGrp="1"/>
          </p:cNvSpPr>
          <p:nvPr>
            <p:ph type="pic" sz="quarter" idx="31"/>
          </p:nvPr>
        </p:nvSpPr>
        <p:spPr>
          <a:xfrm>
            <a:off x="4651702"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31" name="Picture Placeholder 4">
            <a:extLst>
              <a:ext uri="{FF2B5EF4-FFF2-40B4-BE49-F238E27FC236}">
                <a16:creationId xmlns:a16="http://schemas.microsoft.com/office/drawing/2014/main" id="{70A1D5F1-0CEC-4928-BDB1-6C2DDC0D3FDB}"/>
              </a:ext>
            </a:extLst>
          </p:cNvPr>
          <p:cNvSpPr>
            <a:spLocks noGrp="1"/>
          </p:cNvSpPr>
          <p:nvPr>
            <p:ph type="pic" sz="quarter" idx="32"/>
          </p:nvPr>
        </p:nvSpPr>
        <p:spPr>
          <a:xfrm>
            <a:off x="6106490"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32" name="Picture Placeholder 4">
            <a:extLst>
              <a:ext uri="{FF2B5EF4-FFF2-40B4-BE49-F238E27FC236}">
                <a16:creationId xmlns:a16="http://schemas.microsoft.com/office/drawing/2014/main" id="{A212763A-D03F-49D4-91C6-ECC7A02C98EA}"/>
              </a:ext>
            </a:extLst>
          </p:cNvPr>
          <p:cNvSpPr>
            <a:spLocks noGrp="1"/>
          </p:cNvSpPr>
          <p:nvPr>
            <p:ph type="pic" sz="quarter" idx="33"/>
          </p:nvPr>
        </p:nvSpPr>
        <p:spPr>
          <a:xfrm>
            <a:off x="7561277"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33" name="Text Placeholder 14">
            <a:extLst>
              <a:ext uri="{FF2B5EF4-FFF2-40B4-BE49-F238E27FC236}">
                <a16:creationId xmlns:a16="http://schemas.microsoft.com/office/drawing/2014/main" id="{5D4BA8B6-B69C-4AC9-8D15-DD18D74DB2D3}"/>
              </a:ext>
            </a:extLst>
          </p:cNvPr>
          <p:cNvSpPr>
            <a:spLocks noGrp="1"/>
          </p:cNvSpPr>
          <p:nvPr>
            <p:ph type="body" sz="quarter" idx="34" hasCustomPrompt="1"/>
          </p:nvPr>
        </p:nvSpPr>
        <p:spPr>
          <a:xfrm>
            <a:off x="1745602" y="2465798"/>
            <a:ext cx="1278000" cy="398716"/>
          </a:xfrm>
        </p:spPr>
        <p:txBody>
          <a:bodyPr>
            <a:noAutofit/>
          </a:bodyPr>
          <a:lstStyle>
            <a:lvl1pPr marL="0" indent="0">
              <a:spcBef>
                <a:spcPts val="0"/>
              </a:spcBef>
              <a:buNone/>
              <a:defRPr sz="1600">
                <a:solidFill>
                  <a:schemeClr val="accent1"/>
                </a:solidFill>
              </a:defRPr>
            </a:lvl1pPr>
            <a:lvl2pPr marL="179388" indent="0">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4" name="Text Placeholder 14">
            <a:extLst>
              <a:ext uri="{FF2B5EF4-FFF2-40B4-BE49-F238E27FC236}">
                <a16:creationId xmlns:a16="http://schemas.microsoft.com/office/drawing/2014/main" id="{5E3F21CB-3D54-489B-9A30-3A854B8F196A}"/>
              </a:ext>
            </a:extLst>
          </p:cNvPr>
          <p:cNvSpPr>
            <a:spLocks noGrp="1"/>
          </p:cNvSpPr>
          <p:nvPr>
            <p:ph type="body" sz="quarter" idx="35" hasCustomPrompt="1"/>
          </p:nvPr>
        </p:nvSpPr>
        <p:spPr>
          <a:xfrm>
            <a:off x="3203867" y="2465798"/>
            <a:ext cx="1278000" cy="398716"/>
          </a:xfrm>
        </p:spPr>
        <p:txBody>
          <a:bodyPr>
            <a:noAutofit/>
          </a:bodyPr>
          <a:lstStyle>
            <a:lvl1pPr marL="0" indent="0">
              <a:spcBef>
                <a:spcPts val="0"/>
              </a:spcBef>
              <a:buNone/>
              <a:defRPr sz="1600">
                <a:solidFill>
                  <a:schemeClr val="accent1"/>
                </a:solidFill>
              </a:defRPr>
            </a:lvl1pPr>
            <a:lvl2pPr marL="179388" indent="0">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5" name="Text Placeholder 14">
            <a:extLst>
              <a:ext uri="{FF2B5EF4-FFF2-40B4-BE49-F238E27FC236}">
                <a16:creationId xmlns:a16="http://schemas.microsoft.com/office/drawing/2014/main" id="{1DA71580-ECB2-4D09-8897-C50E57D035C3}"/>
              </a:ext>
            </a:extLst>
          </p:cNvPr>
          <p:cNvSpPr>
            <a:spLocks noGrp="1"/>
          </p:cNvSpPr>
          <p:nvPr>
            <p:ph type="body" sz="quarter" idx="36" hasCustomPrompt="1"/>
          </p:nvPr>
        </p:nvSpPr>
        <p:spPr>
          <a:xfrm>
            <a:off x="4662132" y="2465798"/>
            <a:ext cx="1278000" cy="398716"/>
          </a:xfrm>
        </p:spPr>
        <p:txBody>
          <a:bodyPr>
            <a:noAutofit/>
          </a:bodyPr>
          <a:lstStyle>
            <a:lvl1pPr marL="0" indent="0">
              <a:spcBef>
                <a:spcPts val="0"/>
              </a:spcBef>
              <a:buNone/>
              <a:defRPr sz="1600">
                <a:solidFill>
                  <a:schemeClr val="accent1"/>
                </a:solidFill>
              </a:defRPr>
            </a:lvl1pPr>
            <a:lvl2pPr marL="179388" indent="0">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6" name="Text Placeholder 14">
            <a:extLst>
              <a:ext uri="{FF2B5EF4-FFF2-40B4-BE49-F238E27FC236}">
                <a16:creationId xmlns:a16="http://schemas.microsoft.com/office/drawing/2014/main" id="{6B150BEA-75D4-4BD8-A296-50A0131D4DBB}"/>
              </a:ext>
            </a:extLst>
          </p:cNvPr>
          <p:cNvSpPr>
            <a:spLocks noGrp="1"/>
          </p:cNvSpPr>
          <p:nvPr>
            <p:ph type="body" sz="quarter" idx="37" hasCustomPrompt="1"/>
          </p:nvPr>
        </p:nvSpPr>
        <p:spPr>
          <a:xfrm>
            <a:off x="6120397" y="2465798"/>
            <a:ext cx="1278000" cy="398716"/>
          </a:xfrm>
        </p:spPr>
        <p:txBody>
          <a:bodyPr>
            <a:noAutofit/>
          </a:bodyPr>
          <a:lstStyle>
            <a:lvl1pPr marL="0" indent="0">
              <a:spcBef>
                <a:spcPts val="0"/>
              </a:spcBef>
              <a:buNone/>
              <a:defRPr sz="1600">
                <a:solidFill>
                  <a:schemeClr val="accent1"/>
                </a:solidFill>
              </a:defRPr>
            </a:lvl1pPr>
            <a:lvl2pPr marL="179388" indent="0">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7" name="Text Placeholder 14">
            <a:extLst>
              <a:ext uri="{FF2B5EF4-FFF2-40B4-BE49-F238E27FC236}">
                <a16:creationId xmlns:a16="http://schemas.microsoft.com/office/drawing/2014/main" id="{2F7F8C6F-C4E5-4F61-83A3-6E5BA86DC75F}"/>
              </a:ext>
            </a:extLst>
          </p:cNvPr>
          <p:cNvSpPr>
            <a:spLocks noGrp="1"/>
          </p:cNvSpPr>
          <p:nvPr>
            <p:ph type="body" sz="quarter" idx="38" hasCustomPrompt="1"/>
          </p:nvPr>
        </p:nvSpPr>
        <p:spPr>
          <a:xfrm>
            <a:off x="7578663" y="2465798"/>
            <a:ext cx="1278000" cy="398716"/>
          </a:xfrm>
        </p:spPr>
        <p:txBody>
          <a:bodyPr>
            <a:noAutofit/>
          </a:bodyPr>
          <a:lstStyle>
            <a:lvl1pPr marL="0" indent="0">
              <a:spcBef>
                <a:spcPts val="0"/>
              </a:spcBef>
              <a:buNone/>
              <a:defRPr sz="1600">
                <a:solidFill>
                  <a:schemeClr val="accent1"/>
                </a:solidFill>
              </a:defRPr>
            </a:lvl1pPr>
            <a:lvl2pPr marL="179388" indent="0">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8" name="Text Placeholder 14">
            <a:extLst>
              <a:ext uri="{FF2B5EF4-FFF2-40B4-BE49-F238E27FC236}">
                <a16:creationId xmlns:a16="http://schemas.microsoft.com/office/drawing/2014/main" id="{CF887BEC-8696-44FA-AAEB-11CDA42F6C84}"/>
              </a:ext>
            </a:extLst>
          </p:cNvPr>
          <p:cNvSpPr>
            <a:spLocks noGrp="1"/>
          </p:cNvSpPr>
          <p:nvPr>
            <p:ph type="body" sz="quarter" idx="39" hasCustomPrompt="1"/>
          </p:nvPr>
        </p:nvSpPr>
        <p:spPr>
          <a:xfrm>
            <a:off x="1744120" y="2938409"/>
            <a:ext cx="1278000" cy="1685980"/>
          </a:xfrm>
        </p:spPr>
        <p:txBody>
          <a:bodyPr>
            <a:normAutofit/>
          </a:bodyPr>
          <a:lstStyle>
            <a:lvl1pPr marL="0" indent="0">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39" name="Text Placeholder 14">
            <a:extLst>
              <a:ext uri="{FF2B5EF4-FFF2-40B4-BE49-F238E27FC236}">
                <a16:creationId xmlns:a16="http://schemas.microsoft.com/office/drawing/2014/main" id="{6778262D-D493-48E0-BD79-6361B86EC9BA}"/>
              </a:ext>
            </a:extLst>
          </p:cNvPr>
          <p:cNvSpPr>
            <a:spLocks noGrp="1"/>
          </p:cNvSpPr>
          <p:nvPr>
            <p:ph type="body" sz="quarter" idx="40" hasCustomPrompt="1"/>
          </p:nvPr>
        </p:nvSpPr>
        <p:spPr>
          <a:xfrm>
            <a:off x="3200903" y="2938409"/>
            <a:ext cx="1278000" cy="1685980"/>
          </a:xfrm>
        </p:spPr>
        <p:txBody>
          <a:bodyPr>
            <a:normAutofit/>
          </a:bodyPr>
          <a:lstStyle>
            <a:lvl1pPr marL="0" indent="0">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40" name="Text Placeholder 14">
            <a:extLst>
              <a:ext uri="{FF2B5EF4-FFF2-40B4-BE49-F238E27FC236}">
                <a16:creationId xmlns:a16="http://schemas.microsoft.com/office/drawing/2014/main" id="{1BD87ADC-1E7C-4187-A8A9-9112E6E2AC65}"/>
              </a:ext>
            </a:extLst>
          </p:cNvPr>
          <p:cNvSpPr>
            <a:spLocks noGrp="1"/>
          </p:cNvSpPr>
          <p:nvPr>
            <p:ph type="body" sz="quarter" idx="41" hasCustomPrompt="1"/>
          </p:nvPr>
        </p:nvSpPr>
        <p:spPr>
          <a:xfrm>
            <a:off x="4657686" y="2938409"/>
            <a:ext cx="1278000" cy="1685980"/>
          </a:xfrm>
        </p:spPr>
        <p:txBody>
          <a:bodyPr>
            <a:normAutofit/>
          </a:bodyPr>
          <a:lstStyle>
            <a:lvl1pPr marL="0" indent="0">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41" name="Text Placeholder 14">
            <a:extLst>
              <a:ext uri="{FF2B5EF4-FFF2-40B4-BE49-F238E27FC236}">
                <a16:creationId xmlns:a16="http://schemas.microsoft.com/office/drawing/2014/main" id="{35001C77-91F2-4B03-8C37-FB1467681A8A}"/>
              </a:ext>
            </a:extLst>
          </p:cNvPr>
          <p:cNvSpPr>
            <a:spLocks noGrp="1"/>
          </p:cNvSpPr>
          <p:nvPr>
            <p:ph type="body" sz="quarter" idx="42" hasCustomPrompt="1"/>
          </p:nvPr>
        </p:nvSpPr>
        <p:spPr>
          <a:xfrm>
            <a:off x="6114469" y="2938409"/>
            <a:ext cx="1278000" cy="1685980"/>
          </a:xfrm>
        </p:spPr>
        <p:txBody>
          <a:bodyPr>
            <a:normAutofit/>
          </a:bodyPr>
          <a:lstStyle>
            <a:lvl1pPr marL="0" indent="0">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42" name="Text Placeholder 14">
            <a:extLst>
              <a:ext uri="{FF2B5EF4-FFF2-40B4-BE49-F238E27FC236}">
                <a16:creationId xmlns:a16="http://schemas.microsoft.com/office/drawing/2014/main" id="{138A40E3-EB52-48DE-8ADF-840BA50D1923}"/>
              </a:ext>
            </a:extLst>
          </p:cNvPr>
          <p:cNvSpPr>
            <a:spLocks noGrp="1"/>
          </p:cNvSpPr>
          <p:nvPr>
            <p:ph type="body" sz="quarter" idx="43" hasCustomPrompt="1"/>
          </p:nvPr>
        </p:nvSpPr>
        <p:spPr>
          <a:xfrm>
            <a:off x="7571254" y="2938409"/>
            <a:ext cx="1278000" cy="1685980"/>
          </a:xfrm>
        </p:spPr>
        <p:txBody>
          <a:bodyPr>
            <a:normAutofit/>
          </a:bodyPr>
          <a:lstStyle>
            <a:lvl1pPr marL="0" indent="0">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grpSp>
        <p:nvGrpSpPr>
          <p:cNvPr id="25" name="Graphic 19">
            <a:extLst>
              <a:ext uri="{FF2B5EF4-FFF2-40B4-BE49-F238E27FC236}">
                <a16:creationId xmlns:a16="http://schemas.microsoft.com/office/drawing/2014/main" id="{295ED415-EFF4-49B1-9B83-14D805C8683C}"/>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26" name="Freeform: Shape 25">
              <a:extLst>
                <a:ext uri="{FF2B5EF4-FFF2-40B4-BE49-F238E27FC236}">
                  <a16:creationId xmlns:a16="http://schemas.microsoft.com/office/drawing/2014/main" id="{AE50E246-4B63-4151-BE8D-37165C5D6C5B}"/>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75C1A517-F5DD-4D53-9724-AF544C275B55}"/>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FAA572DC-A561-496D-BC6D-E1FD6E3B68C9}"/>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6FDBEAD8-7C52-4DCF-91A6-8BD34167D2DF}"/>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A36BA790-BF39-451D-ABF3-5149EA9C15C9}"/>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38CA8B14-C4C6-49FC-A169-F6F49E589AEE}"/>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317ADB2A-C220-42C9-B79D-755B26C88FD8}"/>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6396D9DE-7353-49B0-939B-5F018064D874}"/>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6AB56403-DA0E-4E01-B8B2-9CE1607ECD2E}"/>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50" name="Freeform: Shape 49">
              <a:extLst>
                <a:ext uri="{FF2B5EF4-FFF2-40B4-BE49-F238E27FC236}">
                  <a16:creationId xmlns:a16="http://schemas.microsoft.com/office/drawing/2014/main" id="{BD0E7DF6-8A2F-4690-AC60-54277374A7F1}"/>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51" name="Freeform: Shape 50">
              <a:extLst>
                <a:ext uri="{FF2B5EF4-FFF2-40B4-BE49-F238E27FC236}">
                  <a16:creationId xmlns:a16="http://schemas.microsoft.com/office/drawing/2014/main" id="{FCD5CC34-1A70-4D34-8AF9-4ABDAC33F708}"/>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52" name="Freeform: Shape 51">
              <a:extLst>
                <a:ext uri="{FF2B5EF4-FFF2-40B4-BE49-F238E27FC236}">
                  <a16:creationId xmlns:a16="http://schemas.microsoft.com/office/drawing/2014/main" id="{DD720656-C571-496B-97C6-B85DD315C9BE}"/>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53" name="Freeform: Shape 52">
              <a:extLst>
                <a:ext uri="{FF2B5EF4-FFF2-40B4-BE49-F238E27FC236}">
                  <a16:creationId xmlns:a16="http://schemas.microsoft.com/office/drawing/2014/main" id="{F64AED83-2A56-42DB-A602-67E4950368F6}"/>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54" name="Freeform: Shape 53">
              <a:extLst>
                <a:ext uri="{FF2B5EF4-FFF2-40B4-BE49-F238E27FC236}">
                  <a16:creationId xmlns:a16="http://schemas.microsoft.com/office/drawing/2014/main" id="{61CBFC2F-3522-49EF-B4F8-85801E40F661}"/>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55" name="Freeform: Shape 54">
              <a:extLst>
                <a:ext uri="{FF2B5EF4-FFF2-40B4-BE49-F238E27FC236}">
                  <a16:creationId xmlns:a16="http://schemas.microsoft.com/office/drawing/2014/main" id="{31E6C9D9-3601-404B-9A91-ADD5A620910B}"/>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56" name="Freeform: Shape 55">
              <a:extLst>
                <a:ext uri="{FF2B5EF4-FFF2-40B4-BE49-F238E27FC236}">
                  <a16:creationId xmlns:a16="http://schemas.microsoft.com/office/drawing/2014/main" id="{5CC5C52F-44CF-42AD-93CB-FC3FAA14197C}"/>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57" name="Freeform: Shape 56">
              <a:extLst>
                <a:ext uri="{FF2B5EF4-FFF2-40B4-BE49-F238E27FC236}">
                  <a16:creationId xmlns:a16="http://schemas.microsoft.com/office/drawing/2014/main" id="{B1584459-6F57-4FD0-9280-FB9BFB754D77}"/>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58" name="Freeform: Shape 57">
              <a:extLst>
                <a:ext uri="{FF2B5EF4-FFF2-40B4-BE49-F238E27FC236}">
                  <a16:creationId xmlns:a16="http://schemas.microsoft.com/office/drawing/2014/main" id="{07E20A86-3A17-4A4E-B262-F113A5382072}"/>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59" name="Freeform: Shape 58">
              <a:extLst>
                <a:ext uri="{FF2B5EF4-FFF2-40B4-BE49-F238E27FC236}">
                  <a16:creationId xmlns:a16="http://schemas.microsoft.com/office/drawing/2014/main" id="{411B58AE-7C60-4E75-830A-7712D027C919}"/>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60" name="Freeform: Shape 59">
              <a:extLst>
                <a:ext uri="{FF2B5EF4-FFF2-40B4-BE49-F238E27FC236}">
                  <a16:creationId xmlns:a16="http://schemas.microsoft.com/office/drawing/2014/main" id="{BBE11415-60BF-44A6-8BEE-A0F971454D11}"/>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1771148777"/>
      </p:ext>
    </p:extLst>
  </p:cSld>
  <p:clrMapOvr>
    <a:masterClrMapping/>
  </p:clrMapOvr>
  <p:extLst>
    <p:ext uri="{DCECCB84-F9BA-43D5-87BE-67443E8EF086}">
      <p15:sldGuideLst xmlns:p15="http://schemas.microsoft.com/office/powerpoint/2012/main">
        <p15:guide id="1" pos="1440">
          <p15:clr>
            <a:srgbClr val="FBAE40"/>
          </p15:clr>
        </p15:guide>
        <p15:guide id="4" pos="1560">
          <p15:clr>
            <a:srgbClr val="FBAE40"/>
          </p15:clr>
        </p15:guide>
        <p15:guide id="5" pos="2822">
          <p15:clr>
            <a:srgbClr val="FBAE40"/>
          </p15:clr>
        </p15:guide>
        <p15:guide id="6" pos="2938">
          <p15:clr>
            <a:srgbClr val="FBAE40"/>
          </p15:clr>
        </p15:guide>
        <p15:guide id="7" pos="4200">
          <p15:clr>
            <a:srgbClr val="FBAE40"/>
          </p15:clr>
        </p15:guide>
        <p15:guide id="8" pos="432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s and picture">
    <p:bg>
      <p:bgPr>
        <a:solidFill>
          <a:schemeClr val="bg1"/>
        </a:solidFill>
        <a:effectLst/>
      </p:bgPr>
    </p:bg>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C1A66733-51BD-4A1B-A1E1-2EA7AEFEDF64}"/>
              </a:ext>
            </a:extLst>
          </p:cNvPr>
          <p:cNvSpPr>
            <a:spLocks noGrp="1"/>
          </p:cNvSpPr>
          <p:nvPr>
            <p:ph type="pic" sz="quarter" idx="17" hasCustomPrompt="1"/>
          </p:nvPr>
        </p:nvSpPr>
        <p:spPr>
          <a:xfrm>
            <a:off x="6113418" y="0"/>
            <a:ext cx="3030582" cy="5143500"/>
          </a:xfrm>
          <a:solidFill>
            <a:schemeClr val="bg1">
              <a:lumMod val="75000"/>
            </a:schemeClr>
          </a:solidFill>
        </p:spPr>
        <p:txBody>
          <a:bodyPr anchor="ctr"/>
          <a:lstStyle>
            <a:lvl1pPr marL="0" indent="0" algn="ctr">
              <a:buNone/>
              <a:defRPr>
                <a:solidFill>
                  <a:schemeClr val="bg1"/>
                </a:solidFill>
              </a:defRPr>
            </a:lvl1pPr>
          </a:lstStyle>
          <a:p>
            <a:pPr marL="0" marR="0" lvl="0" indent="0" algn="ctr"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picture</a:t>
            </a:r>
            <a:endParaRPr lang="en-GB" dirty="0"/>
          </a:p>
        </p:txBody>
      </p:sp>
      <p:sp>
        <p:nvSpPr>
          <p:cNvPr id="2" name="Title 1"/>
          <p:cNvSpPr>
            <a:spLocks noGrp="1"/>
          </p:cNvSpPr>
          <p:nvPr>
            <p:ph type="title" hasCustomPrompt="1"/>
          </p:nvPr>
        </p:nvSpPr>
        <p:spPr>
          <a:xfrm>
            <a:off x="287339" y="231774"/>
            <a:ext cx="5580061" cy="1008063"/>
          </a:xfrm>
        </p:spPr>
        <p:txBody>
          <a:bodyPr/>
          <a:lstStyle>
            <a:lvl1pPr>
              <a:defRPr sz="2400">
                <a:solidFill>
                  <a:schemeClr val="accent1"/>
                </a:solidFill>
              </a:defRPr>
            </a:lvl1pPr>
          </a:lstStyle>
          <a:p>
            <a:r>
              <a:rPr lang="en-GB" dirty="0"/>
              <a:t>Click to add title</a:t>
            </a:r>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a:xfrm>
            <a:off x="7166007" y="4875766"/>
            <a:ext cx="1327855" cy="129382"/>
          </a:xfrm>
        </p:spPr>
        <p:txBody>
          <a:bodyPr/>
          <a:lstStyle>
            <a:lvl1pPr>
              <a:defRPr>
                <a:solidFill>
                  <a:schemeClr val="bg1"/>
                </a:solidFill>
              </a:defRPr>
            </a:lvl1p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a:xfrm>
            <a:off x="8540096" y="4875766"/>
            <a:ext cx="316567" cy="129382"/>
          </a:xfrm>
        </p:spPr>
        <p:txBody>
          <a:bodyPr/>
          <a:lstStyle>
            <a:lvl1pPr>
              <a:defRPr>
                <a:solidFill>
                  <a:schemeClr val="bg1"/>
                </a:solidFill>
              </a:defRPr>
            </a:lvl1pPr>
          </a:lstStyle>
          <a:p>
            <a:fld id="{61E25E67-CBB9-434B-BBF7-0A5E970272B8}" type="slidenum">
              <a:rPr lang="en-GB" smtClean="0"/>
              <a:pPr/>
              <a:t>‹#›</a:t>
            </a:fld>
            <a:endParaRPr lang="en-GB" dirty="0"/>
          </a:p>
        </p:txBody>
      </p:sp>
      <p:sp>
        <p:nvSpPr>
          <p:cNvPr id="11" name="Text Placeholder 14">
            <a:extLst>
              <a:ext uri="{FF2B5EF4-FFF2-40B4-BE49-F238E27FC236}">
                <a16:creationId xmlns:a16="http://schemas.microsoft.com/office/drawing/2014/main" id="{86C15EA9-6488-44FD-9697-87CBA3F18989}"/>
              </a:ext>
            </a:extLst>
          </p:cNvPr>
          <p:cNvSpPr>
            <a:spLocks noGrp="1"/>
          </p:cNvSpPr>
          <p:nvPr>
            <p:ph type="body" sz="quarter" idx="18" hasCustomPrompt="1"/>
          </p:nvPr>
        </p:nvSpPr>
        <p:spPr>
          <a:xfrm>
            <a:off x="287338" y="1384300"/>
            <a:ext cx="2663825" cy="3252702"/>
          </a:xfrm>
        </p:spPr>
        <p:txBody>
          <a:bodyPr>
            <a:normAutofit/>
          </a:bodyPr>
          <a:lstStyle>
            <a:lvl1pPr marL="0" indent="0">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14">
            <a:extLst>
              <a:ext uri="{FF2B5EF4-FFF2-40B4-BE49-F238E27FC236}">
                <a16:creationId xmlns:a16="http://schemas.microsoft.com/office/drawing/2014/main" id="{29853EE3-B235-4C12-856E-DA5CA39C634B}"/>
              </a:ext>
            </a:extLst>
          </p:cNvPr>
          <p:cNvSpPr>
            <a:spLocks noGrp="1"/>
          </p:cNvSpPr>
          <p:nvPr>
            <p:ph type="body" sz="quarter" idx="19" hasCustomPrompt="1"/>
          </p:nvPr>
        </p:nvSpPr>
        <p:spPr>
          <a:xfrm>
            <a:off x="3203575" y="1384300"/>
            <a:ext cx="2663825" cy="3252702"/>
          </a:xfrm>
        </p:spPr>
        <p:txBody>
          <a:bodyPr>
            <a:normAutofit/>
          </a:bodyPr>
          <a:lstStyle>
            <a:lvl1pPr marL="0" indent="0">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1204082505"/>
      </p:ext>
    </p:extLst>
  </p:cSld>
  <p:clrMapOvr>
    <a:masterClrMapping/>
  </p:clrMapOvr>
  <p:extLst>
    <p:ext uri="{DCECCB84-F9BA-43D5-87BE-67443E8EF086}">
      <p15:sldGuideLst xmlns:p15="http://schemas.microsoft.com/office/powerpoint/2012/main">
        <p15:guide id="1" pos="1859">
          <p15:clr>
            <a:srgbClr val="FBAE40"/>
          </p15:clr>
        </p15:guide>
        <p15:guide id="2" pos="2018">
          <p15:clr>
            <a:srgbClr val="FBAE40"/>
          </p15:clr>
        </p15:guide>
        <p15:guide id="3" pos="3696">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and picture 1">
    <p:bg>
      <p:bgPr>
        <a:solidFill>
          <a:schemeClr val="bg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EFD8556-0AB6-4925-BC1F-6A8D224BE8A2}"/>
              </a:ext>
            </a:extLst>
          </p:cNvPr>
          <p:cNvSpPr>
            <a:spLocks noGrp="1"/>
          </p:cNvSpPr>
          <p:nvPr>
            <p:ph type="pic" sz="quarter" idx="19" hasCustomPrompt="1"/>
          </p:nvPr>
        </p:nvSpPr>
        <p:spPr>
          <a:xfrm>
            <a:off x="3203575" y="0"/>
            <a:ext cx="5940425" cy="5143500"/>
          </a:xfrm>
          <a:solidFill>
            <a:schemeClr val="bg1">
              <a:lumMod val="75000"/>
            </a:schemeClr>
          </a:solidFill>
        </p:spPr>
        <p:txBody>
          <a:bodyPr anchor="ctr">
            <a:normAutofit/>
          </a:bodyPr>
          <a:lstStyle>
            <a:lvl1pPr marL="0" indent="0" algn="ctr">
              <a:buNone/>
              <a:defRPr sz="1200"/>
            </a:lvl1pPr>
          </a:lstStyle>
          <a:p>
            <a:r>
              <a:rPr lang="en-GB"/>
              <a:t>Click to add picture</a:t>
            </a:r>
            <a:endParaRPr lang="en-GB" dirty="0"/>
          </a:p>
        </p:txBody>
      </p:sp>
      <p:sp>
        <p:nvSpPr>
          <p:cNvPr id="2" name="Title 1"/>
          <p:cNvSpPr>
            <a:spLocks noGrp="1"/>
          </p:cNvSpPr>
          <p:nvPr>
            <p:ph type="title" hasCustomPrompt="1"/>
          </p:nvPr>
        </p:nvSpPr>
        <p:spPr>
          <a:xfrm>
            <a:off x="287340" y="231775"/>
            <a:ext cx="2663824" cy="1008064"/>
          </a:xfrm>
        </p:spPr>
        <p:txBody>
          <a:bodyPr/>
          <a:lstStyle>
            <a:lvl1pPr>
              <a:defRPr sz="2400">
                <a:solidFill>
                  <a:schemeClr val="accent1"/>
                </a:solidFill>
              </a:defRPr>
            </a:lvl1pPr>
          </a:lstStyle>
          <a:p>
            <a:r>
              <a:rPr lang="en-GB" dirty="0"/>
              <a:t>Click to add title</a:t>
            </a:r>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a:xfrm>
            <a:off x="7166007" y="4875766"/>
            <a:ext cx="1327855" cy="129382"/>
          </a:xfrm>
        </p:spPr>
        <p:txBody>
          <a:bodyPr/>
          <a:lstStyle>
            <a:lvl1pPr>
              <a:defRPr>
                <a:solidFill>
                  <a:schemeClr val="bg1"/>
                </a:solidFill>
              </a:defRPr>
            </a:lvl1p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a:xfrm>
            <a:off x="8540096" y="4875766"/>
            <a:ext cx="316567" cy="129382"/>
          </a:xfrm>
        </p:spPr>
        <p:txBody>
          <a:bodyPr/>
          <a:lstStyle>
            <a:lvl1pPr>
              <a:defRPr>
                <a:solidFill>
                  <a:schemeClr val="bg1"/>
                </a:solidFill>
              </a:defRPr>
            </a:lvl1pPr>
          </a:lstStyle>
          <a:p>
            <a:fld id="{61E25E67-CBB9-434B-BBF7-0A5E970272B8}" type="slidenum">
              <a:rPr lang="en-GB" smtClean="0"/>
              <a:pPr/>
              <a:t>‹#›</a:t>
            </a:fld>
            <a:endParaRPr lang="en-GB" dirty="0"/>
          </a:p>
        </p:txBody>
      </p:sp>
      <p:sp>
        <p:nvSpPr>
          <p:cNvPr id="11" name="Text Placeholder 14">
            <a:extLst>
              <a:ext uri="{FF2B5EF4-FFF2-40B4-BE49-F238E27FC236}">
                <a16:creationId xmlns:a16="http://schemas.microsoft.com/office/drawing/2014/main" id="{1FC4084A-15B9-46BC-968F-A2F45E885110}"/>
              </a:ext>
            </a:extLst>
          </p:cNvPr>
          <p:cNvSpPr>
            <a:spLocks noGrp="1"/>
          </p:cNvSpPr>
          <p:nvPr>
            <p:ph type="body" sz="quarter" idx="20" hasCustomPrompt="1"/>
          </p:nvPr>
        </p:nvSpPr>
        <p:spPr>
          <a:xfrm>
            <a:off x="287338" y="1384300"/>
            <a:ext cx="2663825" cy="3252702"/>
          </a:xfrm>
        </p:spPr>
        <p:txBody>
          <a:bodyPr>
            <a:normAutofit/>
          </a:bodyPr>
          <a:lstStyle>
            <a:lvl1pPr marL="0" indent="0">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3368142743"/>
      </p:ext>
    </p:extLst>
  </p:cSld>
  <p:clrMapOvr>
    <a:masterClrMapping/>
  </p:clrMapOvr>
  <p:extLst>
    <p:ext uri="{DCECCB84-F9BA-43D5-87BE-67443E8EF086}">
      <p15:sldGuideLst xmlns:p15="http://schemas.microsoft.com/office/powerpoint/2012/main">
        <p15:guide id="1" pos="1859">
          <p15:clr>
            <a:srgbClr val="FBAE40"/>
          </p15:clr>
        </p15:guide>
        <p15:guide id="2" pos="2018">
          <p15:clr>
            <a:srgbClr val="FBAE40"/>
          </p15:clr>
        </p15:guide>
        <p15:guide id="3" pos="3696">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and picture 2">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F2EED53-4FAF-470B-BABA-95415FCA0B32}"/>
              </a:ext>
            </a:extLst>
          </p:cNvPr>
          <p:cNvSpPr/>
          <p:nvPr userDrawn="1"/>
        </p:nvSpPr>
        <p:spPr>
          <a:xfrm>
            <a:off x="0" y="0"/>
            <a:ext cx="3203575"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hasCustomPrompt="1"/>
          </p:nvPr>
        </p:nvSpPr>
        <p:spPr>
          <a:xfrm>
            <a:off x="287340" y="231774"/>
            <a:ext cx="2663824" cy="1008063"/>
          </a:xfrm>
        </p:spPr>
        <p:txBody>
          <a:bodyPr/>
          <a:lstStyle>
            <a:lvl1pPr>
              <a:defRPr sz="2400">
                <a:solidFill>
                  <a:schemeClr val="accent1"/>
                </a:solidFill>
              </a:defRPr>
            </a:lvl1pPr>
          </a:lstStyle>
          <a:p>
            <a:r>
              <a:rPr lang="en-GB" dirty="0"/>
              <a:t>Click to add title</a:t>
            </a:r>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a:xfrm>
            <a:off x="7166007" y="4875766"/>
            <a:ext cx="1327855" cy="129382"/>
          </a:xfrm>
        </p:spPr>
        <p:txBody>
          <a:bodyPr/>
          <a:lstStyle>
            <a:lvl1pPr>
              <a:defRPr>
                <a:solidFill>
                  <a:srgbClr val="9994B1"/>
                </a:solidFill>
              </a:defRPr>
            </a:lvl1p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a:xfrm>
            <a:off x="8540096" y="4875766"/>
            <a:ext cx="316567" cy="129382"/>
          </a:xfrm>
        </p:spPr>
        <p:txBody>
          <a:bodyPr/>
          <a:lstStyle>
            <a:lvl1pPr>
              <a:defRPr>
                <a:solidFill>
                  <a:srgbClr val="9994B1"/>
                </a:solidFill>
              </a:defRPr>
            </a:lvl1pPr>
          </a:lstStyle>
          <a:p>
            <a:fld id="{61E25E67-CBB9-434B-BBF7-0A5E970272B8}" type="slidenum">
              <a:rPr lang="en-GB" smtClean="0"/>
              <a:pPr/>
              <a:t>‹#›</a:t>
            </a:fld>
            <a:endParaRPr lang="en-GB" dirty="0"/>
          </a:p>
        </p:txBody>
      </p:sp>
      <p:grpSp>
        <p:nvGrpSpPr>
          <p:cNvPr id="11" name="Graphic 19">
            <a:extLst>
              <a:ext uri="{FF2B5EF4-FFF2-40B4-BE49-F238E27FC236}">
                <a16:creationId xmlns:a16="http://schemas.microsoft.com/office/drawing/2014/main" id="{6EC4B04A-FD2E-440A-B266-DB1890A20B15}"/>
              </a:ext>
            </a:extLst>
          </p:cNvPr>
          <p:cNvGrpSpPr/>
          <p:nvPr userDrawn="1"/>
        </p:nvGrpSpPr>
        <p:grpSpPr>
          <a:xfrm>
            <a:off x="294595" y="4913727"/>
            <a:ext cx="487916" cy="81562"/>
            <a:chOff x="301852" y="4913727"/>
            <a:chExt cx="487916" cy="81562"/>
          </a:xfrm>
          <a:solidFill>
            <a:srgbClr val="BEBEBE"/>
          </a:solidFill>
        </p:grpSpPr>
        <p:sp>
          <p:nvSpPr>
            <p:cNvPr id="12" name="Freeform: Shape 11">
              <a:extLst>
                <a:ext uri="{FF2B5EF4-FFF2-40B4-BE49-F238E27FC236}">
                  <a16:creationId xmlns:a16="http://schemas.microsoft.com/office/drawing/2014/main" id="{64E67AE1-3A55-4FE3-AFA3-D44BDDE51A76}"/>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2DDF7F79-ACCF-4E1A-8668-26E488678121}"/>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BBB84DAD-A6E2-4856-A62D-335C50EF1184}"/>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87650A64-39E5-4A8B-8C8A-C967473220D6}"/>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80D8D9B8-112F-4E87-8C53-3E8A9737CAC8}"/>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4A42C00B-48E5-45D9-8C25-3D9FDFC144D1}"/>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46846ED9-346A-4E74-B2C7-E35F271FA7E2}"/>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FA4A0209-A5B5-4352-AA4A-3EC008E71236}"/>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782F71D0-BFBB-44B6-9F79-499711036F57}"/>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55386E7E-229C-4AC3-B5BE-E9CF22FEE783}"/>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6B68B6AE-6454-46C6-821D-20923944E958}"/>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310546DE-A37B-4F37-8A23-7BEA4B35C08A}"/>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65D784D4-ED0C-4B9F-8199-612AB0334EEC}"/>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E306A1E2-3540-412C-96A7-24C8339F5787}"/>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5836F61A-C498-4BF3-B126-BBAD79E248AC}"/>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40BA1CDF-7FA8-43EC-B8CB-01A67A5DBA46}"/>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BFE79733-74E2-4B88-A2C0-8A84B618AE3F}"/>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36604E9F-B455-447C-840D-B2E6098341A3}"/>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7CE3B313-27DB-4FE0-A76F-6254993DF3CC}"/>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E40B51F9-0E4E-4B25-9A8D-AB82B7CD8FDA}"/>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5" name="Text Placeholder 14">
            <a:extLst>
              <a:ext uri="{FF2B5EF4-FFF2-40B4-BE49-F238E27FC236}">
                <a16:creationId xmlns:a16="http://schemas.microsoft.com/office/drawing/2014/main" id="{34D410A3-6262-4104-8421-EEA32224C992}"/>
              </a:ext>
            </a:extLst>
          </p:cNvPr>
          <p:cNvSpPr>
            <a:spLocks noGrp="1"/>
          </p:cNvSpPr>
          <p:nvPr>
            <p:ph type="body" sz="quarter" idx="17" hasCustomPrompt="1"/>
          </p:nvPr>
        </p:nvSpPr>
        <p:spPr>
          <a:xfrm>
            <a:off x="287338" y="1384300"/>
            <a:ext cx="2663825" cy="3252702"/>
          </a:xfrm>
        </p:spPr>
        <p:txBody>
          <a:bodyPr>
            <a:normAutofit/>
          </a:bodyPr>
          <a:lstStyle>
            <a:lvl1pPr marL="0" indent="0">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Picture Placeholder 5">
            <a:extLst>
              <a:ext uri="{FF2B5EF4-FFF2-40B4-BE49-F238E27FC236}">
                <a16:creationId xmlns:a16="http://schemas.microsoft.com/office/drawing/2014/main" id="{6ED0B705-AD58-4371-B16B-CE872F23B60B}"/>
              </a:ext>
              <a:ext uri="{C183D7F6-B498-43B3-948B-1728B52AA6E4}">
                <adec:decorative xmlns:adec="http://schemas.microsoft.com/office/drawing/2017/decorative" val="1"/>
              </a:ext>
            </a:extLst>
          </p:cNvPr>
          <p:cNvSpPr>
            <a:spLocks noGrp="1"/>
          </p:cNvSpPr>
          <p:nvPr>
            <p:ph type="pic" sz="quarter" idx="18" hasCustomPrompt="1"/>
          </p:nvPr>
        </p:nvSpPr>
        <p:spPr>
          <a:xfrm>
            <a:off x="4301656" y="737389"/>
            <a:ext cx="3744264" cy="3333680"/>
          </a:xfrm>
          <a:blipFill dpi="0" rotWithShape="1">
            <a:blip r:embed="rId2" cstate="print">
              <a:extLst>
                <a:ext uri="{28A0092B-C50C-407E-A947-70E740481C1C}">
                  <a14:useLocalDpi xmlns:a14="http://schemas.microsoft.com/office/drawing/2010/main"/>
                </a:ext>
              </a:extLst>
            </a:blip>
            <a:srcRect/>
            <a:stretch>
              <a:fillRect t="728" b="728"/>
            </a:stretch>
          </a:blipFill>
        </p:spPr>
        <p:txBody>
          <a:bodyPr anchor="ctr">
            <a:normAutofit/>
          </a:bodyPr>
          <a:lstStyle>
            <a:lvl1pPr marL="0" indent="0" algn="ctr">
              <a:buNone/>
              <a:defRPr sz="1200">
                <a:solidFill>
                  <a:schemeClr val="bg1"/>
                </a:solidFill>
              </a:defRPr>
            </a:lvl1pPr>
          </a:lstStyle>
          <a:p>
            <a:r>
              <a:rPr lang="en-GB"/>
              <a:t>Click to add picture</a:t>
            </a:r>
            <a:endParaRPr lang="en-GB" dirty="0"/>
          </a:p>
        </p:txBody>
      </p:sp>
    </p:spTree>
    <p:extLst>
      <p:ext uri="{BB962C8B-B14F-4D97-AF65-F5344CB8AC3E}">
        <p14:creationId xmlns:p14="http://schemas.microsoft.com/office/powerpoint/2010/main" val="2010037865"/>
      </p:ext>
    </p:extLst>
  </p:cSld>
  <p:clrMapOvr>
    <a:masterClrMapping/>
  </p:clrMapOvr>
  <p:extLst>
    <p:ext uri="{DCECCB84-F9BA-43D5-87BE-67443E8EF086}">
      <p15:sldGuideLst xmlns:p15="http://schemas.microsoft.com/office/powerpoint/2012/main">
        <p15:guide id="1" pos="1859">
          <p15:clr>
            <a:srgbClr val="FBAE40"/>
          </p15:clr>
        </p15:guide>
        <p15:guide id="2" pos="2018">
          <p15:clr>
            <a:srgbClr val="FBAE40"/>
          </p15:clr>
        </p15:guide>
        <p15:guide id="3" pos="369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3273091" cy="1439863"/>
          </a:xfrm>
        </p:spPr>
        <p:txBody>
          <a:bodyPr/>
          <a:lstStyle>
            <a:lvl1pPr>
              <a:defRPr/>
            </a:lvl1pPr>
          </a:lstStyle>
          <a:p>
            <a:r>
              <a:rPr lang="en-GB"/>
              <a:t>Click to add title for example Agenda</a:t>
            </a:r>
            <a:endParaRPr lang="en-GB" dirty="0"/>
          </a:p>
        </p:txBody>
      </p:sp>
      <p:grpSp>
        <p:nvGrpSpPr>
          <p:cNvPr id="13" name="Graphic 19">
            <a:extLst>
              <a:ext uri="{FF2B5EF4-FFF2-40B4-BE49-F238E27FC236}">
                <a16:creationId xmlns:a16="http://schemas.microsoft.com/office/drawing/2014/main" id="{EDA775F8-93D1-4FFA-87A0-9FD0B3FBDB9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A9A9A9"/>
          </a:solidFill>
        </p:grpSpPr>
        <p:sp>
          <p:nvSpPr>
            <p:cNvPr id="14" name="Freeform: Shape 13">
              <a:extLst>
                <a:ext uri="{FF2B5EF4-FFF2-40B4-BE49-F238E27FC236}">
                  <a16:creationId xmlns:a16="http://schemas.microsoft.com/office/drawing/2014/main" id="{F340C11A-D825-4DF3-93F8-40581FDAC183}"/>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8FFB176-1CF4-4A5F-A897-BED265EFDCB3}"/>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EC25D42A-D5B4-41E9-8289-8154A8B23529}"/>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852D4C7B-1666-4F0B-820E-FD7E5E80CDB6}"/>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E5ED751D-AC71-4B28-AD95-3BFBCF1CBB11}"/>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8933515D-22FB-48AE-B3EC-6B3012D6971B}"/>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EC59BF82-4126-4E61-99F3-C18F433C1410}"/>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F58A76AB-BCD6-4D8A-8E88-47E2FF47F695}"/>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6109F58-C435-4269-AA12-0B2D094E008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781DD395-3A30-48BB-99BB-0E8389AB67E3}"/>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D8184B4E-02D1-4872-AA7C-AC7050359B88}"/>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5ECE8D9B-02DE-4693-B22C-53E063EF371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C55E902B-7746-45C1-9274-2F2EEE57D68D}"/>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F5CF3F5E-295F-4C68-90F6-11A90389786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DC52AACC-B621-43F6-8FE8-7D402D720786}"/>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8A812A30-ECCE-4CB5-8AFD-EBD106F2F0CB}"/>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D9E2C15A-FF9B-439D-B17B-42B5F5119CE8}"/>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7AF447B-A5E6-4FBF-9699-74B9F196D84B}"/>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48E0ECEB-3BE1-43B8-865B-A6713566CB1B}"/>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3D7D855F-D1AA-474D-88D3-ECFB5AC46403}"/>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5" name="Dots">
            <a:extLst>
              <a:ext uri="{FF2B5EF4-FFF2-40B4-BE49-F238E27FC236}">
                <a16:creationId xmlns:a16="http://schemas.microsoft.com/office/drawing/2014/main" id="{7EB53862-94DA-442E-9BA3-F56AE08555A8}"/>
              </a:ext>
            </a:extLst>
          </p:cNvPr>
          <p:cNvSpPr/>
          <p:nvPr userDrawn="1"/>
        </p:nvSpPr>
        <p:spPr>
          <a:xfrm rot="16200000">
            <a:off x="7037018" y="276035"/>
            <a:ext cx="1793181" cy="1842720"/>
          </a:xfrm>
          <a:custGeom>
            <a:avLst/>
            <a:gdLst>
              <a:gd name="connsiteX0" fmla="*/ 23773 w 1793181"/>
              <a:gd name="connsiteY0" fmla="*/ 1817965 h 1842720"/>
              <a:gd name="connsiteX1" fmla="*/ 11561 w 1793181"/>
              <a:gd name="connsiteY1" fmla="*/ 1830141 h 1842720"/>
              <a:gd name="connsiteX2" fmla="*/ 0 w 1793181"/>
              <a:gd name="connsiteY2" fmla="*/ 1817625 h 1842720"/>
              <a:gd name="connsiteX3" fmla="*/ 12169 w 1793181"/>
              <a:gd name="connsiteY3" fmla="*/ 1805098 h 1842720"/>
              <a:gd name="connsiteX4" fmla="*/ 12216 w 1793181"/>
              <a:gd name="connsiteY4" fmla="*/ 1805098 h 1842720"/>
              <a:gd name="connsiteX5" fmla="*/ 23773 w 1793181"/>
              <a:gd name="connsiteY5" fmla="*/ 1817965 h 1842720"/>
              <a:gd name="connsiteX6" fmla="*/ 328537 w 1793181"/>
              <a:gd name="connsiteY6" fmla="*/ 1818256 h 1842720"/>
              <a:gd name="connsiteX7" fmla="*/ 304113 w 1793181"/>
              <a:gd name="connsiteY7" fmla="*/ 1842712 h 1842720"/>
              <a:gd name="connsiteX8" fmla="*/ 280896 w 1793181"/>
              <a:gd name="connsiteY8" fmla="*/ 1817624 h 1842720"/>
              <a:gd name="connsiteX9" fmla="*/ 305279 w 1793181"/>
              <a:gd name="connsiteY9" fmla="*/ 1792523 h 1842720"/>
              <a:gd name="connsiteX10" fmla="*/ 305329 w 1793181"/>
              <a:gd name="connsiteY10" fmla="*/ 1792523 h 1842720"/>
              <a:gd name="connsiteX11" fmla="*/ 328537 w 1793181"/>
              <a:gd name="connsiteY11" fmla="*/ 1818256 h 1842720"/>
              <a:gd name="connsiteX12" fmla="*/ 340145 w 1793181"/>
              <a:gd name="connsiteY12" fmla="*/ 1517734 h 1842720"/>
              <a:gd name="connsiteX13" fmla="*/ 303550 w 1793181"/>
              <a:gd name="connsiteY13" fmla="*/ 1554409 h 1842720"/>
              <a:gd name="connsiteX14" fmla="*/ 268726 w 1793181"/>
              <a:gd name="connsiteY14" fmla="*/ 1516758 h 1842720"/>
              <a:gd name="connsiteX15" fmla="*/ 305324 w 1793181"/>
              <a:gd name="connsiteY15" fmla="*/ 1479179 h 1842720"/>
              <a:gd name="connsiteX16" fmla="*/ 305329 w 1793181"/>
              <a:gd name="connsiteY16" fmla="*/ 1479179 h 1842720"/>
              <a:gd name="connsiteX17" fmla="*/ 340145 w 1793181"/>
              <a:gd name="connsiteY17" fmla="*/ 1517734 h 1842720"/>
              <a:gd name="connsiteX18" fmla="*/ 609814 w 1793181"/>
              <a:gd name="connsiteY18" fmla="*/ 1817965 h 1842720"/>
              <a:gd name="connsiteX19" fmla="*/ 597602 w 1793181"/>
              <a:gd name="connsiteY19" fmla="*/ 1830141 h 1842720"/>
              <a:gd name="connsiteX20" fmla="*/ 586041 w 1793181"/>
              <a:gd name="connsiteY20" fmla="*/ 1817624 h 1842720"/>
              <a:gd name="connsiteX21" fmla="*/ 598112 w 1793181"/>
              <a:gd name="connsiteY21" fmla="*/ 1805098 h 1842720"/>
              <a:gd name="connsiteX22" fmla="*/ 598257 w 1793181"/>
              <a:gd name="connsiteY22" fmla="*/ 1805098 h 1842720"/>
              <a:gd name="connsiteX23" fmla="*/ 609814 w 1793181"/>
              <a:gd name="connsiteY23" fmla="*/ 1817965 h 1842720"/>
              <a:gd name="connsiteX24" fmla="*/ 609907 w 1793181"/>
              <a:gd name="connsiteY24" fmla="*/ 1216232 h 1842720"/>
              <a:gd name="connsiteX25" fmla="*/ 597695 w 1793181"/>
              <a:gd name="connsiteY25" fmla="*/ 1228511 h 1842720"/>
              <a:gd name="connsiteX26" fmla="*/ 586040 w 1793181"/>
              <a:gd name="connsiteY26" fmla="*/ 1215892 h 1842720"/>
              <a:gd name="connsiteX27" fmla="*/ 598210 w 1793181"/>
              <a:gd name="connsiteY27" fmla="*/ 1203366 h 1842720"/>
              <a:gd name="connsiteX28" fmla="*/ 598257 w 1793181"/>
              <a:gd name="connsiteY28" fmla="*/ 1203366 h 1842720"/>
              <a:gd name="connsiteX29" fmla="*/ 609907 w 1793181"/>
              <a:gd name="connsiteY29" fmla="*/ 1216232 h 1842720"/>
              <a:gd name="connsiteX30" fmla="*/ 621464 w 1793181"/>
              <a:gd name="connsiteY30" fmla="*/ 1517438 h 1842720"/>
              <a:gd name="connsiteX31" fmla="*/ 597040 w 1793181"/>
              <a:gd name="connsiteY31" fmla="*/ 1541894 h 1842720"/>
              <a:gd name="connsiteX32" fmla="*/ 573823 w 1793181"/>
              <a:gd name="connsiteY32" fmla="*/ 1516757 h 1842720"/>
              <a:gd name="connsiteX33" fmla="*/ 598159 w 1793181"/>
              <a:gd name="connsiteY33" fmla="*/ 1491706 h 1842720"/>
              <a:gd name="connsiteX34" fmla="*/ 598256 w 1793181"/>
              <a:gd name="connsiteY34" fmla="*/ 1491706 h 1842720"/>
              <a:gd name="connsiteX35" fmla="*/ 621464 w 1793181"/>
              <a:gd name="connsiteY35" fmla="*/ 1517438 h 1842720"/>
              <a:gd name="connsiteX36" fmla="*/ 621464 w 1793181"/>
              <a:gd name="connsiteY36" fmla="*/ 915705 h 1842720"/>
              <a:gd name="connsiteX37" fmla="*/ 597040 w 1793181"/>
              <a:gd name="connsiteY37" fmla="*/ 940161 h 1842720"/>
              <a:gd name="connsiteX38" fmla="*/ 573823 w 1793181"/>
              <a:gd name="connsiteY38" fmla="*/ 915075 h 1842720"/>
              <a:gd name="connsiteX39" fmla="*/ 598206 w 1793181"/>
              <a:gd name="connsiteY39" fmla="*/ 889973 h 1842720"/>
              <a:gd name="connsiteX40" fmla="*/ 598256 w 1793181"/>
              <a:gd name="connsiteY40" fmla="*/ 889973 h 1842720"/>
              <a:gd name="connsiteX41" fmla="*/ 621464 w 1793181"/>
              <a:gd name="connsiteY41" fmla="*/ 915705 h 1842720"/>
              <a:gd name="connsiteX42" fmla="*/ 902740 w 1793181"/>
              <a:gd name="connsiteY42" fmla="*/ 1817965 h 1842720"/>
              <a:gd name="connsiteX43" fmla="*/ 890528 w 1793181"/>
              <a:gd name="connsiteY43" fmla="*/ 1830141 h 1842720"/>
              <a:gd name="connsiteX44" fmla="*/ 878967 w 1793181"/>
              <a:gd name="connsiteY44" fmla="*/ 1817624 h 1842720"/>
              <a:gd name="connsiteX45" fmla="*/ 891038 w 1793181"/>
              <a:gd name="connsiteY45" fmla="*/ 1805098 h 1842720"/>
              <a:gd name="connsiteX46" fmla="*/ 891183 w 1793181"/>
              <a:gd name="connsiteY46" fmla="*/ 1805098 h 1842720"/>
              <a:gd name="connsiteX47" fmla="*/ 902740 w 1793181"/>
              <a:gd name="connsiteY47" fmla="*/ 1817965 h 1842720"/>
              <a:gd name="connsiteX48" fmla="*/ 902740 w 1793181"/>
              <a:gd name="connsiteY48" fmla="*/ 1517097 h 1842720"/>
              <a:gd name="connsiteX49" fmla="*/ 890528 w 1793181"/>
              <a:gd name="connsiteY49" fmla="*/ 1529273 h 1842720"/>
              <a:gd name="connsiteX50" fmla="*/ 878967 w 1793181"/>
              <a:gd name="connsiteY50" fmla="*/ 1516757 h 1842720"/>
              <a:gd name="connsiteX51" fmla="*/ 891136 w 1793181"/>
              <a:gd name="connsiteY51" fmla="*/ 1504231 h 1842720"/>
              <a:gd name="connsiteX52" fmla="*/ 891183 w 1793181"/>
              <a:gd name="connsiteY52" fmla="*/ 1504231 h 1842720"/>
              <a:gd name="connsiteX53" fmla="*/ 902740 w 1793181"/>
              <a:gd name="connsiteY53" fmla="*/ 1517097 h 1842720"/>
              <a:gd name="connsiteX54" fmla="*/ 914390 w 1793181"/>
              <a:gd name="connsiteY54" fmla="*/ 1216571 h 1842720"/>
              <a:gd name="connsiteX55" fmla="*/ 889966 w 1793181"/>
              <a:gd name="connsiteY55" fmla="*/ 1241026 h 1842720"/>
              <a:gd name="connsiteX56" fmla="*/ 866749 w 1793181"/>
              <a:gd name="connsiteY56" fmla="*/ 1215890 h 1842720"/>
              <a:gd name="connsiteX57" fmla="*/ 891179 w 1793181"/>
              <a:gd name="connsiteY57" fmla="*/ 1190839 h 1842720"/>
              <a:gd name="connsiteX58" fmla="*/ 891182 w 1793181"/>
              <a:gd name="connsiteY58" fmla="*/ 1190839 h 1842720"/>
              <a:gd name="connsiteX59" fmla="*/ 914390 w 1793181"/>
              <a:gd name="connsiteY59" fmla="*/ 1216571 h 1842720"/>
              <a:gd name="connsiteX60" fmla="*/ 914954 w 1793181"/>
              <a:gd name="connsiteY60" fmla="*/ 614844 h 1842720"/>
              <a:gd name="connsiteX61" fmla="*/ 890571 w 1793181"/>
              <a:gd name="connsiteY61" fmla="*/ 639343 h 1842720"/>
              <a:gd name="connsiteX62" fmla="*/ 867308 w 1793181"/>
              <a:gd name="connsiteY62" fmla="*/ 614257 h 1842720"/>
              <a:gd name="connsiteX63" fmla="*/ 891694 w 1793181"/>
              <a:gd name="connsiteY63" fmla="*/ 589157 h 1842720"/>
              <a:gd name="connsiteX64" fmla="*/ 914954 w 1793181"/>
              <a:gd name="connsiteY64" fmla="*/ 614844 h 1842720"/>
              <a:gd name="connsiteX65" fmla="*/ 925949 w 1793181"/>
              <a:gd name="connsiteY65" fmla="*/ 916046 h 1842720"/>
              <a:gd name="connsiteX66" fmla="*/ 889311 w 1793181"/>
              <a:gd name="connsiteY66" fmla="*/ 952677 h 1842720"/>
              <a:gd name="connsiteX67" fmla="*/ 854533 w 1793181"/>
              <a:gd name="connsiteY67" fmla="*/ 915075 h 1842720"/>
              <a:gd name="connsiteX68" fmla="*/ 891179 w 1793181"/>
              <a:gd name="connsiteY68" fmla="*/ 877447 h 1842720"/>
              <a:gd name="connsiteX69" fmla="*/ 891183 w 1793181"/>
              <a:gd name="connsiteY69" fmla="*/ 877447 h 1842720"/>
              <a:gd name="connsiteX70" fmla="*/ 925949 w 1793181"/>
              <a:gd name="connsiteY70" fmla="*/ 916046 h 1842720"/>
              <a:gd name="connsiteX71" fmla="*/ 1195666 w 1793181"/>
              <a:gd name="connsiteY71" fmla="*/ 1817916 h 1842720"/>
              <a:gd name="connsiteX72" fmla="*/ 1183500 w 1793181"/>
              <a:gd name="connsiteY72" fmla="*/ 1830146 h 1842720"/>
              <a:gd name="connsiteX73" fmla="*/ 1171893 w 1793181"/>
              <a:gd name="connsiteY73" fmla="*/ 1817625 h 1842720"/>
              <a:gd name="connsiteX74" fmla="*/ 1184062 w 1793181"/>
              <a:gd name="connsiteY74" fmla="*/ 1805098 h 1842720"/>
              <a:gd name="connsiteX75" fmla="*/ 1195666 w 1793181"/>
              <a:gd name="connsiteY75" fmla="*/ 1817916 h 1842720"/>
              <a:gd name="connsiteX76" fmla="*/ 1195666 w 1793181"/>
              <a:gd name="connsiteY76" fmla="*/ 614499 h 1842720"/>
              <a:gd name="connsiteX77" fmla="*/ 1183500 w 1793181"/>
              <a:gd name="connsiteY77" fmla="*/ 626728 h 1842720"/>
              <a:gd name="connsiteX78" fmla="*/ 1171893 w 1793181"/>
              <a:gd name="connsiteY78" fmla="*/ 614208 h 1842720"/>
              <a:gd name="connsiteX79" fmla="*/ 1184062 w 1793181"/>
              <a:gd name="connsiteY79" fmla="*/ 601683 h 1842720"/>
              <a:gd name="connsiteX80" fmla="*/ 1195666 w 1793181"/>
              <a:gd name="connsiteY80" fmla="*/ 614499 h 1842720"/>
              <a:gd name="connsiteX81" fmla="*/ 1195759 w 1793181"/>
              <a:gd name="connsiteY81" fmla="*/ 1216187 h 1842720"/>
              <a:gd name="connsiteX82" fmla="*/ 1183594 w 1793181"/>
              <a:gd name="connsiteY82" fmla="*/ 1228511 h 1842720"/>
              <a:gd name="connsiteX83" fmla="*/ 1171892 w 1793181"/>
              <a:gd name="connsiteY83" fmla="*/ 1215891 h 1842720"/>
              <a:gd name="connsiteX84" fmla="*/ 1184062 w 1793181"/>
              <a:gd name="connsiteY84" fmla="*/ 1203366 h 1842720"/>
              <a:gd name="connsiteX85" fmla="*/ 1195759 w 1793181"/>
              <a:gd name="connsiteY85" fmla="*/ 1216187 h 1842720"/>
              <a:gd name="connsiteX86" fmla="*/ 1207321 w 1793181"/>
              <a:gd name="connsiteY86" fmla="*/ 1517394 h 1842720"/>
              <a:gd name="connsiteX87" fmla="*/ 1182939 w 1793181"/>
              <a:gd name="connsiteY87" fmla="*/ 1541894 h 1842720"/>
              <a:gd name="connsiteX88" fmla="*/ 1159675 w 1793181"/>
              <a:gd name="connsiteY88" fmla="*/ 1516757 h 1842720"/>
              <a:gd name="connsiteX89" fmla="*/ 1184062 w 1793181"/>
              <a:gd name="connsiteY89" fmla="*/ 1491706 h 1842720"/>
              <a:gd name="connsiteX90" fmla="*/ 1207321 w 1793181"/>
              <a:gd name="connsiteY90" fmla="*/ 1517394 h 1842720"/>
              <a:gd name="connsiteX91" fmla="*/ 1207322 w 1793181"/>
              <a:gd name="connsiteY91" fmla="*/ 915661 h 1842720"/>
              <a:gd name="connsiteX92" fmla="*/ 1182939 w 1793181"/>
              <a:gd name="connsiteY92" fmla="*/ 940160 h 1842720"/>
              <a:gd name="connsiteX93" fmla="*/ 1159676 w 1793181"/>
              <a:gd name="connsiteY93" fmla="*/ 915074 h 1842720"/>
              <a:gd name="connsiteX94" fmla="*/ 1184062 w 1793181"/>
              <a:gd name="connsiteY94" fmla="*/ 889974 h 1842720"/>
              <a:gd name="connsiteX95" fmla="*/ 1207322 w 1793181"/>
              <a:gd name="connsiteY95" fmla="*/ 915661 h 1842720"/>
              <a:gd name="connsiteX96" fmla="*/ 1488593 w 1793181"/>
              <a:gd name="connsiteY96" fmla="*/ 915365 h 1842720"/>
              <a:gd name="connsiteX97" fmla="*/ 1476427 w 1793181"/>
              <a:gd name="connsiteY97" fmla="*/ 927595 h 1842720"/>
              <a:gd name="connsiteX98" fmla="*/ 1464819 w 1793181"/>
              <a:gd name="connsiteY98" fmla="*/ 915075 h 1842720"/>
              <a:gd name="connsiteX99" fmla="*/ 1476989 w 1793181"/>
              <a:gd name="connsiteY99" fmla="*/ 902549 h 1842720"/>
              <a:gd name="connsiteX100" fmla="*/ 1488593 w 1793181"/>
              <a:gd name="connsiteY100" fmla="*/ 915365 h 1842720"/>
              <a:gd name="connsiteX101" fmla="*/ 1500150 w 1793181"/>
              <a:gd name="connsiteY101" fmla="*/ 614839 h 1842720"/>
              <a:gd name="connsiteX102" fmla="*/ 1475772 w 1793181"/>
              <a:gd name="connsiteY102" fmla="*/ 639245 h 1842720"/>
              <a:gd name="connsiteX103" fmla="*/ 1452603 w 1793181"/>
              <a:gd name="connsiteY103" fmla="*/ 614209 h 1842720"/>
              <a:gd name="connsiteX104" fmla="*/ 1476989 w 1793181"/>
              <a:gd name="connsiteY104" fmla="*/ 589157 h 1842720"/>
              <a:gd name="connsiteX105" fmla="*/ 1500150 w 1793181"/>
              <a:gd name="connsiteY105" fmla="*/ 614839 h 1842720"/>
              <a:gd name="connsiteX106" fmla="*/ 1500248 w 1793181"/>
              <a:gd name="connsiteY106" fmla="*/ 1818211 h 1842720"/>
              <a:gd name="connsiteX107" fmla="*/ 1475865 w 1793181"/>
              <a:gd name="connsiteY107" fmla="*/ 1842711 h 1842720"/>
              <a:gd name="connsiteX108" fmla="*/ 1452602 w 1793181"/>
              <a:gd name="connsiteY108" fmla="*/ 1817625 h 1842720"/>
              <a:gd name="connsiteX109" fmla="*/ 1476988 w 1793181"/>
              <a:gd name="connsiteY109" fmla="*/ 1792523 h 1842720"/>
              <a:gd name="connsiteX110" fmla="*/ 1500248 w 1793181"/>
              <a:gd name="connsiteY110" fmla="*/ 1818211 h 1842720"/>
              <a:gd name="connsiteX111" fmla="*/ 1500248 w 1793181"/>
              <a:gd name="connsiteY111" fmla="*/ 1216527 h 1842720"/>
              <a:gd name="connsiteX112" fmla="*/ 1475865 w 1793181"/>
              <a:gd name="connsiteY112" fmla="*/ 1241027 h 1842720"/>
              <a:gd name="connsiteX113" fmla="*/ 1452602 w 1793181"/>
              <a:gd name="connsiteY113" fmla="*/ 1215892 h 1842720"/>
              <a:gd name="connsiteX114" fmla="*/ 1476988 w 1793181"/>
              <a:gd name="connsiteY114" fmla="*/ 1190841 h 1842720"/>
              <a:gd name="connsiteX115" fmla="*/ 1500248 w 1793181"/>
              <a:gd name="connsiteY115" fmla="*/ 1216527 h 1842720"/>
              <a:gd name="connsiteX116" fmla="*/ 1511805 w 1793181"/>
              <a:gd name="connsiteY116" fmla="*/ 1517734 h 1842720"/>
              <a:gd name="connsiteX117" fmla="*/ 1475210 w 1793181"/>
              <a:gd name="connsiteY117" fmla="*/ 1554408 h 1842720"/>
              <a:gd name="connsiteX118" fmla="*/ 1440385 w 1793181"/>
              <a:gd name="connsiteY118" fmla="*/ 1516757 h 1842720"/>
              <a:gd name="connsiteX119" fmla="*/ 1476988 w 1793181"/>
              <a:gd name="connsiteY119" fmla="*/ 1479180 h 1842720"/>
              <a:gd name="connsiteX120" fmla="*/ 1511805 w 1793181"/>
              <a:gd name="connsiteY120" fmla="*/ 1517734 h 1842720"/>
              <a:gd name="connsiteX121" fmla="*/ 1511805 w 1793181"/>
              <a:gd name="connsiteY121" fmla="*/ 314319 h 1842720"/>
              <a:gd name="connsiteX122" fmla="*/ 1475210 w 1793181"/>
              <a:gd name="connsiteY122" fmla="*/ 350994 h 1842720"/>
              <a:gd name="connsiteX123" fmla="*/ 1440385 w 1793181"/>
              <a:gd name="connsiteY123" fmla="*/ 313342 h 1842720"/>
              <a:gd name="connsiteX124" fmla="*/ 1476988 w 1793181"/>
              <a:gd name="connsiteY124" fmla="*/ 275765 h 1842720"/>
              <a:gd name="connsiteX125" fmla="*/ 1511805 w 1793181"/>
              <a:gd name="connsiteY125" fmla="*/ 314319 h 1842720"/>
              <a:gd name="connsiteX126" fmla="*/ 1781519 w 1793181"/>
              <a:gd name="connsiteY126" fmla="*/ 1817916 h 1842720"/>
              <a:gd name="connsiteX127" fmla="*/ 1769353 w 1793181"/>
              <a:gd name="connsiteY127" fmla="*/ 1830146 h 1842720"/>
              <a:gd name="connsiteX128" fmla="*/ 1757746 w 1793181"/>
              <a:gd name="connsiteY128" fmla="*/ 1817625 h 1842720"/>
              <a:gd name="connsiteX129" fmla="*/ 1769915 w 1793181"/>
              <a:gd name="connsiteY129" fmla="*/ 1805098 h 1842720"/>
              <a:gd name="connsiteX130" fmla="*/ 1781519 w 1793181"/>
              <a:gd name="connsiteY130" fmla="*/ 1817916 h 1842720"/>
              <a:gd name="connsiteX131" fmla="*/ 1781519 w 1793181"/>
              <a:gd name="connsiteY131" fmla="*/ 915365 h 1842720"/>
              <a:gd name="connsiteX132" fmla="*/ 1769353 w 1793181"/>
              <a:gd name="connsiteY132" fmla="*/ 927595 h 1842720"/>
              <a:gd name="connsiteX133" fmla="*/ 1757746 w 1793181"/>
              <a:gd name="connsiteY133" fmla="*/ 915075 h 1842720"/>
              <a:gd name="connsiteX134" fmla="*/ 1769915 w 1793181"/>
              <a:gd name="connsiteY134" fmla="*/ 902549 h 1842720"/>
              <a:gd name="connsiteX135" fmla="*/ 1781519 w 1793181"/>
              <a:gd name="connsiteY135" fmla="*/ 915365 h 1842720"/>
              <a:gd name="connsiteX136" fmla="*/ 1781519 w 1793181"/>
              <a:gd name="connsiteY136" fmla="*/ 614499 h 1842720"/>
              <a:gd name="connsiteX137" fmla="*/ 1769353 w 1793181"/>
              <a:gd name="connsiteY137" fmla="*/ 626728 h 1842720"/>
              <a:gd name="connsiteX138" fmla="*/ 1757746 w 1793181"/>
              <a:gd name="connsiteY138" fmla="*/ 614208 h 1842720"/>
              <a:gd name="connsiteX139" fmla="*/ 1769915 w 1793181"/>
              <a:gd name="connsiteY139" fmla="*/ 601683 h 1842720"/>
              <a:gd name="connsiteX140" fmla="*/ 1781519 w 1793181"/>
              <a:gd name="connsiteY140" fmla="*/ 614499 h 1842720"/>
              <a:gd name="connsiteX141" fmla="*/ 1781519 w 1793181"/>
              <a:gd name="connsiteY141" fmla="*/ 12816 h 1842720"/>
              <a:gd name="connsiteX142" fmla="*/ 1769353 w 1793181"/>
              <a:gd name="connsiteY142" fmla="*/ 25046 h 1842720"/>
              <a:gd name="connsiteX143" fmla="*/ 1757746 w 1793181"/>
              <a:gd name="connsiteY143" fmla="*/ 12526 h 1842720"/>
              <a:gd name="connsiteX144" fmla="*/ 1769915 w 1793181"/>
              <a:gd name="connsiteY144" fmla="*/ 0 h 1842720"/>
              <a:gd name="connsiteX145" fmla="*/ 1781519 w 1793181"/>
              <a:gd name="connsiteY145" fmla="*/ 12816 h 1842720"/>
              <a:gd name="connsiteX146" fmla="*/ 1781612 w 1793181"/>
              <a:gd name="connsiteY146" fmla="*/ 1216187 h 1842720"/>
              <a:gd name="connsiteX147" fmla="*/ 1769447 w 1793181"/>
              <a:gd name="connsiteY147" fmla="*/ 1228511 h 1842720"/>
              <a:gd name="connsiteX148" fmla="*/ 1757745 w 1793181"/>
              <a:gd name="connsiteY148" fmla="*/ 1215891 h 1842720"/>
              <a:gd name="connsiteX149" fmla="*/ 1769915 w 1793181"/>
              <a:gd name="connsiteY149" fmla="*/ 1203366 h 1842720"/>
              <a:gd name="connsiteX150" fmla="*/ 1781612 w 1793181"/>
              <a:gd name="connsiteY150" fmla="*/ 1216187 h 1842720"/>
              <a:gd name="connsiteX151" fmla="*/ 1793174 w 1793181"/>
              <a:gd name="connsiteY151" fmla="*/ 313979 h 1842720"/>
              <a:gd name="connsiteX152" fmla="*/ 1768792 w 1793181"/>
              <a:gd name="connsiteY152" fmla="*/ 338478 h 1842720"/>
              <a:gd name="connsiteX153" fmla="*/ 1745528 w 1793181"/>
              <a:gd name="connsiteY153" fmla="*/ 313342 h 1842720"/>
              <a:gd name="connsiteX154" fmla="*/ 1769916 w 1793181"/>
              <a:gd name="connsiteY154" fmla="*/ 288291 h 1842720"/>
              <a:gd name="connsiteX155" fmla="*/ 1793174 w 1793181"/>
              <a:gd name="connsiteY155" fmla="*/ 313979 h 1842720"/>
              <a:gd name="connsiteX156" fmla="*/ 1793175 w 1793181"/>
              <a:gd name="connsiteY156" fmla="*/ 1517394 h 1842720"/>
              <a:gd name="connsiteX157" fmla="*/ 1768792 w 1793181"/>
              <a:gd name="connsiteY157" fmla="*/ 1541894 h 1842720"/>
              <a:gd name="connsiteX158" fmla="*/ 1745528 w 1793181"/>
              <a:gd name="connsiteY158" fmla="*/ 1516758 h 1842720"/>
              <a:gd name="connsiteX159" fmla="*/ 1769916 w 1793181"/>
              <a:gd name="connsiteY159" fmla="*/ 1491706 h 1842720"/>
              <a:gd name="connsiteX160" fmla="*/ 1793175 w 1793181"/>
              <a:gd name="connsiteY160" fmla="*/ 1517394 h 18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793181" h="1842720">
                <a:moveTo>
                  <a:pt x="23773" y="1817965"/>
                </a:moveTo>
                <a:cubicBezTo>
                  <a:pt x="23591" y="1824880"/>
                  <a:pt x="18123" y="1830333"/>
                  <a:pt x="11561" y="1830141"/>
                </a:cubicBezTo>
                <a:cubicBezTo>
                  <a:pt x="5124" y="1829953"/>
                  <a:pt x="4" y="1824406"/>
                  <a:pt x="0" y="1817625"/>
                </a:cubicBezTo>
                <a:cubicBezTo>
                  <a:pt x="74" y="1810628"/>
                  <a:pt x="5523" y="1805014"/>
                  <a:pt x="12169" y="1805098"/>
                </a:cubicBezTo>
                <a:cubicBezTo>
                  <a:pt x="12184" y="1805098"/>
                  <a:pt x="12202" y="1805098"/>
                  <a:pt x="12216" y="1805098"/>
                </a:cubicBezTo>
                <a:cubicBezTo>
                  <a:pt x="18779" y="1805291"/>
                  <a:pt x="23956" y="1811052"/>
                  <a:pt x="23773" y="1817965"/>
                </a:cubicBezTo>
                <a:close/>
                <a:moveTo>
                  <a:pt x="328537" y="1818256"/>
                </a:moveTo>
                <a:cubicBezTo>
                  <a:pt x="328205" y="1832118"/>
                  <a:pt x="317266" y="1843062"/>
                  <a:pt x="304113" y="1842712"/>
                </a:cubicBezTo>
                <a:cubicBezTo>
                  <a:pt x="291198" y="1842360"/>
                  <a:pt x="280900" y="1831236"/>
                  <a:pt x="280896" y="1817624"/>
                </a:cubicBezTo>
                <a:cubicBezTo>
                  <a:pt x="281050" y="1803599"/>
                  <a:pt x="291966" y="1792360"/>
                  <a:pt x="305279" y="1792523"/>
                </a:cubicBezTo>
                <a:cubicBezTo>
                  <a:pt x="305297" y="1792523"/>
                  <a:pt x="305311" y="1792523"/>
                  <a:pt x="305329" y="1792523"/>
                </a:cubicBezTo>
                <a:cubicBezTo>
                  <a:pt x="318483" y="1792878"/>
                  <a:pt x="328875" y="1804398"/>
                  <a:pt x="328537" y="1818256"/>
                </a:cubicBezTo>
                <a:close/>
                <a:moveTo>
                  <a:pt x="340145" y="1517734"/>
                </a:moveTo>
                <a:cubicBezTo>
                  <a:pt x="339654" y="1538505"/>
                  <a:pt x="323271" y="1554926"/>
                  <a:pt x="303550" y="1554409"/>
                </a:cubicBezTo>
                <a:cubicBezTo>
                  <a:pt x="284163" y="1553901"/>
                  <a:pt x="268706" y="1537188"/>
                  <a:pt x="268726" y="1516758"/>
                </a:cubicBezTo>
                <a:cubicBezTo>
                  <a:pt x="268983" y="1495735"/>
                  <a:pt x="285366" y="1478908"/>
                  <a:pt x="305324" y="1479179"/>
                </a:cubicBezTo>
                <a:cubicBezTo>
                  <a:pt x="305324" y="1479179"/>
                  <a:pt x="305329" y="1479179"/>
                  <a:pt x="305329" y="1479179"/>
                </a:cubicBezTo>
                <a:cubicBezTo>
                  <a:pt x="325050" y="1479698"/>
                  <a:pt x="340637" y="1496958"/>
                  <a:pt x="340145" y="1517734"/>
                </a:cubicBezTo>
                <a:close/>
                <a:moveTo>
                  <a:pt x="609814" y="1817965"/>
                </a:moveTo>
                <a:cubicBezTo>
                  <a:pt x="609632" y="1824879"/>
                  <a:pt x="604164" y="1830333"/>
                  <a:pt x="597602" y="1830141"/>
                </a:cubicBezTo>
                <a:cubicBezTo>
                  <a:pt x="591165" y="1829953"/>
                  <a:pt x="586045" y="1824405"/>
                  <a:pt x="586041" y="1817624"/>
                </a:cubicBezTo>
                <a:cubicBezTo>
                  <a:pt x="586091" y="1810651"/>
                  <a:pt x="591498" y="1805044"/>
                  <a:pt x="598112" y="1805098"/>
                </a:cubicBezTo>
                <a:cubicBezTo>
                  <a:pt x="598163" y="1805098"/>
                  <a:pt x="598210" y="1805098"/>
                  <a:pt x="598257" y="1805098"/>
                </a:cubicBezTo>
                <a:cubicBezTo>
                  <a:pt x="604820" y="1805290"/>
                  <a:pt x="609997" y="1811051"/>
                  <a:pt x="609814" y="1817965"/>
                </a:cubicBezTo>
                <a:close/>
                <a:moveTo>
                  <a:pt x="609907" y="1216232"/>
                </a:moveTo>
                <a:cubicBezTo>
                  <a:pt x="609753" y="1223175"/>
                  <a:pt x="604285" y="1228674"/>
                  <a:pt x="597695" y="1228511"/>
                </a:cubicBezTo>
                <a:cubicBezTo>
                  <a:pt x="591198" y="1228348"/>
                  <a:pt x="586016" y="1222742"/>
                  <a:pt x="586040" y="1215892"/>
                </a:cubicBezTo>
                <a:cubicBezTo>
                  <a:pt x="586115" y="1208894"/>
                  <a:pt x="591563" y="1203282"/>
                  <a:pt x="598210" y="1203366"/>
                </a:cubicBezTo>
                <a:cubicBezTo>
                  <a:pt x="598224" y="1203366"/>
                  <a:pt x="598242" y="1203366"/>
                  <a:pt x="598257" y="1203366"/>
                </a:cubicBezTo>
                <a:cubicBezTo>
                  <a:pt x="604847" y="1203529"/>
                  <a:pt x="610062" y="1209288"/>
                  <a:pt x="609907" y="1216232"/>
                </a:cubicBezTo>
                <a:close/>
                <a:moveTo>
                  <a:pt x="621464" y="1517438"/>
                </a:moveTo>
                <a:cubicBezTo>
                  <a:pt x="621132" y="1531300"/>
                  <a:pt x="610193" y="1542244"/>
                  <a:pt x="597040" y="1541894"/>
                </a:cubicBezTo>
                <a:cubicBezTo>
                  <a:pt x="584107" y="1541542"/>
                  <a:pt x="573800" y="1530388"/>
                  <a:pt x="573823" y="1516757"/>
                </a:cubicBezTo>
                <a:cubicBezTo>
                  <a:pt x="573977" y="1502757"/>
                  <a:pt x="584870" y="1491543"/>
                  <a:pt x="598159" y="1491706"/>
                </a:cubicBezTo>
                <a:cubicBezTo>
                  <a:pt x="598191" y="1491706"/>
                  <a:pt x="598224" y="1491706"/>
                  <a:pt x="598256" y="1491706"/>
                </a:cubicBezTo>
                <a:cubicBezTo>
                  <a:pt x="611410" y="1492061"/>
                  <a:pt x="621802" y="1503581"/>
                  <a:pt x="621464" y="1517438"/>
                </a:cubicBezTo>
                <a:close/>
                <a:moveTo>
                  <a:pt x="621464" y="915705"/>
                </a:moveTo>
                <a:cubicBezTo>
                  <a:pt x="621132" y="929567"/>
                  <a:pt x="610193" y="940511"/>
                  <a:pt x="597040" y="940161"/>
                </a:cubicBezTo>
                <a:cubicBezTo>
                  <a:pt x="584125" y="939811"/>
                  <a:pt x="573827" y="928685"/>
                  <a:pt x="573823" y="915075"/>
                </a:cubicBezTo>
                <a:cubicBezTo>
                  <a:pt x="573977" y="901049"/>
                  <a:pt x="584893" y="889811"/>
                  <a:pt x="598206" y="889973"/>
                </a:cubicBezTo>
                <a:cubicBezTo>
                  <a:pt x="598224" y="889973"/>
                  <a:pt x="598238" y="889973"/>
                  <a:pt x="598256" y="889973"/>
                </a:cubicBezTo>
                <a:cubicBezTo>
                  <a:pt x="611410" y="890328"/>
                  <a:pt x="621802" y="901848"/>
                  <a:pt x="621464" y="915705"/>
                </a:cubicBezTo>
                <a:close/>
                <a:moveTo>
                  <a:pt x="902740" y="1817965"/>
                </a:moveTo>
                <a:cubicBezTo>
                  <a:pt x="902558" y="1824879"/>
                  <a:pt x="897090" y="1830333"/>
                  <a:pt x="890528" y="1830141"/>
                </a:cubicBezTo>
                <a:cubicBezTo>
                  <a:pt x="884091" y="1829953"/>
                  <a:pt x="878971" y="1824405"/>
                  <a:pt x="878967" y="1817624"/>
                </a:cubicBezTo>
                <a:cubicBezTo>
                  <a:pt x="879017" y="1810651"/>
                  <a:pt x="884424" y="1805044"/>
                  <a:pt x="891038" y="1805098"/>
                </a:cubicBezTo>
                <a:cubicBezTo>
                  <a:pt x="891089" y="1805098"/>
                  <a:pt x="891136" y="1805098"/>
                  <a:pt x="891183" y="1805098"/>
                </a:cubicBezTo>
                <a:cubicBezTo>
                  <a:pt x="897746" y="1805290"/>
                  <a:pt x="902922" y="1811051"/>
                  <a:pt x="902740" y="1817965"/>
                </a:cubicBezTo>
                <a:close/>
                <a:moveTo>
                  <a:pt x="902740" y="1517097"/>
                </a:moveTo>
                <a:cubicBezTo>
                  <a:pt x="902558" y="1524012"/>
                  <a:pt x="897090" y="1529465"/>
                  <a:pt x="890528" y="1529273"/>
                </a:cubicBezTo>
                <a:cubicBezTo>
                  <a:pt x="884091" y="1529085"/>
                  <a:pt x="878971" y="1523538"/>
                  <a:pt x="878967" y="1516757"/>
                </a:cubicBezTo>
                <a:cubicBezTo>
                  <a:pt x="879041" y="1509760"/>
                  <a:pt x="884490" y="1504148"/>
                  <a:pt x="891136" y="1504231"/>
                </a:cubicBezTo>
                <a:cubicBezTo>
                  <a:pt x="891151" y="1504231"/>
                  <a:pt x="891164" y="1504231"/>
                  <a:pt x="891183" y="1504231"/>
                </a:cubicBezTo>
                <a:cubicBezTo>
                  <a:pt x="897746" y="1504424"/>
                  <a:pt x="902922" y="1510184"/>
                  <a:pt x="902740" y="1517097"/>
                </a:cubicBezTo>
                <a:close/>
                <a:moveTo>
                  <a:pt x="914390" y="1216571"/>
                </a:moveTo>
                <a:cubicBezTo>
                  <a:pt x="914058" y="1230433"/>
                  <a:pt x="903119" y="1241376"/>
                  <a:pt x="889966" y="1241026"/>
                </a:cubicBezTo>
                <a:cubicBezTo>
                  <a:pt x="877033" y="1240676"/>
                  <a:pt x="866726" y="1229521"/>
                  <a:pt x="866749" y="1215890"/>
                </a:cubicBezTo>
                <a:cubicBezTo>
                  <a:pt x="866927" y="1201865"/>
                  <a:pt x="877866" y="1190651"/>
                  <a:pt x="891179" y="1190839"/>
                </a:cubicBezTo>
                <a:cubicBezTo>
                  <a:pt x="891179" y="1190839"/>
                  <a:pt x="891182" y="1190839"/>
                  <a:pt x="891182" y="1190839"/>
                </a:cubicBezTo>
                <a:cubicBezTo>
                  <a:pt x="904336" y="1191193"/>
                  <a:pt x="914728" y="1202713"/>
                  <a:pt x="914390" y="1216571"/>
                </a:cubicBezTo>
                <a:close/>
                <a:moveTo>
                  <a:pt x="914954" y="614844"/>
                </a:moveTo>
                <a:cubicBezTo>
                  <a:pt x="914640" y="628701"/>
                  <a:pt x="903724" y="639669"/>
                  <a:pt x="890571" y="639343"/>
                </a:cubicBezTo>
                <a:cubicBezTo>
                  <a:pt x="877638" y="639023"/>
                  <a:pt x="867312" y="627888"/>
                  <a:pt x="867308" y="614257"/>
                </a:cubicBezTo>
                <a:cubicBezTo>
                  <a:pt x="867485" y="600242"/>
                  <a:pt x="878391" y="589018"/>
                  <a:pt x="891694" y="589157"/>
                </a:cubicBezTo>
                <a:cubicBezTo>
                  <a:pt x="904848" y="589482"/>
                  <a:pt x="915263" y="600981"/>
                  <a:pt x="914954" y="614844"/>
                </a:cubicBezTo>
                <a:close/>
                <a:moveTo>
                  <a:pt x="925949" y="916046"/>
                </a:moveTo>
                <a:cubicBezTo>
                  <a:pt x="925433" y="936822"/>
                  <a:pt x="909027" y="953219"/>
                  <a:pt x="889311" y="952677"/>
                </a:cubicBezTo>
                <a:cubicBezTo>
                  <a:pt x="869961" y="952140"/>
                  <a:pt x="854537" y="935466"/>
                  <a:pt x="854533" y="915075"/>
                </a:cubicBezTo>
                <a:cubicBezTo>
                  <a:pt x="854791" y="894022"/>
                  <a:pt x="871197" y="877176"/>
                  <a:pt x="891179" y="877447"/>
                </a:cubicBezTo>
                <a:cubicBezTo>
                  <a:pt x="891179" y="877447"/>
                  <a:pt x="891183" y="877447"/>
                  <a:pt x="891183" y="877447"/>
                </a:cubicBezTo>
                <a:cubicBezTo>
                  <a:pt x="910899" y="877990"/>
                  <a:pt x="926468" y="895275"/>
                  <a:pt x="925949" y="916046"/>
                </a:cubicBezTo>
                <a:close/>
                <a:moveTo>
                  <a:pt x="1195666" y="1817916"/>
                </a:moveTo>
                <a:cubicBezTo>
                  <a:pt x="1195512" y="1824834"/>
                  <a:pt x="1190063" y="1830308"/>
                  <a:pt x="1183500" y="1830146"/>
                </a:cubicBezTo>
                <a:cubicBezTo>
                  <a:pt x="1177045" y="1829983"/>
                  <a:pt x="1171893" y="1824426"/>
                  <a:pt x="1171893" y="1817625"/>
                </a:cubicBezTo>
                <a:cubicBezTo>
                  <a:pt x="1171967" y="1810628"/>
                  <a:pt x="1177416" y="1805019"/>
                  <a:pt x="1184062" y="1805098"/>
                </a:cubicBezTo>
                <a:cubicBezTo>
                  <a:pt x="1190625" y="1805262"/>
                  <a:pt x="1195821" y="1811002"/>
                  <a:pt x="1195666" y="1817916"/>
                </a:cubicBezTo>
                <a:close/>
                <a:moveTo>
                  <a:pt x="1195666" y="614499"/>
                </a:moveTo>
                <a:cubicBezTo>
                  <a:pt x="1195512" y="621418"/>
                  <a:pt x="1190063" y="626892"/>
                  <a:pt x="1183500" y="626728"/>
                </a:cubicBezTo>
                <a:cubicBezTo>
                  <a:pt x="1177045" y="626566"/>
                  <a:pt x="1171893" y="621008"/>
                  <a:pt x="1171893" y="614208"/>
                </a:cubicBezTo>
                <a:cubicBezTo>
                  <a:pt x="1171995" y="607220"/>
                  <a:pt x="1177429" y="601628"/>
                  <a:pt x="1184062" y="601683"/>
                </a:cubicBezTo>
                <a:cubicBezTo>
                  <a:pt x="1190625" y="601845"/>
                  <a:pt x="1195821" y="607585"/>
                  <a:pt x="1195666" y="614499"/>
                </a:cubicBezTo>
                <a:close/>
                <a:moveTo>
                  <a:pt x="1195759" y="1216187"/>
                </a:moveTo>
                <a:cubicBezTo>
                  <a:pt x="1195633" y="1223131"/>
                  <a:pt x="1190184" y="1228650"/>
                  <a:pt x="1183594" y="1228511"/>
                </a:cubicBezTo>
                <a:cubicBezTo>
                  <a:pt x="1177078" y="1228378"/>
                  <a:pt x="1171869" y="1222761"/>
                  <a:pt x="1171892" y="1215891"/>
                </a:cubicBezTo>
                <a:cubicBezTo>
                  <a:pt x="1171994" y="1208904"/>
                  <a:pt x="1177429" y="1203312"/>
                  <a:pt x="1184062" y="1203366"/>
                </a:cubicBezTo>
                <a:cubicBezTo>
                  <a:pt x="1190653" y="1203504"/>
                  <a:pt x="1195891" y="1209239"/>
                  <a:pt x="1195759" y="1216187"/>
                </a:cubicBezTo>
                <a:close/>
                <a:moveTo>
                  <a:pt x="1207321" y="1517394"/>
                </a:moveTo>
                <a:cubicBezTo>
                  <a:pt x="1207007" y="1531251"/>
                  <a:pt x="1196091" y="1542218"/>
                  <a:pt x="1182939" y="1541894"/>
                </a:cubicBezTo>
                <a:cubicBezTo>
                  <a:pt x="1169987" y="1541572"/>
                  <a:pt x="1159652" y="1530408"/>
                  <a:pt x="1159675" y="1516757"/>
                </a:cubicBezTo>
                <a:cubicBezTo>
                  <a:pt x="1159852" y="1502752"/>
                  <a:pt x="1170768" y="1491543"/>
                  <a:pt x="1184062" y="1491706"/>
                </a:cubicBezTo>
                <a:cubicBezTo>
                  <a:pt x="1197215" y="1492031"/>
                  <a:pt x="1207630" y="1503532"/>
                  <a:pt x="1207321" y="1517394"/>
                </a:cubicBezTo>
                <a:close/>
                <a:moveTo>
                  <a:pt x="1207322" y="915661"/>
                </a:moveTo>
                <a:cubicBezTo>
                  <a:pt x="1207008" y="929518"/>
                  <a:pt x="1196092" y="940486"/>
                  <a:pt x="1182939" y="940160"/>
                </a:cubicBezTo>
                <a:cubicBezTo>
                  <a:pt x="1170006" y="939840"/>
                  <a:pt x="1159679" y="928705"/>
                  <a:pt x="1159676" y="915074"/>
                </a:cubicBezTo>
                <a:cubicBezTo>
                  <a:pt x="1159853" y="901059"/>
                  <a:pt x="1170759" y="889835"/>
                  <a:pt x="1184062" y="889974"/>
                </a:cubicBezTo>
                <a:cubicBezTo>
                  <a:pt x="1197216" y="890299"/>
                  <a:pt x="1207631" y="901798"/>
                  <a:pt x="1207322" y="915661"/>
                </a:cubicBezTo>
                <a:close/>
                <a:moveTo>
                  <a:pt x="1488593" y="915365"/>
                </a:moveTo>
                <a:cubicBezTo>
                  <a:pt x="1488439" y="922284"/>
                  <a:pt x="1482990" y="927758"/>
                  <a:pt x="1476427" y="927595"/>
                </a:cubicBezTo>
                <a:cubicBezTo>
                  <a:pt x="1469973" y="927432"/>
                  <a:pt x="1464819" y="921875"/>
                  <a:pt x="1464819" y="915075"/>
                </a:cubicBezTo>
                <a:cubicBezTo>
                  <a:pt x="1464895" y="908077"/>
                  <a:pt x="1470343" y="902469"/>
                  <a:pt x="1476989" y="902549"/>
                </a:cubicBezTo>
                <a:cubicBezTo>
                  <a:pt x="1483552" y="902712"/>
                  <a:pt x="1488748" y="908452"/>
                  <a:pt x="1488593" y="915365"/>
                </a:cubicBezTo>
                <a:close/>
                <a:moveTo>
                  <a:pt x="1500150" y="614839"/>
                </a:moveTo>
                <a:cubicBezTo>
                  <a:pt x="1499817" y="628672"/>
                  <a:pt x="1488901" y="639595"/>
                  <a:pt x="1475772" y="639245"/>
                </a:cubicBezTo>
                <a:cubicBezTo>
                  <a:pt x="1462886" y="638895"/>
                  <a:pt x="1452606" y="627789"/>
                  <a:pt x="1452603" y="614209"/>
                </a:cubicBezTo>
                <a:cubicBezTo>
                  <a:pt x="1452780" y="600203"/>
                  <a:pt x="1463691" y="588994"/>
                  <a:pt x="1476989" y="589157"/>
                </a:cubicBezTo>
                <a:cubicBezTo>
                  <a:pt x="1490119" y="589512"/>
                  <a:pt x="1500487" y="601012"/>
                  <a:pt x="1500150" y="614839"/>
                </a:cubicBezTo>
                <a:close/>
                <a:moveTo>
                  <a:pt x="1500248" y="1818211"/>
                </a:moveTo>
                <a:cubicBezTo>
                  <a:pt x="1499934" y="1832069"/>
                  <a:pt x="1489018" y="1843037"/>
                  <a:pt x="1475865" y="1842711"/>
                </a:cubicBezTo>
                <a:cubicBezTo>
                  <a:pt x="1462932" y="1842391"/>
                  <a:pt x="1452605" y="1831256"/>
                  <a:pt x="1452602" y="1817625"/>
                </a:cubicBezTo>
                <a:cubicBezTo>
                  <a:pt x="1452779" y="1803609"/>
                  <a:pt x="1463685" y="1792385"/>
                  <a:pt x="1476988" y="1792523"/>
                </a:cubicBezTo>
                <a:cubicBezTo>
                  <a:pt x="1490142" y="1792848"/>
                  <a:pt x="1500557" y="1804348"/>
                  <a:pt x="1500248" y="1818211"/>
                </a:cubicBezTo>
                <a:close/>
                <a:moveTo>
                  <a:pt x="1500248" y="1216527"/>
                </a:moveTo>
                <a:cubicBezTo>
                  <a:pt x="1499934" y="1230385"/>
                  <a:pt x="1489018" y="1241353"/>
                  <a:pt x="1475865" y="1241027"/>
                </a:cubicBezTo>
                <a:cubicBezTo>
                  <a:pt x="1462913" y="1240707"/>
                  <a:pt x="1452578" y="1229542"/>
                  <a:pt x="1452602" y="1215892"/>
                </a:cubicBezTo>
                <a:cubicBezTo>
                  <a:pt x="1452807" y="1201896"/>
                  <a:pt x="1463705" y="1190702"/>
                  <a:pt x="1476988" y="1190841"/>
                </a:cubicBezTo>
                <a:cubicBezTo>
                  <a:pt x="1490142" y="1191166"/>
                  <a:pt x="1500557" y="1202665"/>
                  <a:pt x="1500248" y="1216527"/>
                </a:cubicBezTo>
                <a:close/>
                <a:moveTo>
                  <a:pt x="1511805" y="1517734"/>
                </a:moveTo>
                <a:cubicBezTo>
                  <a:pt x="1511313" y="1538505"/>
                  <a:pt x="1494930" y="1554927"/>
                  <a:pt x="1475210" y="1554408"/>
                </a:cubicBezTo>
                <a:cubicBezTo>
                  <a:pt x="1455822" y="1553901"/>
                  <a:pt x="1440365" y="1537188"/>
                  <a:pt x="1440385" y="1516757"/>
                </a:cubicBezTo>
                <a:cubicBezTo>
                  <a:pt x="1440666" y="1495744"/>
                  <a:pt x="1457039" y="1478933"/>
                  <a:pt x="1476988" y="1479180"/>
                </a:cubicBezTo>
                <a:cubicBezTo>
                  <a:pt x="1496709" y="1479697"/>
                  <a:pt x="1512297" y="1496958"/>
                  <a:pt x="1511805" y="1517734"/>
                </a:cubicBezTo>
                <a:close/>
                <a:moveTo>
                  <a:pt x="1511805" y="314319"/>
                </a:moveTo>
                <a:cubicBezTo>
                  <a:pt x="1511313" y="335090"/>
                  <a:pt x="1494930" y="351512"/>
                  <a:pt x="1475210" y="350994"/>
                </a:cubicBezTo>
                <a:cubicBezTo>
                  <a:pt x="1455822" y="350486"/>
                  <a:pt x="1440365" y="333774"/>
                  <a:pt x="1440385" y="313342"/>
                </a:cubicBezTo>
                <a:cubicBezTo>
                  <a:pt x="1440666" y="292330"/>
                  <a:pt x="1457039" y="275519"/>
                  <a:pt x="1476988" y="275765"/>
                </a:cubicBezTo>
                <a:cubicBezTo>
                  <a:pt x="1496709" y="276283"/>
                  <a:pt x="1512297" y="293542"/>
                  <a:pt x="1511805" y="314319"/>
                </a:cubicBezTo>
                <a:close/>
                <a:moveTo>
                  <a:pt x="1781519" y="1817916"/>
                </a:moveTo>
                <a:cubicBezTo>
                  <a:pt x="1781365" y="1824834"/>
                  <a:pt x="1775915" y="1830308"/>
                  <a:pt x="1769353" y="1830146"/>
                </a:cubicBezTo>
                <a:cubicBezTo>
                  <a:pt x="1762898" y="1829983"/>
                  <a:pt x="1757746" y="1824426"/>
                  <a:pt x="1757746" y="1817625"/>
                </a:cubicBezTo>
                <a:cubicBezTo>
                  <a:pt x="1757820" y="1810628"/>
                  <a:pt x="1763269" y="1805019"/>
                  <a:pt x="1769915" y="1805098"/>
                </a:cubicBezTo>
                <a:cubicBezTo>
                  <a:pt x="1776478" y="1805262"/>
                  <a:pt x="1781674" y="1811002"/>
                  <a:pt x="1781519" y="1817916"/>
                </a:cubicBezTo>
                <a:close/>
                <a:moveTo>
                  <a:pt x="1781519" y="915365"/>
                </a:moveTo>
                <a:cubicBezTo>
                  <a:pt x="1781365" y="922284"/>
                  <a:pt x="1775916" y="927758"/>
                  <a:pt x="1769353" y="927595"/>
                </a:cubicBezTo>
                <a:cubicBezTo>
                  <a:pt x="1762898" y="927432"/>
                  <a:pt x="1757746" y="921875"/>
                  <a:pt x="1757746" y="915075"/>
                </a:cubicBezTo>
                <a:cubicBezTo>
                  <a:pt x="1757820" y="908077"/>
                  <a:pt x="1763269" y="902469"/>
                  <a:pt x="1769915" y="902549"/>
                </a:cubicBezTo>
                <a:cubicBezTo>
                  <a:pt x="1776478" y="902712"/>
                  <a:pt x="1781674" y="908452"/>
                  <a:pt x="1781519" y="915365"/>
                </a:cubicBezTo>
                <a:close/>
                <a:moveTo>
                  <a:pt x="1781519" y="614499"/>
                </a:moveTo>
                <a:cubicBezTo>
                  <a:pt x="1781365" y="621418"/>
                  <a:pt x="1775916" y="626892"/>
                  <a:pt x="1769353" y="626728"/>
                </a:cubicBezTo>
                <a:cubicBezTo>
                  <a:pt x="1762898" y="626566"/>
                  <a:pt x="1757746" y="621008"/>
                  <a:pt x="1757746" y="614208"/>
                </a:cubicBezTo>
                <a:cubicBezTo>
                  <a:pt x="1757848" y="607220"/>
                  <a:pt x="1763282" y="601628"/>
                  <a:pt x="1769915" y="601683"/>
                </a:cubicBezTo>
                <a:cubicBezTo>
                  <a:pt x="1776478" y="601845"/>
                  <a:pt x="1781674" y="607585"/>
                  <a:pt x="1781519" y="614499"/>
                </a:cubicBezTo>
                <a:close/>
                <a:moveTo>
                  <a:pt x="1781519" y="12816"/>
                </a:moveTo>
                <a:cubicBezTo>
                  <a:pt x="1781365" y="19735"/>
                  <a:pt x="1775916" y="25209"/>
                  <a:pt x="1769353" y="25046"/>
                </a:cubicBezTo>
                <a:cubicBezTo>
                  <a:pt x="1762898" y="24883"/>
                  <a:pt x="1757746" y="19326"/>
                  <a:pt x="1757746" y="12526"/>
                </a:cubicBezTo>
                <a:cubicBezTo>
                  <a:pt x="1757820" y="5528"/>
                  <a:pt x="1763269" y="-80"/>
                  <a:pt x="1769915" y="0"/>
                </a:cubicBezTo>
                <a:cubicBezTo>
                  <a:pt x="1776478" y="163"/>
                  <a:pt x="1781674" y="5903"/>
                  <a:pt x="1781519" y="12816"/>
                </a:cubicBezTo>
                <a:close/>
                <a:moveTo>
                  <a:pt x="1781612" y="1216187"/>
                </a:moveTo>
                <a:cubicBezTo>
                  <a:pt x="1781486" y="1223131"/>
                  <a:pt x="1776037" y="1228650"/>
                  <a:pt x="1769447" y="1228511"/>
                </a:cubicBezTo>
                <a:cubicBezTo>
                  <a:pt x="1762931" y="1228378"/>
                  <a:pt x="1757722" y="1222761"/>
                  <a:pt x="1757745" y="1215891"/>
                </a:cubicBezTo>
                <a:cubicBezTo>
                  <a:pt x="1757847" y="1208904"/>
                  <a:pt x="1763282" y="1203312"/>
                  <a:pt x="1769915" y="1203366"/>
                </a:cubicBezTo>
                <a:cubicBezTo>
                  <a:pt x="1776506" y="1203504"/>
                  <a:pt x="1781744" y="1209239"/>
                  <a:pt x="1781612" y="1216187"/>
                </a:cubicBezTo>
                <a:close/>
                <a:moveTo>
                  <a:pt x="1793174" y="313979"/>
                </a:moveTo>
                <a:cubicBezTo>
                  <a:pt x="1792860" y="327836"/>
                  <a:pt x="1781945" y="338803"/>
                  <a:pt x="1768792" y="338478"/>
                </a:cubicBezTo>
                <a:cubicBezTo>
                  <a:pt x="1755840" y="338157"/>
                  <a:pt x="1745505" y="326993"/>
                  <a:pt x="1745528" y="313342"/>
                </a:cubicBezTo>
                <a:cubicBezTo>
                  <a:pt x="1745734" y="299347"/>
                  <a:pt x="1756631" y="288152"/>
                  <a:pt x="1769916" y="288291"/>
                </a:cubicBezTo>
                <a:cubicBezTo>
                  <a:pt x="1783068" y="288617"/>
                  <a:pt x="1793483" y="300116"/>
                  <a:pt x="1793174" y="313979"/>
                </a:cubicBezTo>
                <a:close/>
                <a:moveTo>
                  <a:pt x="1793175" y="1517394"/>
                </a:moveTo>
                <a:cubicBezTo>
                  <a:pt x="1792861" y="1531251"/>
                  <a:pt x="1781945" y="1542219"/>
                  <a:pt x="1768792" y="1541894"/>
                </a:cubicBezTo>
                <a:cubicBezTo>
                  <a:pt x="1755840" y="1541573"/>
                  <a:pt x="1745505" y="1530408"/>
                  <a:pt x="1745528" y="1516758"/>
                </a:cubicBezTo>
                <a:cubicBezTo>
                  <a:pt x="1745706" y="1502753"/>
                  <a:pt x="1756622" y="1491543"/>
                  <a:pt x="1769916" y="1491706"/>
                </a:cubicBezTo>
                <a:cubicBezTo>
                  <a:pt x="1783069" y="1492032"/>
                  <a:pt x="1793484" y="1503532"/>
                  <a:pt x="1793175" y="1517394"/>
                </a:cubicBezTo>
                <a:close/>
              </a:path>
            </a:pathLst>
          </a:custGeom>
          <a:solidFill>
            <a:schemeClr val="tx2"/>
          </a:solidFill>
          <a:ln w="4800" cap="flat">
            <a:noFill/>
            <a:prstDash val="solid"/>
            <a:miter/>
          </a:ln>
        </p:spPr>
        <p:txBody>
          <a:bodyPr rtlCol="0" anchor="ctr"/>
          <a:lstStyle/>
          <a:p>
            <a:endParaRPr lang="en-GB" dirty="0"/>
          </a:p>
        </p:txBody>
      </p:sp>
      <p:sp>
        <p:nvSpPr>
          <p:cNvPr id="8" name="Text Placeholder 7">
            <a:extLst>
              <a:ext uri="{FF2B5EF4-FFF2-40B4-BE49-F238E27FC236}">
                <a16:creationId xmlns:a16="http://schemas.microsoft.com/office/drawing/2014/main" id="{A993DDC7-6347-4E7C-80D6-CA23706A068E}"/>
              </a:ext>
            </a:extLst>
          </p:cNvPr>
          <p:cNvSpPr>
            <a:spLocks noGrp="1"/>
          </p:cNvSpPr>
          <p:nvPr>
            <p:ph type="body" sz="quarter" idx="13" hasCustomPrompt="1"/>
          </p:nvPr>
        </p:nvSpPr>
        <p:spPr>
          <a:xfrm>
            <a:off x="3887788" y="231774"/>
            <a:ext cx="3276600" cy="4680000"/>
          </a:xfrm>
        </p:spPr>
        <p:txBody>
          <a:bodyPr anchor="ctr"/>
          <a:lstStyle>
            <a:lvl1pPr marL="239713" indent="-239713">
              <a:buClr>
                <a:schemeClr val="tx2"/>
              </a:buClr>
              <a:buFont typeface="+mj-lt"/>
              <a:buAutoNum type="arabicPeriod"/>
              <a:defRPr>
                <a:solidFill>
                  <a:schemeClr val="accent1"/>
                </a:solidFill>
              </a:defRPr>
            </a:lvl1pPr>
            <a:lvl2pPr marL="407988" indent="-173038">
              <a:buClr>
                <a:schemeClr val="tx2"/>
              </a:buClr>
              <a:buFont typeface="+mj-lt"/>
              <a:buAutoNum type="arabicPeriod"/>
              <a:defRPr>
                <a:solidFill>
                  <a:schemeClr val="accent1"/>
                </a:solidFill>
              </a:defRPr>
            </a:lvl2pPr>
            <a:lvl3pPr marL="587375" indent="-174625">
              <a:buClr>
                <a:schemeClr val="tx2"/>
              </a:buClr>
              <a:buFont typeface="+mj-lt"/>
              <a:buAutoNum type="arabicPeriod"/>
              <a:defRPr>
                <a:solidFill>
                  <a:schemeClr val="accent1"/>
                </a:solidFill>
              </a:defRPr>
            </a:lvl3pPr>
            <a:lvl4pPr marL="768350" indent="-188913">
              <a:buClr>
                <a:schemeClr val="tx2"/>
              </a:buClr>
              <a:buFont typeface="+mj-lt"/>
              <a:buAutoNum type="arabicPeriod"/>
              <a:defRPr>
                <a:solidFill>
                  <a:schemeClr val="accent1"/>
                </a:solidFill>
              </a:defRPr>
            </a:lvl4pPr>
            <a:lvl5pPr marL="946150" indent="-177800">
              <a:buClr>
                <a:schemeClr val="tx2"/>
              </a:buClr>
              <a:buFont typeface="+mj-lt"/>
              <a:buAutoNum type="arabicPeriod"/>
              <a:defRPr>
                <a:solidFill>
                  <a:schemeClr val="accent1"/>
                </a:solidFill>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Date Placeholder 8">
            <a:extLst>
              <a:ext uri="{FF2B5EF4-FFF2-40B4-BE49-F238E27FC236}">
                <a16:creationId xmlns:a16="http://schemas.microsoft.com/office/drawing/2014/main" id="{7DC43ACE-919E-4F14-B57A-476B078BDADC}"/>
              </a:ext>
            </a:extLst>
          </p:cNvPr>
          <p:cNvSpPr>
            <a:spLocks noGrp="1"/>
          </p:cNvSpPr>
          <p:nvPr>
            <p:ph type="dt" sz="half" idx="14"/>
          </p:nvPr>
        </p:nvSpPr>
        <p:spPr/>
        <p:txBody>
          <a:bodyPr/>
          <a:lstStyle/>
          <a:p>
            <a:r>
              <a:rPr lang="en-US"/>
              <a:t>December 14, 2021</a:t>
            </a:r>
            <a:endParaRPr lang="en-GB" dirty="0"/>
          </a:p>
        </p:txBody>
      </p:sp>
      <p:sp>
        <p:nvSpPr>
          <p:cNvPr id="10" name="Footer Placeholder 9">
            <a:extLst>
              <a:ext uri="{FF2B5EF4-FFF2-40B4-BE49-F238E27FC236}">
                <a16:creationId xmlns:a16="http://schemas.microsoft.com/office/drawing/2014/main" id="{08C85202-0B59-48F2-8674-991A71F862D0}"/>
              </a:ext>
            </a:extLst>
          </p:cNvPr>
          <p:cNvSpPr>
            <a:spLocks noGrp="1"/>
          </p:cNvSpPr>
          <p:nvPr>
            <p:ph type="ftr" sz="quarter" idx="15"/>
          </p:nvPr>
        </p:nvSpPr>
        <p:spPr/>
        <p:txBody>
          <a:bodyPr/>
          <a:lstStyle/>
          <a:p>
            <a:r>
              <a:rPr lang="en-GB"/>
              <a:t>Internal</a:t>
            </a:r>
            <a:endParaRPr lang="en-GB" dirty="0"/>
          </a:p>
        </p:txBody>
      </p:sp>
      <p:sp>
        <p:nvSpPr>
          <p:cNvPr id="11" name="Slide Number Placeholder 10">
            <a:extLst>
              <a:ext uri="{FF2B5EF4-FFF2-40B4-BE49-F238E27FC236}">
                <a16:creationId xmlns:a16="http://schemas.microsoft.com/office/drawing/2014/main" id="{96C77536-C884-4A81-AE68-002872FF9735}"/>
              </a:ext>
            </a:extLst>
          </p:cNvPr>
          <p:cNvSpPr>
            <a:spLocks noGrp="1"/>
          </p:cNvSpPr>
          <p:nvPr>
            <p:ph type="sldNum" sz="quarter" idx="16"/>
          </p:nvPr>
        </p:nvSpPr>
        <p:spPr/>
        <p:txBody>
          <a:bodyPr/>
          <a:lstStyle/>
          <a:p>
            <a:fld id="{61E25E67-CBB9-434B-BBF7-0A5E970272B8}" type="slidenum">
              <a:rPr lang="en-GB" smtClean="0"/>
              <a:pPr/>
              <a:t>‹#›</a:t>
            </a:fld>
            <a:endParaRPr lang="en-GB" dirty="0"/>
          </a:p>
        </p:txBody>
      </p:sp>
    </p:spTree>
    <p:extLst>
      <p:ext uri="{BB962C8B-B14F-4D97-AF65-F5344CB8AC3E}">
        <p14:creationId xmlns:p14="http://schemas.microsoft.com/office/powerpoint/2010/main" val="30532667"/>
      </p:ext>
    </p:extLst>
  </p:cSld>
  <p:clrMapOvr>
    <a:masterClrMapping/>
  </p:clrMapOvr>
  <p:extLst>
    <p:ext uri="{DCECCB84-F9BA-43D5-87BE-67443E8EF086}">
      <p15:sldGuideLst xmlns:p15="http://schemas.microsoft.com/office/powerpoint/2012/main">
        <p15:guide id="1" pos="2449">
          <p15:clr>
            <a:srgbClr val="FBAE40"/>
          </p15:clr>
        </p15:guide>
        <p15:guide id="3" pos="4513" userDrawn="1">
          <p15:clr>
            <a:srgbClr val="FBAE40"/>
          </p15:clr>
        </p15:guide>
        <p15:guide id="4" pos="2245"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and three pictures/textboxes">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F2EED53-4FAF-470B-BABA-95415FCA0B32}"/>
              </a:ext>
            </a:extLst>
          </p:cNvPr>
          <p:cNvSpPr/>
          <p:nvPr userDrawn="1"/>
        </p:nvSpPr>
        <p:spPr>
          <a:xfrm>
            <a:off x="0" y="0"/>
            <a:ext cx="3203575"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hasCustomPrompt="1"/>
          </p:nvPr>
        </p:nvSpPr>
        <p:spPr>
          <a:xfrm>
            <a:off x="287340" y="231774"/>
            <a:ext cx="2663824" cy="1008063"/>
          </a:xfrm>
        </p:spPr>
        <p:txBody>
          <a:bodyPr/>
          <a:lstStyle>
            <a:lvl1pPr>
              <a:defRPr sz="2400">
                <a:solidFill>
                  <a:schemeClr val="accent1"/>
                </a:solidFill>
              </a:defRPr>
            </a:lvl1pPr>
          </a:lstStyle>
          <a:p>
            <a:r>
              <a:rPr lang="en-GB" dirty="0"/>
              <a:t>Click to add title</a:t>
            </a:r>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a:xfrm>
            <a:off x="7166007" y="4875766"/>
            <a:ext cx="1327855" cy="129382"/>
          </a:xfrm>
        </p:spPr>
        <p:txBody>
          <a:bodyPr/>
          <a:lstStyle>
            <a:lvl1pPr>
              <a:defRPr>
                <a:solidFill>
                  <a:srgbClr val="9994B1"/>
                </a:solidFill>
              </a:defRPr>
            </a:lvl1p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a:xfrm>
            <a:off x="8540096" y="4875766"/>
            <a:ext cx="316567" cy="129382"/>
          </a:xfrm>
        </p:spPr>
        <p:txBody>
          <a:bodyPr/>
          <a:lstStyle>
            <a:lvl1pPr>
              <a:defRPr>
                <a:solidFill>
                  <a:srgbClr val="9994B1"/>
                </a:solidFill>
              </a:defRPr>
            </a:lvl1pPr>
          </a:lstStyle>
          <a:p>
            <a:fld id="{61E25E67-CBB9-434B-BBF7-0A5E970272B8}" type="slidenum">
              <a:rPr lang="en-GB" smtClean="0"/>
              <a:pPr/>
              <a:t>‹#›</a:t>
            </a:fld>
            <a:endParaRPr lang="en-GB" dirty="0"/>
          </a:p>
        </p:txBody>
      </p:sp>
      <p:grpSp>
        <p:nvGrpSpPr>
          <p:cNvPr id="11" name="Graphic 19">
            <a:extLst>
              <a:ext uri="{FF2B5EF4-FFF2-40B4-BE49-F238E27FC236}">
                <a16:creationId xmlns:a16="http://schemas.microsoft.com/office/drawing/2014/main" id="{6EC4B04A-FD2E-440A-B266-DB1890A20B15}"/>
              </a:ext>
            </a:extLst>
          </p:cNvPr>
          <p:cNvGrpSpPr/>
          <p:nvPr userDrawn="1"/>
        </p:nvGrpSpPr>
        <p:grpSpPr>
          <a:xfrm>
            <a:off x="294595" y="4913727"/>
            <a:ext cx="487916" cy="81562"/>
            <a:chOff x="301852" y="4913727"/>
            <a:chExt cx="487916" cy="81562"/>
          </a:xfrm>
          <a:solidFill>
            <a:srgbClr val="BEBEBE"/>
          </a:solidFill>
        </p:grpSpPr>
        <p:sp>
          <p:nvSpPr>
            <p:cNvPr id="12" name="Freeform: Shape 11">
              <a:extLst>
                <a:ext uri="{FF2B5EF4-FFF2-40B4-BE49-F238E27FC236}">
                  <a16:creationId xmlns:a16="http://schemas.microsoft.com/office/drawing/2014/main" id="{64E67AE1-3A55-4FE3-AFA3-D44BDDE51A76}"/>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2DDF7F79-ACCF-4E1A-8668-26E488678121}"/>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BBB84DAD-A6E2-4856-A62D-335C50EF1184}"/>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87650A64-39E5-4A8B-8C8A-C967473220D6}"/>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80D8D9B8-112F-4E87-8C53-3E8A9737CAC8}"/>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4A42C00B-48E5-45D9-8C25-3D9FDFC144D1}"/>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46846ED9-346A-4E74-B2C7-E35F271FA7E2}"/>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FA4A0209-A5B5-4352-AA4A-3EC008E71236}"/>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782F71D0-BFBB-44B6-9F79-499711036F57}"/>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55386E7E-229C-4AC3-B5BE-E9CF22FEE783}"/>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6B68B6AE-6454-46C6-821D-20923944E958}"/>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310546DE-A37B-4F37-8A23-7BEA4B35C08A}"/>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65D784D4-ED0C-4B9F-8199-612AB0334EEC}"/>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E306A1E2-3540-412C-96A7-24C8339F5787}"/>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5836F61A-C498-4BF3-B126-BBAD79E248AC}"/>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40BA1CDF-7FA8-43EC-B8CB-01A67A5DBA46}"/>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BFE79733-74E2-4B88-A2C0-8A84B618AE3F}"/>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36604E9F-B455-447C-840D-B2E6098341A3}"/>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7CE3B313-27DB-4FE0-A76F-6254993DF3CC}"/>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E40B51F9-0E4E-4B25-9A8D-AB82B7CD8FDA}"/>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5" name="Text Placeholder 14">
            <a:extLst>
              <a:ext uri="{FF2B5EF4-FFF2-40B4-BE49-F238E27FC236}">
                <a16:creationId xmlns:a16="http://schemas.microsoft.com/office/drawing/2014/main" id="{34D410A3-6262-4104-8421-EEA32224C992}"/>
              </a:ext>
            </a:extLst>
          </p:cNvPr>
          <p:cNvSpPr>
            <a:spLocks noGrp="1"/>
          </p:cNvSpPr>
          <p:nvPr>
            <p:ph type="body" sz="quarter" idx="17" hasCustomPrompt="1"/>
          </p:nvPr>
        </p:nvSpPr>
        <p:spPr>
          <a:xfrm>
            <a:off x="287338" y="1384300"/>
            <a:ext cx="2663825" cy="3252702"/>
          </a:xfrm>
        </p:spPr>
        <p:txBody>
          <a:bodyPr>
            <a:normAutofit/>
          </a:bodyPr>
          <a:lstStyle>
            <a:lvl1pPr marL="0" indent="0">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Picture Placeholder 5">
            <a:extLst>
              <a:ext uri="{FF2B5EF4-FFF2-40B4-BE49-F238E27FC236}">
                <a16:creationId xmlns:a16="http://schemas.microsoft.com/office/drawing/2014/main" id="{6ED0B705-AD58-4371-B16B-CE872F23B60B}"/>
              </a:ext>
            </a:extLst>
          </p:cNvPr>
          <p:cNvSpPr>
            <a:spLocks noGrp="1"/>
          </p:cNvSpPr>
          <p:nvPr>
            <p:ph type="pic" sz="quarter" idx="18" hasCustomPrompt="1"/>
          </p:nvPr>
        </p:nvSpPr>
        <p:spPr>
          <a:xfrm>
            <a:off x="4238046" y="1166759"/>
            <a:ext cx="877538" cy="781310"/>
          </a:xfrm>
          <a:solidFill>
            <a:schemeClr val="bg1">
              <a:lumMod val="75000"/>
            </a:schemeClr>
          </a:solidFill>
        </p:spPr>
        <p:txBody>
          <a:bodyPr anchor="ctr">
            <a:normAutofit/>
          </a:bodyPr>
          <a:lstStyle>
            <a:lvl1pPr marL="0" indent="0" algn="ctr">
              <a:spcBef>
                <a:spcPts val="0"/>
              </a:spcBef>
              <a:buNone/>
              <a:defRPr sz="1100">
                <a:solidFill>
                  <a:schemeClr val="bg1"/>
                </a:solidFill>
              </a:defRPr>
            </a:lvl1pPr>
          </a:lstStyle>
          <a:p>
            <a:r>
              <a:rPr lang="en-GB"/>
              <a:t>Click to add picture</a:t>
            </a:r>
            <a:endParaRPr lang="en-GB" dirty="0"/>
          </a:p>
        </p:txBody>
      </p:sp>
      <p:sp>
        <p:nvSpPr>
          <p:cNvPr id="37" name="Picture Placeholder 5">
            <a:extLst>
              <a:ext uri="{FF2B5EF4-FFF2-40B4-BE49-F238E27FC236}">
                <a16:creationId xmlns:a16="http://schemas.microsoft.com/office/drawing/2014/main" id="{91CD0FB5-E4FD-4E34-9502-77B6475DA321}"/>
              </a:ext>
            </a:extLst>
          </p:cNvPr>
          <p:cNvSpPr>
            <a:spLocks noGrp="1"/>
          </p:cNvSpPr>
          <p:nvPr>
            <p:ph type="pic" sz="quarter" idx="19" hasCustomPrompt="1"/>
          </p:nvPr>
        </p:nvSpPr>
        <p:spPr>
          <a:xfrm>
            <a:off x="4238046" y="2120916"/>
            <a:ext cx="877538" cy="781310"/>
          </a:xfrm>
          <a:solidFill>
            <a:schemeClr val="bg1">
              <a:lumMod val="75000"/>
            </a:schemeClr>
          </a:solidFill>
        </p:spPr>
        <p:txBody>
          <a:bodyPr anchor="ctr">
            <a:normAutofit/>
          </a:bodyPr>
          <a:lstStyle>
            <a:lvl1pPr marL="0" indent="0" algn="ctr">
              <a:spcBef>
                <a:spcPts val="0"/>
              </a:spcBef>
              <a:buNone/>
              <a:defRPr sz="1100">
                <a:solidFill>
                  <a:schemeClr val="bg1"/>
                </a:solidFill>
              </a:defRPr>
            </a:lvl1pPr>
          </a:lstStyle>
          <a:p>
            <a:r>
              <a:rPr lang="en-GB"/>
              <a:t>Click to add picture</a:t>
            </a:r>
            <a:endParaRPr lang="en-GB" dirty="0"/>
          </a:p>
        </p:txBody>
      </p:sp>
      <p:sp>
        <p:nvSpPr>
          <p:cNvPr id="38" name="Picture Placeholder 5">
            <a:extLst>
              <a:ext uri="{FF2B5EF4-FFF2-40B4-BE49-F238E27FC236}">
                <a16:creationId xmlns:a16="http://schemas.microsoft.com/office/drawing/2014/main" id="{F7DDAB31-986C-40A8-9C1D-E66196707E32}"/>
              </a:ext>
            </a:extLst>
          </p:cNvPr>
          <p:cNvSpPr>
            <a:spLocks noGrp="1"/>
          </p:cNvSpPr>
          <p:nvPr>
            <p:ph type="pic" sz="quarter" idx="20" hasCustomPrompt="1"/>
          </p:nvPr>
        </p:nvSpPr>
        <p:spPr>
          <a:xfrm>
            <a:off x="4238046" y="3075073"/>
            <a:ext cx="877538" cy="781310"/>
          </a:xfrm>
          <a:solidFill>
            <a:schemeClr val="bg1">
              <a:lumMod val="75000"/>
            </a:schemeClr>
          </a:solidFill>
        </p:spPr>
        <p:txBody>
          <a:bodyPr anchor="ctr">
            <a:normAutofit/>
          </a:bodyPr>
          <a:lstStyle>
            <a:lvl1pPr marL="0" indent="0" algn="ctr">
              <a:spcBef>
                <a:spcPts val="0"/>
              </a:spcBef>
              <a:buNone/>
              <a:defRPr sz="1100">
                <a:solidFill>
                  <a:schemeClr val="bg1"/>
                </a:solidFill>
              </a:defRPr>
            </a:lvl1pPr>
          </a:lstStyle>
          <a:p>
            <a:r>
              <a:rPr lang="en-GB"/>
              <a:t>Click to add picture</a:t>
            </a:r>
            <a:endParaRPr lang="en-GB" dirty="0"/>
          </a:p>
        </p:txBody>
      </p:sp>
      <p:sp>
        <p:nvSpPr>
          <p:cNvPr id="39" name="Text Placeholder 14">
            <a:extLst>
              <a:ext uri="{FF2B5EF4-FFF2-40B4-BE49-F238E27FC236}">
                <a16:creationId xmlns:a16="http://schemas.microsoft.com/office/drawing/2014/main" id="{ED74DBC9-5F8C-482F-B8EC-528AE7B206B6}"/>
              </a:ext>
            </a:extLst>
          </p:cNvPr>
          <p:cNvSpPr>
            <a:spLocks noGrp="1"/>
          </p:cNvSpPr>
          <p:nvPr>
            <p:ph type="body" sz="quarter" idx="21" hasCustomPrompt="1"/>
          </p:nvPr>
        </p:nvSpPr>
        <p:spPr>
          <a:xfrm>
            <a:off x="5204211" y="1166759"/>
            <a:ext cx="3652452" cy="781310"/>
          </a:xfrm>
        </p:spPr>
        <p:txBody>
          <a:bodyPr anchor="ctr">
            <a:normAutofit/>
          </a:bodyPr>
          <a:lstStyle>
            <a:lvl1pPr marL="0" indent="0">
              <a:buNone/>
              <a:defRPr sz="1600">
                <a:solidFill>
                  <a:schemeClr val="bg1"/>
                </a:solidFill>
              </a:defRPr>
            </a:lvl1pPr>
            <a:lvl2pPr marL="179388" indent="0">
              <a:buNone/>
              <a:defRPr sz="1100">
                <a:solidFill>
                  <a:schemeClr val="bg1"/>
                </a:solidFill>
              </a:defRPr>
            </a:lvl2pPr>
            <a:lvl3pPr marL="360362" indent="0">
              <a:buNone/>
              <a:defRPr sz="1000"/>
            </a:lvl3pPr>
            <a:lvl4pPr marL="539750" indent="0">
              <a:buNone/>
              <a:defRPr sz="1000"/>
            </a:lvl4pPr>
            <a:lvl5pPr marL="719137" indent="0">
              <a:buNone/>
              <a:defRPr sz="1000"/>
            </a:lvl5pPr>
          </a:lstStyle>
          <a:p>
            <a:pPr lvl="0"/>
            <a:r>
              <a:rPr lang="en-GB"/>
              <a:t>Click to add text</a:t>
            </a:r>
            <a:endParaRPr lang="en-GB" dirty="0"/>
          </a:p>
        </p:txBody>
      </p:sp>
      <p:sp>
        <p:nvSpPr>
          <p:cNvPr id="40" name="Text Placeholder 14">
            <a:extLst>
              <a:ext uri="{FF2B5EF4-FFF2-40B4-BE49-F238E27FC236}">
                <a16:creationId xmlns:a16="http://schemas.microsoft.com/office/drawing/2014/main" id="{4526E8DE-9F24-429B-97B3-00129BD207F5}"/>
              </a:ext>
            </a:extLst>
          </p:cNvPr>
          <p:cNvSpPr>
            <a:spLocks noGrp="1"/>
          </p:cNvSpPr>
          <p:nvPr>
            <p:ph type="body" sz="quarter" idx="22" hasCustomPrompt="1"/>
          </p:nvPr>
        </p:nvSpPr>
        <p:spPr>
          <a:xfrm>
            <a:off x="5204211" y="2120916"/>
            <a:ext cx="3652452" cy="781310"/>
          </a:xfrm>
        </p:spPr>
        <p:txBody>
          <a:bodyPr anchor="ctr">
            <a:normAutofit/>
          </a:bodyPr>
          <a:lstStyle>
            <a:lvl1pPr marL="0" indent="0">
              <a:buNone/>
              <a:defRPr sz="1600">
                <a:solidFill>
                  <a:schemeClr val="bg1"/>
                </a:solidFill>
              </a:defRPr>
            </a:lvl1pPr>
            <a:lvl2pPr marL="179388" indent="0">
              <a:buNone/>
              <a:defRPr sz="1100">
                <a:solidFill>
                  <a:schemeClr val="bg1"/>
                </a:solidFill>
              </a:defRPr>
            </a:lvl2pPr>
            <a:lvl3pPr marL="360362" indent="0">
              <a:buNone/>
              <a:defRPr sz="1000"/>
            </a:lvl3pPr>
            <a:lvl4pPr marL="539750" indent="0">
              <a:buNone/>
              <a:defRPr sz="1000"/>
            </a:lvl4pPr>
            <a:lvl5pPr marL="719137" indent="0">
              <a:buNone/>
              <a:defRPr sz="1000"/>
            </a:lvl5pPr>
          </a:lstStyle>
          <a:p>
            <a:pPr lvl="0"/>
            <a:r>
              <a:rPr lang="en-GB"/>
              <a:t>Click to add text</a:t>
            </a:r>
            <a:endParaRPr lang="en-GB" dirty="0"/>
          </a:p>
        </p:txBody>
      </p:sp>
      <p:sp>
        <p:nvSpPr>
          <p:cNvPr id="41" name="Text Placeholder 14">
            <a:extLst>
              <a:ext uri="{FF2B5EF4-FFF2-40B4-BE49-F238E27FC236}">
                <a16:creationId xmlns:a16="http://schemas.microsoft.com/office/drawing/2014/main" id="{6980C8EB-C6DC-4B20-952E-C374410D186A}"/>
              </a:ext>
            </a:extLst>
          </p:cNvPr>
          <p:cNvSpPr>
            <a:spLocks noGrp="1"/>
          </p:cNvSpPr>
          <p:nvPr>
            <p:ph type="body" sz="quarter" idx="23" hasCustomPrompt="1"/>
          </p:nvPr>
        </p:nvSpPr>
        <p:spPr>
          <a:xfrm>
            <a:off x="5204211" y="3075073"/>
            <a:ext cx="3652452" cy="781310"/>
          </a:xfrm>
        </p:spPr>
        <p:txBody>
          <a:bodyPr anchor="ctr">
            <a:normAutofit/>
          </a:bodyPr>
          <a:lstStyle>
            <a:lvl1pPr marL="0" indent="0">
              <a:buNone/>
              <a:defRPr sz="1600">
                <a:solidFill>
                  <a:schemeClr val="bg1"/>
                </a:solidFill>
              </a:defRPr>
            </a:lvl1pPr>
            <a:lvl2pPr marL="179388" indent="0">
              <a:buNone/>
              <a:defRPr sz="1100">
                <a:solidFill>
                  <a:schemeClr val="bg1"/>
                </a:solidFill>
              </a:defRPr>
            </a:lvl2pPr>
            <a:lvl3pPr marL="360362" indent="0">
              <a:buNone/>
              <a:defRPr sz="1000"/>
            </a:lvl3pPr>
            <a:lvl4pPr marL="539750" indent="0">
              <a:buNone/>
              <a:defRPr sz="1000"/>
            </a:lvl4pPr>
            <a:lvl5pPr marL="719137" indent="0">
              <a:buNone/>
              <a:defRPr sz="1000"/>
            </a:lvl5pPr>
          </a:lstStyle>
          <a:p>
            <a:pPr lvl="0"/>
            <a:r>
              <a:rPr lang="en-GB"/>
              <a:t>Click to add text</a:t>
            </a:r>
            <a:endParaRPr lang="en-GB" dirty="0"/>
          </a:p>
        </p:txBody>
      </p:sp>
    </p:spTree>
    <p:extLst>
      <p:ext uri="{BB962C8B-B14F-4D97-AF65-F5344CB8AC3E}">
        <p14:creationId xmlns:p14="http://schemas.microsoft.com/office/powerpoint/2010/main" val="1519389273"/>
      </p:ext>
    </p:extLst>
  </p:cSld>
  <p:clrMapOvr>
    <a:masterClrMapping/>
  </p:clrMapOvr>
  <p:extLst>
    <p:ext uri="{DCECCB84-F9BA-43D5-87BE-67443E8EF086}">
      <p15:sldGuideLst xmlns:p15="http://schemas.microsoft.com/office/powerpoint/2012/main">
        <p15:guide id="1" pos="1859">
          <p15:clr>
            <a:srgbClr val="FBAE40"/>
          </p15:clr>
        </p15:guide>
        <p15:guide id="2" pos="2018">
          <p15:clr>
            <a:srgbClr val="FBAE40"/>
          </p15:clr>
        </p15:guide>
        <p15:guide id="3" pos="3696">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and Content">
    <p:bg>
      <p:bgPr>
        <a:solidFill>
          <a:schemeClr val="accent4">
            <a:alpha val="2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90CF30B-0460-4090-8253-4C0C66AF2BC8}"/>
              </a:ext>
            </a:extLst>
          </p:cNvPr>
          <p:cNvSpPr/>
          <p:nvPr userDrawn="1"/>
        </p:nvSpPr>
        <p:spPr>
          <a:xfrm>
            <a:off x="0" y="0"/>
            <a:ext cx="3203575"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hasCustomPrompt="1"/>
          </p:nvPr>
        </p:nvSpPr>
        <p:spPr>
          <a:xfrm>
            <a:off x="287340" y="231774"/>
            <a:ext cx="2663824" cy="1008064"/>
          </a:xfrm>
        </p:spPr>
        <p:txBody>
          <a:bodyPr/>
          <a:lstStyle>
            <a:lvl1pPr>
              <a:defRPr sz="2400">
                <a:solidFill>
                  <a:schemeClr val="accent1"/>
                </a:solidFill>
              </a:defRPr>
            </a:lvl1pPr>
          </a:lstStyle>
          <a:p>
            <a:r>
              <a:rPr lang="en-GB" dirty="0"/>
              <a:t>Click to add title</a:t>
            </a:r>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a:xfrm>
            <a:off x="7166007" y="4875766"/>
            <a:ext cx="1327855" cy="129382"/>
          </a:xfrm>
        </p:spPr>
        <p:txBody>
          <a:bodyPr/>
          <a:lstStyle>
            <a:lvl1pPr>
              <a:defRPr>
                <a:solidFill>
                  <a:srgbClr val="53565A"/>
                </a:solidFill>
              </a:defRPr>
            </a:lvl1p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p>
            <a:r>
              <a:rPr lang="en-GB" dirty="0"/>
              <a:t>Internal</a:t>
            </a:r>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a:xfrm>
            <a:off x="8540096" y="4875766"/>
            <a:ext cx="316567" cy="129382"/>
          </a:xfrm>
        </p:spPr>
        <p:txBody>
          <a:bodyPr/>
          <a:lstStyle>
            <a:lvl1pPr>
              <a:defRPr>
                <a:solidFill>
                  <a:srgbClr val="53565A"/>
                </a:solidFill>
              </a:defRPr>
            </a:lvl1pPr>
          </a:lstStyle>
          <a:p>
            <a:fld id="{61E25E67-CBB9-434B-BBF7-0A5E970272B8}" type="slidenum">
              <a:rPr lang="en-GB" smtClean="0"/>
              <a:pPr/>
              <a:t>‹#›</a:t>
            </a:fld>
            <a:endParaRPr lang="en-GB" dirty="0"/>
          </a:p>
        </p:txBody>
      </p:sp>
      <p:grpSp>
        <p:nvGrpSpPr>
          <p:cNvPr id="11" name="Graphic 19">
            <a:extLst>
              <a:ext uri="{FF2B5EF4-FFF2-40B4-BE49-F238E27FC236}">
                <a16:creationId xmlns:a16="http://schemas.microsoft.com/office/drawing/2014/main" id="{2135EBB7-89A2-462D-8F90-9B79ED46DCA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BEBEBE"/>
          </a:solidFill>
        </p:grpSpPr>
        <p:sp>
          <p:nvSpPr>
            <p:cNvPr id="12" name="Freeform: Shape 11">
              <a:extLst>
                <a:ext uri="{FF2B5EF4-FFF2-40B4-BE49-F238E27FC236}">
                  <a16:creationId xmlns:a16="http://schemas.microsoft.com/office/drawing/2014/main" id="{AFCE5AD2-C0B6-4416-8377-C3F33413204D}"/>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D6495CA5-5589-4B2B-98FB-D20F392F574D}"/>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82252530-7889-4BA8-831A-58B2276F173D}"/>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5AFEE500-4CD8-40CF-AB55-7E7F80EC6513}"/>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CA17C36B-8CE7-4ECB-A0B5-E528AD027741}"/>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6E66A775-32E8-41CB-90F0-5C4576F39F11}"/>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938384A2-15B4-4BDE-8BE0-77541982E332}"/>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A87B1E7-E372-44CB-973A-519D64CAD6F7}"/>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DC3A118D-41E8-4B95-A78E-85F79ECB7707}"/>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0961566C-4B79-4974-A51E-FC5CCE1B625A}"/>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1ED51D0D-C996-4EE9-B171-AD29F2DE7B93}"/>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B3FC1AA2-5191-46F5-AB4E-A9D20CD38578}"/>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C96860F0-A49A-4285-B37A-503ECD985D00}"/>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7BE11755-AF30-4D54-BF20-F853D417C577}"/>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F189726A-4322-4ABC-A42A-685C0655ABD9}"/>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5106B221-15F6-479D-BFA6-3915FE60FFD6}"/>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421E8CBF-44DC-42F6-8736-FF558A5B9D48}"/>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FE4AC2BA-2471-4EDF-A746-20381B89DBE7}"/>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2BFA87CC-878C-4AF8-8560-B98D25B8FCB1}"/>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10171221-5F88-475A-BA07-A22812E05880}"/>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5" name="Text Placeholder 14">
            <a:extLst>
              <a:ext uri="{FF2B5EF4-FFF2-40B4-BE49-F238E27FC236}">
                <a16:creationId xmlns:a16="http://schemas.microsoft.com/office/drawing/2014/main" id="{9FDFBFB1-B9E7-4A32-A990-00F6849ACC42}"/>
              </a:ext>
            </a:extLst>
          </p:cNvPr>
          <p:cNvSpPr>
            <a:spLocks noGrp="1"/>
          </p:cNvSpPr>
          <p:nvPr>
            <p:ph type="body" sz="quarter" idx="17" hasCustomPrompt="1"/>
          </p:nvPr>
        </p:nvSpPr>
        <p:spPr>
          <a:xfrm>
            <a:off x="287338" y="1384300"/>
            <a:ext cx="2663824" cy="3252702"/>
          </a:xfrm>
        </p:spPr>
        <p:txBody>
          <a:bodyPr>
            <a:normAutofit/>
          </a:bodyPr>
          <a:lstStyle>
            <a:lvl1pPr marL="0" indent="0">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Content Placeholder 5">
            <a:extLst>
              <a:ext uri="{FF2B5EF4-FFF2-40B4-BE49-F238E27FC236}">
                <a16:creationId xmlns:a16="http://schemas.microsoft.com/office/drawing/2014/main" id="{B99B0955-4799-4906-A566-C24D9C3A04F8}"/>
              </a:ext>
            </a:extLst>
          </p:cNvPr>
          <p:cNvSpPr>
            <a:spLocks noGrp="1"/>
          </p:cNvSpPr>
          <p:nvPr>
            <p:ph sz="quarter" idx="18" hasCustomPrompt="1"/>
          </p:nvPr>
        </p:nvSpPr>
        <p:spPr>
          <a:xfrm>
            <a:off x="3455988" y="231775"/>
            <a:ext cx="5400675" cy="4392613"/>
          </a:xfrm>
        </p:spPr>
        <p:txBody>
          <a:bodyPr/>
          <a:lstStyle>
            <a:lvl1pPr marL="0" indent="0">
              <a:buNone/>
              <a:defRPr/>
            </a:lvl1pPr>
            <a:lvl2pPr marL="179388" indent="0">
              <a:buNone/>
              <a:defRPr/>
            </a:lvl2pPr>
          </a:lstStyle>
          <a:p>
            <a:pPr lvl="0"/>
            <a:r>
              <a:rPr lang="en-GB"/>
              <a:t>Click to add content for example chart or table</a:t>
            </a:r>
            <a:endParaRPr lang="en-GB" dirty="0"/>
          </a:p>
        </p:txBody>
      </p:sp>
    </p:spTree>
    <p:extLst>
      <p:ext uri="{BB962C8B-B14F-4D97-AF65-F5344CB8AC3E}">
        <p14:creationId xmlns:p14="http://schemas.microsoft.com/office/powerpoint/2010/main" val="1784607551"/>
      </p:ext>
    </p:extLst>
  </p:cSld>
  <p:clrMapOvr>
    <a:masterClrMapping/>
  </p:clrMapOvr>
  <p:extLst>
    <p:ext uri="{DCECCB84-F9BA-43D5-87BE-67443E8EF086}">
      <p15:sldGuideLst xmlns:p15="http://schemas.microsoft.com/office/powerpoint/2012/main">
        <p15:guide id="1" pos="1859">
          <p15:clr>
            <a:srgbClr val="FBAE40"/>
          </p15:clr>
        </p15:guide>
        <p15:guide id="2" pos="2018">
          <p15:clr>
            <a:srgbClr val="FBAE40"/>
          </p15:clr>
        </p15:guide>
        <p15:guide id="3" pos="3696">
          <p15:clr>
            <a:srgbClr val="FBAE40"/>
          </p15:clr>
        </p15:guide>
        <p15:guide id="5" pos="2177" userDrawn="1">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and four chart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40" y="231774"/>
            <a:ext cx="8569322" cy="1008063"/>
          </a:xfrm>
        </p:spPr>
        <p:txBody>
          <a:bodyPr/>
          <a:lstStyle>
            <a:lvl1pPr>
              <a:defRPr sz="2400">
                <a:solidFill>
                  <a:schemeClr val="accent1"/>
                </a:solidFill>
              </a:defRPr>
            </a:lvl1pPr>
          </a:lstStyle>
          <a:p>
            <a:r>
              <a:rPr lang="en-GB" dirty="0"/>
              <a:t>Click to add title</a:t>
            </a:r>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a:xfrm>
            <a:off x="7166007" y="4875766"/>
            <a:ext cx="1327855" cy="129382"/>
          </a:xfrm>
        </p:spPr>
        <p:txBody>
          <a:bodyPr/>
          <a:lstStyle>
            <a:lvl1pPr>
              <a:defRPr>
                <a:solidFill>
                  <a:srgbClr val="A9A9A9"/>
                </a:solidFill>
              </a:defRPr>
            </a:lvl1p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a:xfrm>
            <a:off x="8540096" y="4875766"/>
            <a:ext cx="316567" cy="129382"/>
          </a:xfrm>
        </p:spPr>
        <p:txBody>
          <a:bodyPr/>
          <a:lstStyle>
            <a:lvl1pPr>
              <a:defRPr>
                <a:solidFill>
                  <a:srgbClr val="A9A9A9"/>
                </a:solidFill>
              </a:defRPr>
            </a:lvl1pPr>
          </a:lstStyle>
          <a:p>
            <a:fld id="{61E25E67-CBB9-434B-BBF7-0A5E970272B8}" type="slidenum">
              <a:rPr lang="en-GB" smtClean="0"/>
              <a:pPr/>
              <a:t>‹#›</a:t>
            </a:fld>
            <a:endParaRPr lang="en-GB" dirty="0"/>
          </a:p>
        </p:txBody>
      </p:sp>
      <p:sp>
        <p:nvSpPr>
          <p:cNvPr id="6" name="Chart Placeholder 5">
            <a:extLst>
              <a:ext uri="{FF2B5EF4-FFF2-40B4-BE49-F238E27FC236}">
                <a16:creationId xmlns:a16="http://schemas.microsoft.com/office/drawing/2014/main" id="{DB9FC45D-54D5-4036-93FE-B8CC03146E43}"/>
              </a:ext>
            </a:extLst>
          </p:cNvPr>
          <p:cNvSpPr>
            <a:spLocks noGrp="1"/>
          </p:cNvSpPr>
          <p:nvPr>
            <p:ph type="chart" sz="quarter" idx="19"/>
          </p:nvPr>
        </p:nvSpPr>
        <p:spPr>
          <a:xfrm>
            <a:off x="3203575" y="1387561"/>
            <a:ext cx="2700338" cy="1560279"/>
          </a:xfrm>
        </p:spPr>
        <p:txBody>
          <a:bodyPr anchor="ctr">
            <a:normAutofit/>
          </a:bodyPr>
          <a:lstStyle>
            <a:lvl1pPr marL="0" indent="0" algn="ctr">
              <a:buNone/>
              <a:defRPr sz="1200"/>
            </a:lvl1pPr>
          </a:lstStyle>
          <a:p>
            <a:r>
              <a:rPr lang="en-US"/>
              <a:t>Click icon to add chart</a:t>
            </a:r>
            <a:endParaRPr lang="en-GB" dirty="0"/>
          </a:p>
        </p:txBody>
      </p:sp>
      <p:sp>
        <p:nvSpPr>
          <p:cNvPr id="17" name="Chart Placeholder 5">
            <a:extLst>
              <a:ext uri="{FF2B5EF4-FFF2-40B4-BE49-F238E27FC236}">
                <a16:creationId xmlns:a16="http://schemas.microsoft.com/office/drawing/2014/main" id="{4712E5B9-D971-42A0-B7C2-EADDA62014AD}"/>
              </a:ext>
            </a:extLst>
          </p:cNvPr>
          <p:cNvSpPr>
            <a:spLocks noGrp="1"/>
          </p:cNvSpPr>
          <p:nvPr>
            <p:ph type="chart" sz="quarter" idx="20"/>
          </p:nvPr>
        </p:nvSpPr>
        <p:spPr>
          <a:xfrm>
            <a:off x="6156324" y="1387561"/>
            <a:ext cx="2700338" cy="1560279"/>
          </a:xfrm>
        </p:spPr>
        <p:txBody>
          <a:bodyPr anchor="ctr">
            <a:normAutofit/>
          </a:bodyPr>
          <a:lstStyle>
            <a:lvl1pPr marL="0" indent="0" algn="ctr">
              <a:buNone/>
              <a:defRPr sz="1200"/>
            </a:lvl1pPr>
          </a:lstStyle>
          <a:p>
            <a:r>
              <a:rPr lang="en-US"/>
              <a:t>Click icon to add chart</a:t>
            </a:r>
            <a:endParaRPr lang="en-GB" dirty="0"/>
          </a:p>
        </p:txBody>
      </p:sp>
      <p:sp>
        <p:nvSpPr>
          <p:cNvPr id="19" name="Chart Placeholder 5">
            <a:extLst>
              <a:ext uri="{FF2B5EF4-FFF2-40B4-BE49-F238E27FC236}">
                <a16:creationId xmlns:a16="http://schemas.microsoft.com/office/drawing/2014/main" id="{0512725E-F973-4E54-B29A-0CF2150058E6}"/>
              </a:ext>
            </a:extLst>
          </p:cNvPr>
          <p:cNvSpPr>
            <a:spLocks noGrp="1"/>
          </p:cNvSpPr>
          <p:nvPr>
            <p:ph type="chart" sz="quarter" idx="21"/>
          </p:nvPr>
        </p:nvSpPr>
        <p:spPr>
          <a:xfrm>
            <a:off x="3203575" y="3068232"/>
            <a:ext cx="2700338" cy="1560279"/>
          </a:xfrm>
        </p:spPr>
        <p:txBody>
          <a:bodyPr anchor="ctr">
            <a:normAutofit/>
          </a:bodyPr>
          <a:lstStyle>
            <a:lvl1pPr marL="0" indent="0" algn="ctr">
              <a:buNone/>
              <a:defRPr sz="1200"/>
            </a:lvl1pPr>
          </a:lstStyle>
          <a:p>
            <a:r>
              <a:rPr lang="en-US"/>
              <a:t>Click icon to add chart</a:t>
            </a:r>
            <a:endParaRPr lang="en-GB" dirty="0"/>
          </a:p>
        </p:txBody>
      </p:sp>
      <p:sp>
        <p:nvSpPr>
          <p:cNvPr id="20" name="Chart Placeholder 5">
            <a:extLst>
              <a:ext uri="{FF2B5EF4-FFF2-40B4-BE49-F238E27FC236}">
                <a16:creationId xmlns:a16="http://schemas.microsoft.com/office/drawing/2014/main" id="{BE898CDF-F524-424F-97F4-3286D721F31E}"/>
              </a:ext>
            </a:extLst>
          </p:cNvPr>
          <p:cNvSpPr>
            <a:spLocks noGrp="1"/>
          </p:cNvSpPr>
          <p:nvPr>
            <p:ph type="chart" sz="quarter" idx="22"/>
          </p:nvPr>
        </p:nvSpPr>
        <p:spPr>
          <a:xfrm>
            <a:off x="6156324" y="3068232"/>
            <a:ext cx="2700338" cy="1560279"/>
          </a:xfrm>
        </p:spPr>
        <p:txBody>
          <a:bodyPr anchor="ctr">
            <a:normAutofit/>
          </a:bodyPr>
          <a:lstStyle>
            <a:lvl1pPr marL="0" indent="0" algn="ctr">
              <a:buNone/>
              <a:defRPr sz="1200"/>
            </a:lvl1pPr>
          </a:lstStyle>
          <a:p>
            <a:r>
              <a:rPr lang="en-US"/>
              <a:t>Click icon to add chart</a:t>
            </a:r>
            <a:endParaRPr lang="en-GB" dirty="0"/>
          </a:p>
        </p:txBody>
      </p:sp>
      <p:sp>
        <p:nvSpPr>
          <p:cNvPr id="14" name="Text Placeholder 14">
            <a:extLst>
              <a:ext uri="{FF2B5EF4-FFF2-40B4-BE49-F238E27FC236}">
                <a16:creationId xmlns:a16="http://schemas.microsoft.com/office/drawing/2014/main" id="{E401FDBC-1089-4486-B418-A836F55B659F}"/>
              </a:ext>
            </a:extLst>
          </p:cNvPr>
          <p:cNvSpPr>
            <a:spLocks noGrp="1"/>
          </p:cNvSpPr>
          <p:nvPr>
            <p:ph type="body" sz="quarter" idx="23" hasCustomPrompt="1"/>
          </p:nvPr>
        </p:nvSpPr>
        <p:spPr>
          <a:xfrm>
            <a:off x="287338" y="1384300"/>
            <a:ext cx="2663825" cy="3252702"/>
          </a:xfrm>
        </p:spPr>
        <p:txBody>
          <a:bodyPr>
            <a:normAutofit/>
          </a:bodyPr>
          <a:lstStyle>
            <a:lvl1pPr marL="0" indent="0">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450655"/>
      </p:ext>
    </p:extLst>
  </p:cSld>
  <p:clrMapOvr>
    <a:masterClrMapping/>
  </p:clrMapOvr>
  <p:extLst>
    <p:ext uri="{DCECCB84-F9BA-43D5-87BE-67443E8EF086}">
      <p15:sldGuideLst xmlns:p15="http://schemas.microsoft.com/office/powerpoint/2012/main">
        <p15:guide id="1" pos="1859">
          <p15:clr>
            <a:srgbClr val="FBAE40"/>
          </p15:clr>
        </p15:guide>
        <p15:guide id="2" pos="2018">
          <p15:clr>
            <a:srgbClr val="FBAE40"/>
          </p15:clr>
        </p15:guide>
        <p15:guide id="3" pos="3719" userDrawn="1">
          <p15:clr>
            <a:srgbClr val="FBAE40"/>
          </p15:clr>
        </p15:guide>
        <p15:guide id="4" pos="3878" userDrawn="1">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Title, picture and text boxes">
    <p:bg>
      <p:bgPr>
        <a:solidFill>
          <a:schemeClr val="accent4">
            <a:alpha val="25000"/>
          </a:schemeClr>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DB9D176-43F4-4CF4-9D48-99DC583F1DCF}"/>
              </a:ext>
            </a:extLst>
          </p:cNvPr>
          <p:cNvSpPr>
            <a:spLocks noGrp="1"/>
          </p:cNvSpPr>
          <p:nvPr>
            <p:ph type="pic" sz="quarter" idx="20" hasCustomPrompt="1"/>
          </p:nvPr>
        </p:nvSpPr>
        <p:spPr>
          <a:xfrm>
            <a:off x="0" y="0"/>
            <a:ext cx="9144000" cy="2664823"/>
          </a:xfrm>
          <a:solidFill>
            <a:schemeClr val="bg1">
              <a:lumMod val="75000"/>
            </a:schemeClr>
          </a:solidFill>
        </p:spPr>
        <p:txBody>
          <a:bodyPr anchor="ctr"/>
          <a:lstStyle>
            <a:lvl1pPr marL="0" indent="0" algn="ctr">
              <a:buNone/>
              <a:defRPr>
                <a:solidFill>
                  <a:schemeClr val="bg1"/>
                </a:solidFill>
              </a:defRPr>
            </a:lvl1pPr>
          </a:lstStyle>
          <a:p>
            <a:r>
              <a:rPr lang="en-GB"/>
              <a:t>Click to add picture</a:t>
            </a:r>
            <a:endParaRPr lang="en-GB" dirty="0"/>
          </a:p>
        </p:txBody>
      </p:sp>
      <p:sp>
        <p:nvSpPr>
          <p:cNvPr id="2" name="Title 1"/>
          <p:cNvSpPr>
            <a:spLocks noGrp="1"/>
          </p:cNvSpPr>
          <p:nvPr>
            <p:ph type="title" hasCustomPrompt="1"/>
          </p:nvPr>
        </p:nvSpPr>
        <p:spPr>
          <a:xfrm>
            <a:off x="287338" y="2779776"/>
            <a:ext cx="2628899" cy="959674"/>
          </a:xfrm>
        </p:spPr>
        <p:txBody>
          <a:bodyPr anchor="b"/>
          <a:lstStyle>
            <a:lvl1pPr>
              <a:defRPr>
                <a:solidFill>
                  <a:schemeClr val="accent1"/>
                </a:solidFill>
              </a:defRPr>
            </a:lvl1pPr>
          </a:lstStyle>
          <a:p>
            <a:r>
              <a:rPr lang="en-GB" dirty="0"/>
              <a:t>Short title</a:t>
            </a:r>
          </a:p>
        </p:txBody>
      </p:sp>
      <p:sp>
        <p:nvSpPr>
          <p:cNvPr id="4" name="Date Placeholder 3"/>
          <p:cNvSpPr>
            <a:spLocks noGrp="1"/>
          </p:cNvSpPr>
          <p:nvPr>
            <p:ph type="dt" sz="half" idx="10"/>
          </p:nvPr>
        </p:nvSpPr>
        <p:spPr/>
        <p:txBody>
          <a:bodyPr/>
          <a:lstStyle>
            <a:lvl1pPr>
              <a:defRPr>
                <a:solidFill>
                  <a:srgbClr val="53565A"/>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53565A"/>
                </a:solidFill>
              </a:defRPr>
            </a:lvl1pPr>
          </a:lstStyle>
          <a:p>
            <a:r>
              <a:rPr lang="en-GB"/>
              <a:t>Internal</a:t>
            </a:r>
            <a:endParaRPr lang="en-GB" dirty="0"/>
          </a:p>
        </p:txBody>
      </p:sp>
      <p:sp>
        <p:nvSpPr>
          <p:cNvPr id="6" name="Slide Number Placeholder 5"/>
          <p:cNvSpPr>
            <a:spLocks noGrp="1"/>
          </p:cNvSpPr>
          <p:nvPr>
            <p:ph type="sldNum" sz="quarter" idx="12"/>
          </p:nvPr>
        </p:nvSpPr>
        <p:spPr/>
        <p:txBody>
          <a:bodyPr/>
          <a:lstStyle>
            <a:lvl1pPr>
              <a:defRPr>
                <a:solidFill>
                  <a:srgbClr val="53565A"/>
                </a:solidFill>
              </a:defRPr>
            </a:lvl1pPr>
          </a:lstStyle>
          <a:p>
            <a:fld id="{61E25E67-CBB9-434B-BBF7-0A5E970272B8}" type="slidenum">
              <a:rPr lang="en-GB" smtClean="0"/>
              <a:pPr/>
              <a:t>‹#›</a:t>
            </a:fld>
            <a:endParaRPr lang="en-GB" dirty="0"/>
          </a:p>
        </p:txBody>
      </p:sp>
      <p:sp>
        <p:nvSpPr>
          <p:cNvPr id="7" name="Subtitle 2">
            <a:extLst>
              <a:ext uri="{FF2B5EF4-FFF2-40B4-BE49-F238E27FC236}">
                <a16:creationId xmlns:a16="http://schemas.microsoft.com/office/drawing/2014/main" id="{F4B38B19-CADF-4FC1-9242-DEBCD1E6C247}"/>
              </a:ext>
            </a:extLst>
          </p:cNvPr>
          <p:cNvSpPr>
            <a:spLocks noGrp="1"/>
          </p:cNvSpPr>
          <p:nvPr>
            <p:ph type="subTitle" idx="13" hasCustomPrompt="1"/>
          </p:nvPr>
        </p:nvSpPr>
        <p:spPr>
          <a:xfrm>
            <a:off x="287337" y="3817825"/>
            <a:ext cx="2628899" cy="806563"/>
          </a:xfrm>
        </p:spPr>
        <p:txBody>
          <a:bodyPr>
            <a:noAutofit/>
          </a:bodyPr>
          <a:lstStyle>
            <a:lvl1pPr marL="0" indent="0" algn="l">
              <a:lnSpc>
                <a:spcPct val="90000"/>
              </a:lnSpc>
              <a:spcBef>
                <a:spcPts val="0"/>
              </a:spcBef>
              <a:buNone/>
              <a:defRPr sz="16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add subtitle</a:t>
            </a:r>
            <a:endParaRPr lang="en-GB" dirty="0"/>
          </a:p>
        </p:txBody>
      </p:sp>
      <p:sp>
        <p:nvSpPr>
          <p:cNvPr id="21" name="Text Placeholder 13">
            <a:extLst>
              <a:ext uri="{FF2B5EF4-FFF2-40B4-BE49-F238E27FC236}">
                <a16:creationId xmlns:a16="http://schemas.microsoft.com/office/drawing/2014/main" id="{0E5DF87C-1B84-491A-8BE0-03F3EBFD02F6}"/>
              </a:ext>
            </a:extLst>
          </p:cNvPr>
          <p:cNvSpPr>
            <a:spLocks noGrp="1"/>
          </p:cNvSpPr>
          <p:nvPr>
            <p:ph type="body" sz="quarter" idx="16"/>
          </p:nvPr>
        </p:nvSpPr>
        <p:spPr>
          <a:xfrm>
            <a:off x="3025775" y="2481943"/>
            <a:ext cx="1363345" cy="1755647"/>
          </a:xfrm>
          <a:solidFill>
            <a:schemeClr val="accent4"/>
          </a:solidFill>
        </p:spPr>
        <p:txBody>
          <a:bodyPr lIns="180000" tIns="144000" rIns="180000" bIns="144000">
            <a:normAutofit/>
          </a:bodyPr>
          <a:lstStyle>
            <a:lvl1pPr marL="0" indent="0">
              <a:buNone/>
              <a:defRPr sz="1000"/>
            </a:lvl1pPr>
            <a:lvl2pPr marL="87313" indent="0">
              <a:buNone/>
              <a:defRPr sz="1000"/>
            </a:lvl2pPr>
            <a:lvl3pPr marL="179387" indent="0">
              <a:buNone/>
              <a:defRPr sz="1000"/>
            </a:lvl3pPr>
            <a:lvl4pPr marL="266700" indent="0">
              <a:buNone/>
              <a:defRPr sz="1000"/>
            </a:lvl4pPr>
            <a:lvl5pPr marL="360362" indent="0">
              <a:buNone/>
              <a:defRPr sz="1000"/>
            </a:lvl5pPr>
          </a:lstStyle>
          <a:p>
            <a:pPr lvl="0"/>
            <a:r>
              <a:rPr lang="en-US"/>
              <a:t>Click to edit Master text styles</a:t>
            </a:r>
          </a:p>
          <a:p>
            <a:pPr lvl="1"/>
            <a:r>
              <a:rPr lang="en-US"/>
              <a:t>Second level</a:t>
            </a:r>
          </a:p>
        </p:txBody>
      </p:sp>
      <p:sp>
        <p:nvSpPr>
          <p:cNvPr id="22" name="Text Placeholder 13">
            <a:extLst>
              <a:ext uri="{FF2B5EF4-FFF2-40B4-BE49-F238E27FC236}">
                <a16:creationId xmlns:a16="http://schemas.microsoft.com/office/drawing/2014/main" id="{5647C692-E63D-49B1-87FE-EBCEE077435D}"/>
              </a:ext>
            </a:extLst>
          </p:cNvPr>
          <p:cNvSpPr>
            <a:spLocks noGrp="1"/>
          </p:cNvSpPr>
          <p:nvPr>
            <p:ph type="body" sz="quarter" idx="17"/>
          </p:nvPr>
        </p:nvSpPr>
        <p:spPr>
          <a:xfrm>
            <a:off x="4512486" y="2481943"/>
            <a:ext cx="1363345" cy="1755647"/>
          </a:xfrm>
          <a:solidFill>
            <a:schemeClr val="accent4"/>
          </a:solidFill>
        </p:spPr>
        <p:txBody>
          <a:bodyPr lIns="180000" tIns="144000" rIns="180000" bIns="144000">
            <a:normAutofit/>
          </a:bodyPr>
          <a:lstStyle>
            <a:lvl1pPr marL="0" indent="0">
              <a:buNone/>
              <a:defRPr sz="1000"/>
            </a:lvl1pPr>
            <a:lvl2pPr marL="87313" indent="0">
              <a:buNone/>
              <a:defRPr sz="1000"/>
            </a:lvl2pPr>
            <a:lvl3pPr marL="179387" indent="0">
              <a:buNone/>
              <a:defRPr sz="1000"/>
            </a:lvl3pPr>
            <a:lvl4pPr marL="266700" indent="0">
              <a:buNone/>
              <a:defRPr sz="1000"/>
            </a:lvl4pPr>
            <a:lvl5pPr marL="360362" indent="0">
              <a:buNone/>
              <a:defRPr sz="1000"/>
            </a:lvl5pPr>
          </a:lstStyle>
          <a:p>
            <a:pPr lvl="0"/>
            <a:r>
              <a:rPr lang="en-US"/>
              <a:t>Click to edit Master text styles</a:t>
            </a:r>
          </a:p>
          <a:p>
            <a:pPr lvl="1"/>
            <a:r>
              <a:rPr lang="en-US"/>
              <a:t>Second level</a:t>
            </a:r>
          </a:p>
        </p:txBody>
      </p:sp>
      <p:sp>
        <p:nvSpPr>
          <p:cNvPr id="23" name="Text Placeholder 13">
            <a:extLst>
              <a:ext uri="{FF2B5EF4-FFF2-40B4-BE49-F238E27FC236}">
                <a16:creationId xmlns:a16="http://schemas.microsoft.com/office/drawing/2014/main" id="{93A47FA5-323D-4520-BD12-CAE38918374A}"/>
              </a:ext>
            </a:extLst>
          </p:cNvPr>
          <p:cNvSpPr>
            <a:spLocks noGrp="1"/>
          </p:cNvSpPr>
          <p:nvPr>
            <p:ph type="body" sz="quarter" idx="18"/>
          </p:nvPr>
        </p:nvSpPr>
        <p:spPr>
          <a:xfrm>
            <a:off x="5999197" y="2481943"/>
            <a:ext cx="1363345" cy="1755647"/>
          </a:xfrm>
          <a:solidFill>
            <a:schemeClr val="accent4"/>
          </a:solidFill>
        </p:spPr>
        <p:txBody>
          <a:bodyPr lIns="180000" tIns="144000" rIns="180000" bIns="144000">
            <a:normAutofit/>
          </a:bodyPr>
          <a:lstStyle>
            <a:lvl1pPr marL="0" indent="0">
              <a:buNone/>
              <a:defRPr sz="1000"/>
            </a:lvl1pPr>
            <a:lvl2pPr marL="87313" indent="0">
              <a:buNone/>
              <a:defRPr sz="1000"/>
            </a:lvl2pPr>
            <a:lvl3pPr marL="179387" indent="0">
              <a:buNone/>
              <a:defRPr sz="1000"/>
            </a:lvl3pPr>
            <a:lvl4pPr marL="266700" indent="0">
              <a:buNone/>
              <a:defRPr sz="1000"/>
            </a:lvl4pPr>
            <a:lvl5pPr marL="360362" indent="0">
              <a:buNone/>
              <a:defRPr sz="1000"/>
            </a:lvl5pPr>
          </a:lstStyle>
          <a:p>
            <a:pPr lvl="0"/>
            <a:r>
              <a:rPr lang="en-US"/>
              <a:t>Click to edit Master text styles</a:t>
            </a:r>
          </a:p>
        </p:txBody>
      </p:sp>
      <p:sp>
        <p:nvSpPr>
          <p:cNvPr id="15" name="Text Placeholder 13">
            <a:extLst>
              <a:ext uri="{FF2B5EF4-FFF2-40B4-BE49-F238E27FC236}">
                <a16:creationId xmlns:a16="http://schemas.microsoft.com/office/drawing/2014/main" id="{5F8C725A-89A3-4153-BB30-F09829AE0801}"/>
              </a:ext>
            </a:extLst>
          </p:cNvPr>
          <p:cNvSpPr>
            <a:spLocks noGrp="1"/>
          </p:cNvSpPr>
          <p:nvPr>
            <p:ph type="body" sz="quarter" idx="19"/>
          </p:nvPr>
        </p:nvSpPr>
        <p:spPr>
          <a:xfrm>
            <a:off x="7485909" y="2481943"/>
            <a:ext cx="1363345" cy="1755647"/>
          </a:xfrm>
          <a:solidFill>
            <a:schemeClr val="accent4"/>
          </a:solidFill>
        </p:spPr>
        <p:txBody>
          <a:bodyPr lIns="180000" tIns="144000" rIns="180000" bIns="144000">
            <a:normAutofit/>
          </a:bodyPr>
          <a:lstStyle>
            <a:lvl1pPr marL="0" indent="0">
              <a:buNone/>
              <a:defRPr sz="1000"/>
            </a:lvl1pPr>
            <a:lvl2pPr marL="87313" indent="0">
              <a:buNone/>
              <a:defRPr sz="1000"/>
            </a:lvl2pPr>
            <a:lvl3pPr marL="179387" indent="0">
              <a:buNone/>
              <a:defRPr sz="1000"/>
            </a:lvl3pPr>
            <a:lvl4pPr marL="266700" indent="0">
              <a:buNone/>
              <a:defRPr sz="1000"/>
            </a:lvl4pPr>
            <a:lvl5pPr marL="360362" indent="0">
              <a:buNone/>
              <a:defRPr sz="1000"/>
            </a:lvl5pPr>
          </a:lstStyle>
          <a:p>
            <a:pPr lvl="0"/>
            <a:r>
              <a:rPr lang="en-US"/>
              <a:t>Click to edit Master text styles</a:t>
            </a:r>
          </a:p>
        </p:txBody>
      </p:sp>
      <p:grpSp>
        <p:nvGrpSpPr>
          <p:cNvPr id="12" name="Graphic 19">
            <a:extLst>
              <a:ext uri="{FF2B5EF4-FFF2-40B4-BE49-F238E27FC236}">
                <a16:creationId xmlns:a16="http://schemas.microsoft.com/office/drawing/2014/main" id="{691AC394-9248-4039-8E50-C101568C6709}"/>
              </a:ext>
            </a:extLst>
          </p:cNvPr>
          <p:cNvGrpSpPr/>
          <p:nvPr userDrawn="1"/>
        </p:nvGrpSpPr>
        <p:grpSpPr>
          <a:xfrm>
            <a:off x="294595" y="4913727"/>
            <a:ext cx="487916" cy="81562"/>
            <a:chOff x="301852" y="4913727"/>
            <a:chExt cx="487916" cy="81562"/>
          </a:xfrm>
          <a:solidFill>
            <a:srgbClr val="53565A"/>
          </a:solidFill>
        </p:grpSpPr>
        <p:sp>
          <p:nvSpPr>
            <p:cNvPr id="13" name="Freeform: Shape 12">
              <a:extLst>
                <a:ext uri="{FF2B5EF4-FFF2-40B4-BE49-F238E27FC236}">
                  <a16:creationId xmlns:a16="http://schemas.microsoft.com/office/drawing/2014/main" id="{143BDC3D-AD61-45CE-A8A1-490AAA5F00CD}"/>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B9CAF52B-FEB5-4063-BF03-8DAB1A1DCD6E}"/>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06E4EF46-7899-44A1-AD87-170E9FD242E1}"/>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CDB3F867-C063-43D5-B576-5CA832489936}"/>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CD15FA3C-528C-40E5-BEE3-CF931ADE651A}"/>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A54B0C5F-08F4-432F-A242-B454A9CC1C15}"/>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D481C99C-C0CB-4857-A242-11A0F5F263FF}"/>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5B9C1FBA-8D6B-43B7-896B-18A9BD443147}"/>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DFE2845E-50B1-4929-8CCC-431CF1908DB9}"/>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F0BCB425-0629-4FAE-892E-75DA29D6C70E}"/>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C52423C4-146D-4CD1-AC12-13A6E50CD202}"/>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51204195-B8E8-4199-B513-4C624D7FF51A}"/>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38E16977-2DA8-4FB8-BDBC-CB82EB8BD35E}"/>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AABFEAA9-BFEC-4B3A-A94B-BD0A37BF1E42}"/>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1E90EE70-DDFA-4420-BFEC-9C360B6B5D14}"/>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18831A3E-F74A-4F0B-AF34-7995508C9D87}"/>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A55B767E-7BC8-405B-921D-D31733AD40F3}"/>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631A0B14-5829-43E9-8BDE-856A4C89923E}"/>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7054B147-4296-4BE7-B95F-E88CD59482CC}"/>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1D069002-3AB5-43B9-9E09-76B857DC35E4}"/>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3346227612"/>
      </p:ext>
    </p:extLst>
  </p:cSld>
  <p:clrMapOvr>
    <a:masterClrMapping/>
  </p:clrMapOvr>
  <p:extLst>
    <p:ext uri="{DCECCB84-F9BA-43D5-87BE-67443E8EF086}">
      <p15:sldGuideLst xmlns:p15="http://schemas.microsoft.com/office/powerpoint/2012/main">
        <p15:guide id="4" pos="3703" userDrawn="1">
          <p15:clr>
            <a:srgbClr val="FBAE40"/>
          </p15:clr>
        </p15:guide>
        <p15:guide id="6" pos="1906">
          <p15:clr>
            <a:srgbClr val="FBAE40"/>
          </p15:clr>
        </p15:guide>
        <p15:guide id="8" pos="4641" userDrawn="1">
          <p15:clr>
            <a:srgbClr val="FBAE40"/>
          </p15:clr>
        </p15:guide>
        <p15:guide id="9" pos="2765" userDrawn="1">
          <p15:clr>
            <a:srgbClr val="FBAE40"/>
          </p15:clr>
        </p15:guide>
        <p15:guide id="10" pos="2841" userDrawn="1">
          <p15:clr>
            <a:srgbClr val="FBAE40"/>
          </p15:clr>
        </p15:guide>
        <p15:guide id="11" pos="4713" userDrawn="1">
          <p15:clr>
            <a:srgbClr val="FBAE40"/>
          </p15:clr>
        </p15:guide>
        <p15:guide id="12" pos="3779" userDrawn="1">
          <p15:clr>
            <a:srgbClr val="FBAE40"/>
          </p15:clr>
        </p15:guide>
        <p15:guide id="13" pos="1837" userDrawn="1">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Quote and picture">
    <p:bg>
      <p:bgPr>
        <a:solidFill>
          <a:schemeClr val="bg1">
            <a:alpha val="75000"/>
          </a:schemeClr>
        </a:solidFill>
        <a:effectLst/>
      </p:bgPr>
    </p:bg>
    <p:spTree>
      <p:nvGrpSpPr>
        <p:cNvPr id="1" name=""/>
        <p:cNvGrpSpPr/>
        <p:nvPr/>
      </p:nvGrpSpPr>
      <p:grpSpPr>
        <a:xfrm>
          <a:off x="0" y="0"/>
          <a:ext cx="0" cy="0"/>
          <a:chOff x="0" y="0"/>
          <a:chExt cx="0" cy="0"/>
        </a:xfrm>
      </p:grpSpPr>
      <p:grpSp>
        <p:nvGrpSpPr>
          <p:cNvPr id="60" name="Graphic 19">
            <a:extLst>
              <a:ext uri="{FF2B5EF4-FFF2-40B4-BE49-F238E27FC236}">
                <a16:creationId xmlns:a16="http://schemas.microsoft.com/office/drawing/2014/main" id="{F9A4D9FD-CBA9-40AA-91C5-801F8F4B35E1}"/>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chemeClr val="bg1"/>
          </a:solidFill>
        </p:grpSpPr>
        <p:sp>
          <p:nvSpPr>
            <p:cNvPr id="61" name="Freeform: Shape 60">
              <a:extLst>
                <a:ext uri="{FF2B5EF4-FFF2-40B4-BE49-F238E27FC236}">
                  <a16:creationId xmlns:a16="http://schemas.microsoft.com/office/drawing/2014/main" id="{FC5F8EEE-2027-46C3-82D5-D3E0B524B20A}"/>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62" name="Freeform: Shape 61">
              <a:extLst>
                <a:ext uri="{FF2B5EF4-FFF2-40B4-BE49-F238E27FC236}">
                  <a16:creationId xmlns:a16="http://schemas.microsoft.com/office/drawing/2014/main" id="{D5E5DA65-E88D-4B8F-BDD0-D371EBFBC062}"/>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63" name="Freeform: Shape 62">
              <a:extLst>
                <a:ext uri="{FF2B5EF4-FFF2-40B4-BE49-F238E27FC236}">
                  <a16:creationId xmlns:a16="http://schemas.microsoft.com/office/drawing/2014/main" id="{33BBA3BA-AF69-4109-AA0F-4A6BECA6C906}"/>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64" name="Freeform: Shape 63">
              <a:extLst>
                <a:ext uri="{FF2B5EF4-FFF2-40B4-BE49-F238E27FC236}">
                  <a16:creationId xmlns:a16="http://schemas.microsoft.com/office/drawing/2014/main" id="{70480C05-4466-41F2-B953-A8E8FB25A334}"/>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65" name="Freeform: Shape 64">
              <a:extLst>
                <a:ext uri="{FF2B5EF4-FFF2-40B4-BE49-F238E27FC236}">
                  <a16:creationId xmlns:a16="http://schemas.microsoft.com/office/drawing/2014/main" id="{4C14D13C-4832-499F-8903-ABB1786FF8A2}"/>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66" name="Freeform: Shape 65">
              <a:extLst>
                <a:ext uri="{FF2B5EF4-FFF2-40B4-BE49-F238E27FC236}">
                  <a16:creationId xmlns:a16="http://schemas.microsoft.com/office/drawing/2014/main" id="{59C48CD1-6002-431D-B38B-08CFDB1A89EA}"/>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67" name="Freeform: Shape 66">
              <a:extLst>
                <a:ext uri="{FF2B5EF4-FFF2-40B4-BE49-F238E27FC236}">
                  <a16:creationId xmlns:a16="http://schemas.microsoft.com/office/drawing/2014/main" id="{1B6BBB8E-0F04-4150-97B3-5404F99AFE74}"/>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68" name="Freeform: Shape 67">
              <a:extLst>
                <a:ext uri="{FF2B5EF4-FFF2-40B4-BE49-F238E27FC236}">
                  <a16:creationId xmlns:a16="http://schemas.microsoft.com/office/drawing/2014/main" id="{A09964C1-6BBC-4245-B301-D30808802003}"/>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69" name="Freeform: Shape 68">
              <a:extLst>
                <a:ext uri="{FF2B5EF4-FFF2-40B4-BE49-F238E27FC236}">
                  <a16:creationId xmlns:a16="http://schemas.microsoft.com/office/drawing/2014/main" id="{86D3991D-A712-44FA-89EB-7BDFB0DB4FEE}"/>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70" name="Freeform: Shape 69">
              <a:extLst>
                <a:ext uri="{FF2B5EF4-FFF2-40B4-BE49-F238E27FC236}">
                  <a16:creationId xmlns:a16="http://schemas.microsoft.com/office/drawing/2014/main" id="{5C6A05A4-5020-4952-82E3-51EC5D635195}"/>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71" name="Freeform: Shape 70">
              <a:extLst>
                <a:ext uri="{FF2B5EF4-FFF2-40B4-BE49-F238E27FC236}">
                  <a16:creationId xmlns:a16="http://schemas.microsoft.com/office/drawing/2014/main" id="{6EC34952-04E0-420A-8BE3-831FB2616BFB}"/>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72" name="Freeform: Shape 71">
              <a:extLst>
                <a:ext uri="{FF2B5EF4-FFF2-40B4-BE49-F238E27FC236}">
                  <a16:creationId xmlns:a16="http://schemas.microsoft.com/office/drawing/2014/main" id="{848EA399-3B88-4CA8-9D1A-293A2C3CD3BB}"/>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73" name="Freeform: Shape 72">
              <a:extLst>
                <a:ext uri="{FF2B5EF4-FFF2-40B4-BE49-F238E27FC236}">
                  <a16:creationId xmlns:a16="http://schemas.microsoft.com/office/drawing/2014/main" id="{5B2ED039-0F80-4B51-AC5E-256F8FA436D2}"/>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74" name="Freeform: Shape 73">
              <a:extLst>
                <a:ext uri="{FF2B5EF4-FFF2-40B4-BE49-F238E27FC236}">
                  <a16:creationId xmlns:a16="http://schemas.microsoft.com/office/drawing/2014/main" id="{A2667AFB-8508-4465-8CA5-6800BBB37E51}"/>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75" name="Freeform: Shape 74">
              <a:extLst>
                <a:ext uri="{FF2B5EF4-FFF2-40B4-BE49-F238E27FC236}">
                  <a16:creationId xmlns:a16="http://schemas.microsoft.com/office/drawing/2014/main" id="{25421509-60E5-4A51-A352-5F4A3F8613AC}"/>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76" name="Freeform: Shape 75">
              <a:extLst>
                <a:ext uri="{FF2B5EF4-FFF2-40B4-BE49-F238E27FC236}">
                  <a16:creationId xmlns:a16="http://schemas.microsoft.com/office/drawing/2014/main" id="{D821F839-D929-4109-AA3A-3155D7A176FB}"/>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77" name="Freeform: Shape 76">
              <a:extLst>
                <a:ext uri="{FF2B5EF4-FFF2-40B4-BE49-F238E27FC236}">
                  <a16:creationId xmlns:a16="http://schemas.microsoft.com/office/drawing/2014/main" id="{414D6F91-D12D-4D3E-812A-BEBB42E63C46}"/>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78" name="Freeform: Shape 77">
              <a:extLst>
                <a:ext uri="{FF2B5EF4-FFF2-40B4-BE49-F238E27FC236}">
                  <a16:creationId xmlns:a16="http://schemas.microsoft.com/office/drawing/2014/main" id="{D715EF96-BBC6-42A2-86B6-AC60005BD88B}"/>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79" name="Freeform: Shape 78">
              <a:extLst>
                <a:ext uri="{FF2B5EF4-FFF2-40B4-BE49-F238E27FC236}">
                  <a16:creationId xmlns:a16="http://schemas.microsoft.com/office/drawing/2014/main" id="{6900032B-B9B7-4593-AF87-A68F29EB641E}"/>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80" name="Freeform: Shape 79">
              <a:extLst>
                <a:ext uri="{FF2B5EF4-FFF2-40B4-BE49-F238E27FC236}">
                  <a16:creationId xmlns:a16="http://schemas.microsoft.com/office/drawing/2014/main" id="{1043F203-4F1E-4B31-AA26-28D0D288B046}"/>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59" name="Picture Placeholder 58">
            <a:extLst>
              <a:ext uri="{FF2B5EF4-FFF2-40B4-BE49-F238E27FC236}">
                <a16:creationId xmlns:a16="http://schemas.microsoft.com/office/drawing/2014/main" id="{5AB387F6-333B-46D5-8551-80AE0CFDA722}"/>
              </a:ext>
            </a:extLst>
          </p:cNvPr>
          <p:cNvSpPr>
            <a:spLocks noGrp="1"/>
          </p:cNvSpPr>
          <p:nvPr>
            <p:ph type="pic" sz="quarter" idx="17" hasCustomPrompt="1"/>
          </p:nvPr>
        </p:nvSpPr>
        <p:spPr>
          <a:xfrm>
            <a:off x="0" y="0"/>
            <a:ext cx="9144000" cy="5143500"/>
          </a:xfrm>
          <a:custGeom>
            <a:avLst/>
            <a:gdLst>
              <a:gd name="connsiteX0" fmla="*/ 347256 w 9144000"/>
              <a:gd name="connsiteY0" fmla="*/ 4985347 h 5143500"/>
              <a:gd name="connsiteX1" fmla="*/ 342841 w 9144000"/>
              <a:gd name="connsiteY1" fmla="*/ 4989763 h 5143500"/>
              <a:gd name="connsiteX2" fmla="*/ 347256 w 9144000"/>
              <a:gd name="connsiteY2" fmla="*/ 4994178 h 5143500"/>
              <a:gd name="connsiteX3" fmla="*/ 351671 w 9144000"/>
              <a:gd name="connsiteY3" fmla="*/ 4989762 h 5143500"/>
              <a:gd name="connsiteX4" fmla="*/ 351671 w 9144000"/>
              <a:gd name="connsiteY4" fmla="*/ 4989714 h 5143500"/>
              <a:gd name="connsiteX5" fmla="*/ 347304 w 9144000"/>
              <a:gd name="connsiteY5" fmla="*/ 4985347 h 5143500"/>
              <a:gd name="connsiteX6" fmla="*/ 347256 w 9144000"/>
              <a:gd name="connsiteY6" fmla="*/ 4985347 h 5143500"/>
              <a:gd name="connsiteX7" fmla="*/ 335514 w 9144000"/>
              <a:gd name="connsiteY7" fmla="*/ 4984571 h 5143500"/>
              <a:gd name="connsiteX8" fmla="*/ 330371 w 9144000"/>
              <a:gd name="connsiteY8" fmla="*/ 4989714 h 5143500"/>
              <a:gd name="connsiteX9" fmla="*/ 335514 w 9144000"/>
              <a:gd name="connsiteY9" fmla="*/ 4994857 h 5143500"/>
              <a:gd name="connsiteX10" fmla="*/ 340657 w 9144000"/>
              <a:gd name="connsiteY10" fmla="*/ 4989714 h 5143500"/>
              <a:gd name="connsiteX11" fmla="*/ 335514 w 9144000"/>
              <a:gd name="connsiteY11" fmla="*/ 4984571 h 5143500"/>
              <a:gd name="connsiteX12" fmla="*/ 358998 w 9144000"/>
              <a:gd name="connsiteY12" fmla="*/ 4972829 h 5143500"/>
              <a:gd name="connsiteX13" fmla="*/ 353855 w 9144000"/>
              <a:gd name="connsiteY13" fmla="*/ 4977972 h 5143500"/>
              <a:gd name="connsiteX14" fmla="*/ 358998 w 9144000"/>
              <a:gd name="connsiteY14" fmla="*/ 4983115 h 5143500"/>
              <a:gd name="connsiteX15" fmla="*/ 364141 w 9144000"/>
              <a:gd name="connsiteY15" fmla="*/ 4977972 h 5143500"/>
              <a:gd name="connsiteX16" fmla="*/ 358998 w 9144000"/>
              <a:gd name="connsiteY16" fmla="*/ 4972829 h 5143500"/>
              <a:gd name="connsiteX17" fmla="*/ 335514 w 9144000"/>
              <a:gd name="connsiteY17" fmla="*/ 4972102 h 5143500"/>
              <a:gd name="connsiteX18" fmla="*/ 329791 w 9144000"/>
              <a:gd name="connsiteY18" fmla="*/ 4978117 h 5143500"/>
              <a:gd name="connsiteX19" fmla="*/ 335805 w 9144000"/>
              <a:gd name="connsiteY19" fmla="*/ 4983840 h 5143500"/>
              <a:gd name="connsiteX20" fmla="*/ 341459 w 9144000"/>
              <a:gd name="connsiteY20" fmla="*/ 4978047 h 5143500"/>
              <a:gd name="connsiteX21" fmla="*/ 347256 w 9144000"/>
              <a:gd name="connsiteY21" fmla="*/ 4983844 h 5143500"/>
              <a:gd name="connsiteX22" fmla="*/ 353127 w 9144000"/>
              <a:gd name="connsiteY22" fmla="*/ 4977973 h 5143500"/>
              <a:gd name="connsiteX23" fmla="*/ 347256 w 9144000"/>
              <a:gd name="connsiteY23" fmla="*/ 4972102 h 5143500"/>
              <a:gd name="connsiteX24" fmla="*/ 341458 w 9144000"/>
              <a:gd name="connsiteY24" fmla="*/ 4977900 h 5143500"/>
              <a:gd name="connsiteX25" fmla="*/ 335660 w 9144000"/>
              <a:gd name="connsiteY25" fmla="*/ 4972102 h 5143500"/>
              <a:gd name="connsiteX26" fmla="*/ 370642 w 9144000"/>
              <a:gd name="connsiteY26" fmla="*/ 4961961 h 5143500"/>
              <a:gd name="connsiteX27" fmla="*/ 366227 w 9144000"/>
              <a:gd name="connsiteY27" fmla="*/ 4966376 h 5143500"/>
              <a:gd name="connsiteX28" fmla="*/ 370642 w 9144000"/>
              <a:gd name="connsiteY28" fmla="*/ 4970792 h 5143500"/>
              <a:gd name="connsiteX29" fmla="*/ 375057 w 9144000"/>
              <a:gd name="connsiteY29" fmla="*/ 4966376 h 5143500"/>
              <a:gd name="connsiteX30" fmla="*/ 370642 w 9144000"/>
              <a:gd name="connsiteY30" fmla="*/ 4961961 h 5143500"/>
              <a:gd name="connsiteX31" fmla="*/ 370643 w 9144000"/>
              <a:gd name="connsiteY31" fmla="*/ 4949297 h 5143500"/>
              <a:gd name="connsiteX32" fmla="*/ 365500 w 9144000"/>
              <a:gd name="connsiteY32" fmla="*/ 4954440 h 5143500"/>
              <a:gd name="connsiteX33" fmla="*/ 370643 w 9144000"/>
              <a:gd name="connsiteY33" fmla="*/ 4959583 h 5143500"/>
              <a:gd name="connsiteX34" fmla="*/ 375786 w 9144000"/>
              <a:gd name="connsiteY34" fmla="*/ 4954440 h 5143500"/>
              <a:gd name="connsiteX35" fmla="*/ 370643 w 9144000"/>
              <a:gd name="connsiteY35" fmla="*/ 4949297 h 5143500"/>
              <a:gd name="connsiteX36" fmla="*/ 358998 w 9144000"/>
              <a:gd name="connsiteY36" fmla="*/ 4948521 h 5143500"/>
              <a:gd name="connsiteX37" fmla="*/ 353079 w 9144000"/>
              <a:gd name="connsiteY37" fmla="*/ 4954440 h 5143500"/>
              <a:gd name="connsiteX38" fmla="*/ 358998 w 9144000"/>
              <a:gd name="connsiteY38" fmla="*/ 4960360 h 5143500"/>
              <a:gd name="connsiteX39" fmla="*/ 353127 w 9144000"/>
              <a:gd name="connsiteY39" fmla="*/ 4966231 h 5143500"/>
              <a:gd name="connsiteX40" fmla="*/ 358998 w 9144000"/>
              <a:gd name="connsiteY40" fmla="*/ 4972199 h 5143500"/>
              <a:gd name="connsiteX41" fmla="*/ 364965 w 9144000"/>
              <a:gd name="connsiteY41" fmla="*/ 4966328 h 5143500"/>
              <a:gd name="connsiteX42" fmla="*/ 359094 w 9144000"/>
              <a:gd name="connsiteY42" fmla="*/ 4960360 h 5143500"/>
              <a:gd name="connsiteX43" fmla="*/ 358998 w 9144000"/>
              <a:gd name="connsiteY43" fmla="*/ 4960360 h 5143500"/>
              <a:gd name="connsiteX44" fmla="*/ 364918 w 9144000"/>
              <a:gd name="connsiteY44" fmla="*/ 4954440 h 5143500"/>
              <a:gd name="connsiteX45" fmla="*/ 358998 w 9144000"/>
              <a:gd name="connsiteY45" fmla="*/ 4948521 h 5143500"/>
              <a:gd name="connsiteX46" fmla="*/ 625032 w 9144000"/>
              <a:gd name="connsiteY46" fmla="*/ 4939788 h 5143500"/>
              <a:gd name="connsiteX47" fmla="*/ 650020 w 9144000"/>
              <a:gd name="connsiteY47" fmla="*/ 4939788 h 5143500"/>
              <a:gd name="connsiteX48" fmla="*/ 650020 w 9144000"/>
              <a:gd name="connsiteY48" fmla="*/ 4948570 h 5143500"/>
              <a:gd name="connsiteX49" fmla="*/ 625032 w 9144000"/>
              <a:gd name="connsiteY49" fmla="*/ 4948570 h 5143500"/>
              <a:gd name="connsiteX50" fmla="*/ 487090 w 9144000"/>
              <a:gd name="connsiteY50" fmla="*/ 4939788 h 5143500"/>
              <a:gd name="connsiteX51" fmla="*/ 512078 w 9144000"/>
              <a:gd name="connsiteY51" fmla="*/ 4939788 h 5143500"/>
              <a:gd name="connsiteX52" fmla="*/ 511884 w 9144000"/>
              <a:gd name="connsiteY52" fmla="*/ 4948570 h 5143500"/>
              <a:gd name="connsiteX53" fmla="*/ 487090 w 9144000"/>
              <a:gd name="connsiteY53" fmla="*/ 4948570 h 5143500"/>
              <a:gd name="connsiteX54" fmla="*/ 573602 w 9144000"/>
              <a:gd name="connsiteY54" fmla="*/ 4939738 h 5143500"/>
              <a:gd name="connsiteX55" fmla="*/ 600045 w 9144000"/>
              <a:gd name="connsiteY55" fmla="*/ 4939738 h 5143500"/>
              <a:gd name="connsiteX56" fmla="*/ 600045 w 9144000"/>
              <a:gd name="connsiteY56" fmla="*/ 4966230 h 5143500"/>
              <a:gd name="connsiteX57" fmla="*/ 573602 w 9144000"/>
              <a:gd name="connsiteY57" fmla="*/ 4966230 h 5143500"/>
              <a:gd name="connsiteX58" fmla="*/ 737502 w 9144000"/>
              <a:gd name="connsiteY58" fmla="*/ 4930957 h 5143500"/>
              <a:gd name="connsiteX59" fmla="*/ 745556 w 9144000"/>
              <a:gd name="connsiteY59" fmla="*/ 4963271 h 5143500"/>
              <a:gd name="connsiteX60" fmla="*/ 757395 w 9144000"/>
              <a:gd name="connsiteY60" fmla="*/ 4975790 h 5143500"/>
              <a:gd name="connsiteX61" fmla="*/ 761713 w 9144000"/>
              <a:gd name="connsiteY61" fmla="*/ 4975790 h 5143500"/>
              <a:gd name="connsiteX62" fmla="*/ 761713 w 9144000"/>
              <a:gd name="connsiteY62" fmla="*/ 4985494 h 5143500"/>
              <a:gd name="connsiteX63" fmla="*/ 745556 w 9144000"/>
              <a:gd name="connsiteY63" fmla="*/ 4985494 h 5143500"/>
              <a:gd name="connsiteX64" fmla="*/ 745556 w 9144000"/>
              <a:gd name="connsiteY64" fmla="*/ 4994276 h 5143500"/>
              <a:gd name="connsiteX65" fmla="*/ 748516 w 9144000"/>
              <a:gd name="connsiteY65" fmla="*/ 4994276 h 5143500"/>
              <a:gd name="connsiteX66" fmla="*/ 770544 w 9144000"/>
              <a:gd name="connsiteY66" fmla="*/ 4978119 h 5143500"/>
              <a:gd name="connsiteX67" fmla="*/ 782286 w 9144000"/>
              <a:gd name="connsiteY67" fmla="*/ 4931103 h 5143500"/>
              <a:gd name="connsiteX68" fmla="*/ 771999 w 9144000"/>
              <a:gd name="connsiteY68" fmla="*/ 4930957 h 5143500"/>
              <a:gd name="connsiteX69" fmla="*/ 765401 w 9144000"/>
              <a:gd name="connsiteY69" fmla="*/ 4966231 h 5143500"/>
              <a:gd name="connsiteX70" fmla="*/ 754387 w 9144000"/>
              <a:gd name="connsiteY70" fmla="*/ 4966231 h 5143500"/>
              <a:gd name="connsiteX71" fmla="*/ 747788 w 9144000"/>
              <a:gd name="connsiteY71" fmla="*/ 4930957 h 5143500"/>
              <a:gd name="connsiteX72" fmla="*/ 730855 w 9144000"/>
              <a:gd name="connsiteY72" fmla="*/ 4930957 h 5143500"/>
              <a:gd name="connsiteX73" fmla="*/ 708885 w 9144000"/>
              <a:gd name="connsiteY73" fmla="*/ 4949820 h 5143500"/>
              <a:gd name="connsiteX74" fmla="*/ 708827 w 9144000"/>
              <a:gd name="connsiteY74" fmla="*/ 4951530 h 5143500"/>
              <a:gd name="connsiteX75" fmla="*/ 708827 w 9144000"/>
              <a:gd name="connsiteY75" fmla="*/ 4966086 h 5143500"/>
              <a:gd name="connsiteX76" fmla="*/ 702956 w 9144000"/>
              <a:gd name="connsiteY76" fmla="*/ 4966086 h 5143500"/>
              <a:gd name="connsiteX77" fmla="*/ 702956 w 9144000"/>
              <a:gd name="connsiteY77" fmla="*/ 4974916 h 5143500"/>
              <a:gd name="connsiteX78" fmla="*/ 733814 w 9144000"/>
              <a:gd name="connsiteY78" fmla="*/ 4974916 h 5143500"/>
              <a:gd name="connsiteX79" fmla="*/ 733814 w 9144000"/>
              <a:gd name="connsiteY79" fmla="*/ 4966086 h 5143500"/>
              <a:gd name="connsiteX80" fmla="*/ 717657 w 9144000"/>
              <a:gd name="connsiteY80" fmla="*/ 4966086 h 5143500"/>
              <a:gd name="connsiteX81" fmla="*/ 717657 w 9144000"/>
              <a:gd name="connsiteY81" fmla="*/ 4939788 h 5143500"/>
              <a:gd name="connsiteX82" fmla="*/ 730855 w 9144000"/>
              <a:gd name="connsiteY82" fmla="*/ 4939788 h 5143500"/>
              <a:gd name="connsiteX83" fmla="*/ 661180 w 9144000"/>
              <a:gd name="connsiteY83" fmla="*/ 4930957 h 5143500"/>
              <a:gd name="connsiteX84" fmla="*/ 670010 w 9144000"/>
              <a:gd name="connsiteY84" fmla="*/ 4964921 h 5143500"/>
              <a:gd name="connsiteX85" fmla="*/ 683256 w 9144000"/>
              <a:gd name="connsiteY85" fmla="*/ 4975984 h 5143500"/>
              <a:gd name="connsiteX86" fmla="*/ 696454 w 9144000"/>
              <a:gd name="connsiteY86" fmla="*/ 4964921 h 5143500"/>
              <a:gd name="connsiteX87" fmla="*/ 705284 w 9144000"/>
              <a:gd name="connsiteY87" fmla="*/ 4930957 h 5143500"/>
              <a:gd name="connsiteX88" fmla="*/ 694853 w 9144000"/>
              <a:gd name="connsiteY88" fmla="*/ 4930957 h 5143500"/>
              <a:gd name="connsiteX89" fmla="*/ 687526 w 9144000"/>
              <a:gd name="connsiteY89" fmla="*/ 4966231 h 5143500"/>
              <a:gd name="connsiteX90" fmla="*/ 678695 w 9144000"/>
              <a:gd name="connsiteY90" fmla="*/ 4966231 h 5143500"/>
              <a:gd name="connsiteX91" fmla="*/ 671466 w 9144000"/>
              <a:gd name="connsiteY91" fmla="*/ 4930957 h 5143500"/>
              <a:gd name="connsiteX92" fmla="*/ 445655 w 9144000"/>
              <a:gd name="connsiteY92" fmla="*/ 4930957 h 5143500"/>
              <a:gd name="connsiteX93" fmla="*/ 445655 w 9144000"/>
              <a:gd name="connsiteY93" fmla="*/ 4939739 h 5143500"/>
              <a:gd name="connsiteX94" fmla="*/ 458852 w 9144000"/>
              <a:gd name="connsiteY94" fmla="*/ 4939739 h 5143500"/>
              <a:gd name="connsiteX95" fmla="*/ 458852 w 9144000"/>
              <a:gd name="connsiteY95" fmla="*/ 4966231 h 5143500"/>
              <a:gd name="connsiteX96" fmla="*/ 450070 w 9144000"/>
              <a:gd name="connsiteY96" fmla="*/ 4966231 h 5143500"/>
              <a:gd name="connsiteX97" fmla="*/ 450070 w 9144000"/>
              <a:gd name="connsiteY97" fmla="*/ 4975013 h 5143500"/>
              <a:gd name="connsiteX98" fmla="*/ 476513 w 9144000"/>
              <a:gd name="connsiteY98" fmla="*/ 4975013 h 5143500"/>
              <a:gd name="connsiteX99" fmla="*/ 476513 w 9144000"/>
              <a:gd name="connsiteY99" fmla="*/ 4966231 h 5143500"/>
              <a:gd name="connsiteX100" fmla="*/ 467683 w 9144000"/>
              <a:gd name="connsiteY100" fmla="*/ 4966231 h 5143500"/>
              <a:gd name="connsiteX101" fmla="*/ 467683 w 9144000"/>
              <a:gd name="connsiteY101" fmla="*/ 4952257 h 5143500"/>
              <a:gd name="connsiteX102" fmla="*/ 445655 w 9144000"/>
              <a:gd name="connsiteY102" fmla="*/ 4930957 h 5143500"/>
              <a:gd name="connsiteX103" fmla="*/ 586848 w 9144000"/>
              <a:gd name="connsiteY103" fmla="*/ 4930228 h 5143500"/>
              <a:gd name="connsiteX104" fmla="*/ 563995 w 9144000"/>
              <a:gd name="connsiteY104" fmla="*/ 4952984 h 5143500"/>
              <a:gd name="connsiteX105" fmla="*/ 586751 w 9144000"/>
              <a:gd name="connsiteY105" fmla="*/ 4975837 h 5143500"/>
              <a:gd name="connsiteX106" fmla="*/ 609603 w 9144000"/>
              <a:gd name="connsiteY106" fmla="*/ 4953081 h 5143500"/>
              <a:gd name="connsiteX107" fmla="*/ 609603 w 9144000"/>
              <a:gd name="connsiteY107" fmla="*/ 4952984 h 5143500"/>
              <a:gd name="connsiteX108" fmla="*/ 587829 w 9144000"/>
              <a:gd name="connsiteY108" fmla="*/ 4930228 h 5143500"/>
              <a:gd name="connsiteX109" fmla="*/ 586848 w 9144000"/>
              <a:gd name="connsiteY109" fmla="*/ 4930228 h 5143500"/>
              <a:gd name="connsiteX110" fmla="*/ 500054 w 9144000"/>
              <a:gd name="connsiteY110" fmla="*/ 4930221 h 5143500"/>
              <a:gd name="connsiteX111" fmla="*/ 499560 w 9144000"/>
              <a:gd name="connsiteY111" fmla="*/ 4930229 h 5143500"/>
              <a:gd name="connsiteX112" fmla="*/ 499366 w 9144000"/>
              <a:gd name="connsiteY112" fmla="*/ 4930229 h 5143500"/>
              <a:gd name="connsiteX113" fmla="*/ 476619 w 9144000"/>
              <a:gd name="connsiteY113" fmla="*/ 4951714 h 5143500"/>
              <a:gd name="connsiteX114" fmla="*/ 476610 w 9144000"/>
              <a:gd name="connsiteY114" fmla="*/ 4952257 h 5143500"/>
              <a:gd name="connsiteX115" fmla="*/ 498638 w 9144000"/>
              <a:gd name="connsiteY115" fmla="*/ 4975013 h 5143500"/>
              <a:gd name="connsiteX116" fmla="*/ 517755 w 9144000"/>
              <a:gd name="connsiteY116" fmla="*/ 4975013 h 5143500"/>
              <a:gd name="connsiteX117" fmla="*/ 517755 w 9144000"/>
              <a:gd name="connsiteY117" fmla="*/ 4966231 h 5143500"/>
              <a:gd name="connsiteX118" fmla="*/ 487090 w 9144000"/>
              <a:gd name="connsiteY118" fmla="*/ 4966231 h 5143500"/>
              <a:gd name="connsiteX119" fmla="*/ 487090 w 9144000"/>
              <a:gd name="connsiteY119" fmla="*/ 4957400 h 5143500"/>
              <a:gd name="connsiteX120" fmla="*/ 522364 w 9144000"/>
              <a:gd name="connsiteY120" fmla="*/ 4957400 h 5143500"/>
              <a:gd name="connsiteX121" fmla="*/ 522364 w 9144000"/>
              <a:gd name="connsiteY121" fmla="*/ 4952257 h 5143500"/>
              <a:gd name="connsiteX122" fmla="*/ 500054 w 9144000"/>
              <a:gd name="connsiteY122" fmla="*/ 4930221 h 5143500"/>
              <a:gd name="connsiteX123" fmla="*/ 638045 w 9144000"/>
              <a:gd name="connsiteY123" fmla="*/ 4930220 h 5143500"/>
              <a:gd name="connsiteX124" fmla="*/ 637502 w 9144000"/>
              <a:gd name="connsiteY124" fmla="*/ 4930229 h 5143500"/>
              <a:gd name="connsiteX125" fmla="*/ 614706 w 9144000"/>
              <a:gd name="connsiteY125" fmla="*/ 4951763 h 5143500"/>
              <a:gd name="connsiteX126" fmla="*/ 614698 w 9144000"/>
              <a:gd name="connsiteY126" fmla="*/ 4952257 h 5143500"/>
              <a:gd name="connsiteX127" fmla="*/ 636774 w 9144000"/>
              <a:gd name="connsiteY127" fmla="*/ 4975013 h 5143500"/>
              <a:gd name="connsiteX128" fmla="*/ 655843 w 9144000"/>
              <a:gd name="connsiteY128" fmla="*/ 4975013 h 5143500"/>
              <a:gd name="connsiteX129" fmla="*/ 655843 w 9144000"/>
              <a:gd name="connsiteY129" fmla="*/ 4966231 h 5143500"/>
              <a:gd name="connsiteX130" fmla="*/ 624984 w 9144000"/>
              <a:gd name="connsiteY130" fmla="*/ 4966231 h 5143500"/>
              <a:gd name="connsiteX131" fmla="*/ 624984 w 9144000"/>
              <a:gd name="connsiteY131" fmla="*/ 4957400 h 5143500"/>
              <a:gd name="connsiteX132" fmla="*/ 660258 w 9144000"/>
              <a:gd name="connsiteY132" fmla="*/ 4957400 h 5143500"/>
              <a:gd name="connsiteX133" fmla="*/ 660258 w 9144000"/>
              <a:gd name="connsiteY133" fmla="*/ 4952257 h 5143500"/>
              <a:gd name="connsiteX134" fmla="*/ 638045 w 9144000"/>
              <a:gd name="connsiteY134" fmla="*/ 4930220 h 5143500"/>
              <a:gd name="connsiteX135" fmla="*/ 459046 w 9144000"/>
              <a:gd name="connsiteY135" fmla="*/ 4915139 h 5143500"/>
              <a:gd name="connsiteX136" fmla="*/ 452739 w 9144000"/>
              <a:gd name="connsiteY136" fmla="*/ 4921350 h 5143500"/>
              <a:gd name="connsiteX137" fmla="*/ 452739 w 9144000"/>
              <a:gd name="connsiteY137" fmla="*/ 4921398 h 5143500"/>
              <a:gd name="connsiteX138" fmla="*/ 458949 w 9144000"/>
              <a:gd name="connsiteY138" fmla="*/ 4927657 h 5143500"/>
              <a:gd name="connsiteX139" fmla="*/ 465257 w 9144000"/>
              <a:gd name="connsiteY139" fmla="*/ 4921447 h 5143500"/>
              <a:gd name="connsiteX140" fmla="*/ 459046 w 9144000"/>
              <a:gd name="connsiteY140" fmla="*/ 4915139 h 5143500"/>
              <a:gd name="connsiteX141" fmla="*/ 318127 w 9144000"/>
              <a:gd name="connsiteY141" fmla="*/ 4913726 h 5143500"/>
              <a:gd name="connsiteX142" fmla="*/ 318127 w 9144000"/>
              <a:gd name="connsiteY142" fmla="*/ 4925468 h 5143500"/>
              <a:gd name="connsiteX143" fmla="*/ 306337 w 9144000"/>
              <a:gd name="connsiteY143" fmla="*/ 4925468 h 5143500"/>
              <a:gd name="connsiteX144" fmla="*/ 306337 w 9144000"/>
              <a:gd name="connsiteY144" fmla="*/ 4937258 h 5143500"/>
              <a:gd name="connsiteX145" fmla="*/ 294595 w 9144000"/>
              <a:gd name="connsiteY145" fmla="*/ 4937258 h 5143500"/>
              <a:gd name="connsiteX146" fmla="*/ 294595 w 9144000"/>
              <a:gd name="connsiteY146" fmla="*/ 4949000 h 5143500"/>
              <a:gd name="connsiteX147" fmla="*/ 294595 w 9144000"/>
              <a:gd name="connsiteY147" fmla="*/ 4960742 h 5143500"/>
              <a:gd name="connsiteX148" fmla="*/ 306337 w 9144000"/>
              <a:gd name="connsiteY148" fmla="*/ 4960742 h 5143500"/>
              <a:gd name="connsiteX149" fmla="*/ 318127 w 9144000"/>
              <a:gd name="connsiteY149" fmla="*/ 4960742 h 5143500"/>
              <a:gd name="connsiteX150" fmla="*/ 318127 w 9144000"/>
              <a:gd name="connsiteY150" fmla="*/ 4949000 h 5143500"/>
              <a:gd name="connsiteX151" fmla="*/ 318127 w 9144000"/>
              <a:gd name="connsiteY151" fmla="*/ 4937258 h 5143500"/>
              <a:gd name="connsiteX152" fmla="*/ 329869 w 9144000"/>
              <a:gd name="connsiteY152" fmla="*/ 4937258 h 5143500"/>
              <a:gd name="connsiteX153" fmla="*/ 341611 w 9144000"/>
              <a:gd name="connsiteY153" fmla="*/ 4937258 h 5143500"/>
              <a:gd name="connsiteX154" fmla="*/ 341611 w 9144000"/>
              <a:gd name="connsiteY154" fmla="*/ 4925468 h 5143500"/>
              <a:gd name="connsiteX155" fmla="*/ 341611 w 9144000"/>
              <a:gd name="connsiteY155" fmla="*/ 4913726 h 5143500"/>
              <a:gd name="connsiteX156" fmla="*/ 329869 w 9144000"/>
              <a:gd name="connsiteY156" fmla="*/ 4913726 h 5143500"/>
              <a:gd name="connsiteX157" fmla="*/ 533912 w 9144000"/>
              <a:gd name="connsiteY157" fmla="*/ 4913441 h 5143500"/>
              <a:gd name="connsiteX158" fmla="*/ 533912 w 9144000"/>
              <a:gd name="connsiteY158" fmla="*/ 4931102 h 5143500"/>
              <a:gd name="connsiteX159" fmla="*/ 523626 w 9144000"/>
              <a:gd name="connsiteY159" fmla="*/ 4931102 h 5143500"/>
              <a:gd name="connsiteX160" fmla="*/ 523626 w 9144000"/>
              <a:gd name="connsiteY160" fmla="*/ 4939933 h 5143500"/>
              <a:gd name="connsiteX161" fmla="*/ 533912 w 9144000"/>
              <a:gd name="connsiteY161" fmla="*/ 4939933 h 5143500"/>
              <a:gd name="connsiteX162" fmla="*/ 533912 w 9144000"/>
              <a:gd name="connsiteY162" fmla="*/ 4953858 h 5143500"/>
              <a:gd name="connsiteX163" fmla="*/ 555212 w 9144000"/>
              <a:gd name="connsiteY163" fmla="*/ 4975207 h 5143500"/>
              <a:gd name="connsiteX164" fmla="*/ 561859 w 9144000"/>
              <a:gd name="connsiteY164" fmla="*/ 4975207 h 5143500"/>
              <a:gd name="connsiteX165" fmla="*/ 561859 w 9144000"/>
              <a:gd name="connsiteY165" fmla="*/ 4966376 h 5143500"/>
              <a:gd name="connsiteX166" fmla="*/ 542743 w 9144000"/>
              <a:gd name="connsiteY166" fmla="*/ 4966376 h 5143500"/>
              <a:gd name="connsiteX167" fmla="*/ 542743 w 9144000"/>
              <a:gd name="connsiteY167" fmla="*/ 4939787 h 5143500"/>
              <a:gd name="connsiteX168" fmla="*/ 557299 w 9144000"/>
              <a:gd name="connsiteY168" fmla="*/ 4939787 h 5143500"/>
              <a:gd name="connsiteX169" fmla="*/ 557299 w 9144000"/>
              <a:gd name="connsiteY169" fmla="*/ 4930957 h 5143500"/>
              <a:gd name="connsiteX170" fmla="*/ 542743 w 9144000"/>
              <a:gd name="connsiteY170" fmla="*/ 4930957 h 5143500"/>
              <a:gd name="connsiteX171" fmla="*/ 542743 w 9144000"/>
              <a:gd name="connsiteY171" fmla="*/ 4913441 h 5143500"/>
              <a:gd name="connsiteX172" fmla="*/ 416348 w 9144000"/>
              <a:gd name="connsiteY172" fmla="*/ 4913441 h 5143500"/>
              <a:gd name="connsiteX173" fmla="*/ 416348 w 9144000"/>
              <a:gd name="connsiteY173" fmla="*/ 4931102 h 5143500"/>
              <a:gd name="connsiteX174" fmla="*/ 406062 w 9144000"/>
              <a:gd name="connsiteY174" fmla="*/ 4931102 h 5143500"/>
              <a:gd name="connsiteX175" fmla="*/ 406062 w 9144000"/>
              <a:gd name="connsiteY175" fmla="*/ 4939933 h 5143500"/>
              <a:gd name="connsiteX176" fmla="*/ 416348 w 9144000"/>
              <a:gd name="connsiteY176" fmla="*/ 4939933 h 5143500"/>
              <a:gd name="connsiteX177" fmla="*/ 416348 w 9144000"/>
              <a:gd name="connsiteY177" fmla="*/ 4953130 h 5143500"/>
              <a:gd name="connsiteX178" fmla="*/ 437648 w 9144000"/>
              <a:gd name="connsiteY178" fmla="*/ 4975207 h 5143500"/>
              <a:gd name="connsiteX179" fmla="*/ 441336 w 9144000"/>
              <a:gd name="connsiteY179" fmla="*/ 4975207 h 5143500"/>
              <a:gd name="connsiteX180" fmla="*/ 441336 w 9144000"/>
              <a:gd name="connsiteY180" fmla="*/ 4966376 h 5143500"/>
              <a:gd name="connsiteX181" fmla="*/ 425179 w 9144000"/>
              <a:gd name="connsiteY181" fmla="*/ 4966376 h 5143500"/>
              <a:gd name="connsiteX182" fmla="*/ 425179 w 9144000"/>
              <a:gd name="connsiteY182" fmla="*/ 4939787 h 5143500"/>
              <a:gd name="connsiteX183" fmla="*/ 436920 w 9144000"/>
              <a:gd name="connsiteY183" fmla="*/ 4939787 h 5143500"/>
              <a:gd name="connsiteX184" fmla="*/ 436920 w 9144000"/>
              <a:gd name="connsiteY184" fmla="*/ 4930957 h 5143500"/>
              <a:gd name="connsiteX185" fmla="*/ 425179 w 9144000"/>
              <a:gd name="connsiteY185" fmla="*/ 4930957 h 5143500"/>
              <a:gd name="connsiteX186" fmla="*/ 425179 w 9144000"/>
              <a:gd name="connsiteY186" fmla="*/ 4913441 h 5143500"/>
              <a:gd name="connsiteX187" fmla="*/ 0 w 9144000"/>
              <a:gd name="connsiteY187" fmla="*/ 0 h 5143500"/>
              <a:gd name="connsiteX188" fmla="*/ 9144000 w 9144000"/>
              <a:gd name="connsiteY188" fmla="*/ 0 h 5143500"/>
              <a:gd name="connsiteX189" fmla="*/ 9144000 w 9144000"/>
              <a:gd name="connsiteY189" fmla="*/ 5143500 h 5143500"/>
              <a:gd name="connsiteX190" fmla="*/ 0 w 9144000"/>
              <a:gd name="connsiteY190"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9144000" h="5143500">
                <a:moveTo>
                  <a:pt x="347256" y="4985347"/>
                </a:moveTo>
                <a:cubicBezTo>
                  <a:pt x="344817" y="4985347"/>
                  <a:pt x="342841" y="4987324"/>
                  <a:pt x="342841" y="4989763"/>
                </a:cubicBezTo>
                <a:cubicBezTo>
                  <a:pt x="342841" y="4992202"/>
                  <a:pt x="344818" y="4994178"/>
                  <a:pt x="347256" y="4994178"/>
                </a:cubicBezTo>
                <a:cubicBezTo>
                  <a:pt x="349695" y="4994178"/>
                  <a:pt x="351671" y="4992201"/>
                  <a:pt x="351671" y="4989762"/>
                </a:cubicBezTo>
                <a:cubicBezTo>
                  <a:pt x="351671" y="4989746"/>
                  <a:pt x="351671" y="4989730"/>
                  <a:pt x="351671" y="4989714"/>
                </a:cubicBezTo>
                <a:cubicBezTo>
                  <a:pt x="351671" y="4987302"/>
                  <a:pt x="349716" y="4985347"/>
                  <a:pt x="347304" y="4985347"/>
                </a:cubicBezTo>
                <a:cubicBezTo>
                  <a:pt x="347288" y="4985347"/>
                  <a:pt x="347272" y="4985347"/>
                  <a:pt x="347256" y="4985347"/>
                </a:cubicBezTo>
                <a:close/>
                <a:moveTo>
                  <a:pt x="335514" y="4984571"/>
                </a:moveTo>
                <a:cubicBezTo>
                  <a:pt x="332673" y="4984571"/>
                  <a:pt x="330371" y="4986874"/>
                  <a:pt x="330371" y="4989714"/>
                </a:cubicBezTo>
                <a:cubicBezTo>
                  <a:pt x="330371" y="4992555"/>
                  <a:pt x="332673" y="4994857"/>
                  <a:pt x="335514" y="4994857"/>
                </a:cubicBezTo>
                <a:cubicBezTo>
                  <a:pt x="338354" y="4994857"/>
                  <a:pt x="340657" y="4992555"/>
                  <a:pt x="340657" y="4989714"/>
                </a:cubicBezTo>
                <a:cubicBezTo>
                  <a:pt x="340657" y="4986874"/>
                  <a:pt x="338354" y="4984571"/>
                  <a:pt x="335514" y="4984571"/>
                </a:cubicBezTo>
                <a:close/>
                <a:moveTo>
                  <a:pt x="358998" y="4972829"/>
                </a:moveTo>
                <a:cubicBezTo>
                  <a:pt x="356157" y="4972829"/>
                  <a:pt x="353855" y="4975132"/>
                  <a:pt x="353855" y="4977972"/>
                </a:cubicBezTo>
                <a:cubicBezTo>
                  <a:pt x="353855" y="4980813"/>
                  <a:pt x="356157" y="4983115"/>
                  <a:pt x="358998" y="4983115"/>
                </a:cubicBezTo>
                <a:cubicBezTo>
                  <a:pt x="361838" y="4983115"/>
                  <a:pt x="364141" y="4980813"/>
                  <a:pt x="364141" y="4977972"/>
                </a:cubicBezTo>
                <a:cubicBezTo>
                  <a:pt x="364141" y="4975132"/>
                  <a:pt x="361838" y="4972829"/>
                  <a:pt x="358998" y="4972829"/>
                </a:cubicBezTo>
                <a:close/>
                <a:moveTo>
                  <a:pt x="335514" y="4972102"/>
                </a:moveTo>
                <a:cubicBezTo>
                  <a:pt x="332273" y="4972182"/>
                  <a:pt x="329710" y="4974875"/>
                  <a:pt x="329791" y="4978117"/>
                </a:cubicBezTo>
                <a:cubicBezTo>
                  <a:pt x="329871" y="4981358"/>
                  <a:pt x="332564" y="4983921"/>
                  <a:pt x="335805" y="4983840"/>
                </a:cubicBezTo>
                <a:lnTo>
                  <a:pt x="341459" y="4978047"/>
                </a:lnTo>
                <a:lnTo>
                  <a:pt x="347256" y="4983844"/>
                </a:lnTo>
                <a:cubicBezTo>
                  <a:pt x="350498" y="4983844"/>
                  <a:pt x="353127" y="4981215"/>
                  <a:pt x="353127" y="4977973"/>
                </a:cubicBezTo>
                <a:cubicBezTo>
                  <a:pt x="353127" y="4974730"/>
                  <a:pt x="350498" y="4972102"/>
                  <a:pt x="347256" y="4972102"/>
                </a:cubicBezTo>
                <a:lnTo>
                  <a:pt x="341458" y="4977900"/>
                </a:lnTo>
                <a:lnTo>
                  <a:pt x="335660" y="4972102"/>
                </a:lnTo>
                <a:close/>
                <a:moveTo>
                  <a:pt x="370642" y="4961961"/>
                </a:moveTo>
                <a:cubicBezTo>
                  <a:pt x="368204" y="4961961"/>
                  <a:pt x="366227" y="4963938"/>
                  <a:pt x="366227" y="4966376"/>
                </a:cubicBezTo>
                <a:cubicBezTo>
                  <a:pt x="366227" y="4968815"/>
                  <a:pt x="368204" y="4970792"/>
                  <a:pt x="370642" y="4970792"/>
                </a:cubicBezTo>
                <a:cubicBezTo>
                  <a:pt x="373081" y="4970792"/>
                  <a:pt x="375057" y="4968815"/>
                  <a:pt x="375057" y="4966376"/>
                </a:cubicBezTo>
                <a:cubicBezTo>
                  <a:pt x="375057" y="4963938"/>
                  <a:pt x="373081" y="4961961"/>
                  <a:pt x="370642" y="4961961"/>
                </a:cubicBezTo>
                <a:close/>
                <a:moveTo>
                  <a:pt x="370643" y="4949297"/>
                </a:moveTo>
                <a:cubicBezTo>
                  <a:pt x="367802" y="4949297"/>
                  <a:pt x="365500" y="4951600"/>
                  <a:pt x="365500" y="4954440"/>
                </a:cubicBezTo>
                <a:cubicBezTo>
                  <a:pt x="365500" y="4957281"/>
                  <a:pt x="367802" y="4959583"/>
                  <a:pt x="370643" y="4959583"/>
                </a:cubicBezTo>
                <a:cubicBezTo>
                  <a:pt x="373483" y="4959583"/>
                  <a:pt x="375786" y="4957281"/>
                  <a:pt x="375786" y="4954440"/>
                </a:cubicBezTo>
                <a:cubicBezTo>
                  <a:pt x="375786" y="4951600"/>
                  <a:pt x="373483" y="4949297"/>
                  <a:pt x="370643" y="4949297"/>
                </a:cubicBezTo>
                <a:close/>
                <a:moveTo>
                  <a:pt x="358998" y="4948521"/>
                </a:moveTo>
                <a:cubicBezTo>
                  <a:pt x="355729" y="4948521"/>
                  <a:pt x="353079" y="4951171"/>
                  <a:pt x="353079" y="4954440"/>
                </a:cubicBezTo>
                <a:cubicBezTo>
                  <a:pt x="353079" y="4957710"/>
                  <a:pt x="355729" y="4960360"/>
                  <a:pt x="358998" y="4960360"/>
                </a:cubicBezTo>
                <a:cubicBezTo>
                  <a:pt x="355755" y="4960360"/>
                  <a:pt x="353127" y="4962989"/>
                  <a:pt x="353127" y="4966231"/>
                </a:cubicBezTo>
                <a:cubicBezTo>
                  <a:pt x="353100" y="4969500"/>
                  <a:pt x="355729" y="4972172"/>
                  <a:pt x="358998" y="4972199"/>
                </a:cubicBezTo>
                <a:cubicBezTo>
                  <a:pt x="362267" y="4972225"/>
                  <a:pt x="364939" y="4969597"/>
                  <a:pt x="364965" y="4966328"/>
                </a:cubicBezTo>
                <a:cubicBezTo>
                  <a:pt x="364992" y="4963059"/>
                  <a:pt x="362364" y="4960387"/>
                  <a:pt x="359094" y="4960360"/>
                </a:cubicBezTo>
                <a:cubicBezTo>
                  <a:pt x="359062" y="4960360"/>
                  <a:pt x="359030" y="4960360"/>
                  <a:pt x="358998" y="4960360"/>
                </a:cubicBezTo>
                <a:cubicBezTo>
                  <a:pt x="362267" y="4960360"/>
                  <a:pt x="364918" y="4957710"/>
                  <a:pt x="364918" y="4954440"/>
                </a:cubicBezTo>
                <a:cubicBezTo>
                  <a:pt x="364918" y="4951171"/>
                  <a:pt x="362267" y="4948521"/>
                  <a:pt x="358998" y="4948521"/>
                </a:cubicBezTo>
                <a:close/>
                <a:moveTo>
                  <a:pt x="625032" y="4939788"/>
                </a:moveTo>
                <a:lnTo>
                  <a:pt x="650020" y="4939788"/>
                </a:lnTo>
                <a:lnTo>
                  <a:pt x="650020" y="4948570"/>
                </a:lnTo>
                <a:lnTo>
                  <a:pt x="625032" y="4948570"/>
                </a:lnTo>
                <a:close/>
                <a:moveTo>
                  <a:pt x="487090" y="4939788"/>
                </a:moveTo>
                <a:lnTo>
                  <a:pt x="512078" y="4939788"/>
                </a:lnTo>
                <a:lnTo>
                  <a:pt x="511884" y="4948570"/>
                </a:lnTo>
                <a:lnTo>
                  <a:pt x="487090" y="4948570"/>
                </a:lnTo>
                <a:close/>
                <a:moveTo>
                  <a:pt x="573602" y="4939738"/>
                </a:moveTo>
                <a:lnTo>
                  <a:pt x="600045" y="4939738"/>
                </a:lnTo>
                <a:lnTo>
                  <a:pt x="600045" y="4966230"/>
                </a:lnTo>
                <a:lnTo>
                  <a:pt x="573602" y="4966230"/>
                </a:lnTo>
                <a:close/>
                <a:moveTo>
                  <a:pt x="737502" y="4930957"/>
                </a:moveTo>
                <a:cubicBezTo>
                  <a:pt x="737502" y="4930957"/>
                  <a:pt x="744197" y="4957740"/>
                  <a:pt x="745556" y="4963271"/>
                </a:cubicBezTo>
                <a:cubicBezTo>
                  <a:pt x="746915" y="4968803"/>
                  <a:pt x="750020" y="4975790"/>
                  <a:pt x="757395" y="4975790"/>
                </a:cubicBezTo>
                <a:lnTo>
                  <a:pt x="761713" y="4975790"/>
                </a:lnTo>
                <a:lnTo>
                  <a:pt x="761713" y="4985494"/>
                </a:lnTo>
                <a:lnTo>
                  <a:pt x="745556" y="4985494"/>
                </a:lnTo>
                <a:lnTo>
                  <a:pt x="745556" y="4994276"/>
                </a:lnTo>
                <a:lnTo>
                  <a:pt x="748516" y="4994276"/>
                </a:lnTo>
                <a:cubicBezTo>
                  <a:pt x="758603" y="4994291"/>
                  <a:pt x="767528" y="4987745"/>
                  <a:pt x="770544" y="4978119"/>
                </a:cubicBezTo>
                <a:cubicBezTo>
                  <a:pt x="772630" y="4969822"/>
                  <a:pt x="782286" y="4931103"/>
                  <a:pt x="782286" y="4931103"/>
                </a:cubicBezTo>
                <a:lnTo>
                  <a:pt x="771999" y="4930957"/>
                </a:lnTo>
                <a:lnTo>
                  <a:pt x="765401" y="4966231"/>
                </a:lnTo>
                <a:lnTo>
                  <a:pt x="754387" y="4966231"/>
                </a:lnTo>
                <a:lnTo>
                  <a:pt x="747788" y="4930957"/>
                </a:lnTo>
                <a:close/>
                <a:moveTo>
                  <a:pt x="730855" y="4930957"/>
                </a:moveTo>
                <a:cubicBezTo>
                  <a:pt x="719579" y="4930099"/>
                  <a:pt x="709743" y="4938544"/>
                  <a:pt x="708885" y="4949820"/>
                </a:cubicBezTo>
                <a:cubicBezTo>
                  <a:pt x="708842" y="4950389"/>
                  <a:pt x="708822" y="4950959"/>
                  <a:pt x="708827" y="4951530"/>
                </a:cubicBezTo>
                <a:lnTo>
                  <a:pt x="708827" y="4966086"/>
                </a:lnTo>
                <a:lnTo>
                  <a:pt x="702956" y="4966086"/>
                </a:lnTo>
                <a:lnTo>
                  <a:pt x="702956" y="4974916"/>
                </a:lnTo>
                <a:lnTo>
                  <a:pt x="733814" y="4974916"/>
                </a:lnTo>
                <a:lnTo>
                  <a:pt x="733814" y="4966086"/>
                </a:lnTo>
                <a:lnTo>
                  <a:pt x="717657" y="4966086"/>
                </a:lnTo>
                <a:lnTo>
                  <a:pt x="717657" y="4939788"/>
                </a:lnTo>
                <a:lnTo>
                  <a:pt x="730855" y="4939788"/>
                </a:lnTo>
                <a:close/>
                <a:moveTo>
                  <a:pt x="661180" y="4930957"/>
                </a:moveTo>
                <a:cubicBezTo>
                  <a:pt x="661180" y="4930957"/>
                  <a:pt x="667681" y="4955945"/>
                  <a:pt x="670010" y="4964921"/>
                </a:cubicBezTo>
                <a:cubicBezTo>
                  <a:pt x="670841" y="4971512"/>
                  <a:pt x="676623" y="4976341"/>
                  <a:pt x="683256" y="4975984"/>
                </a:cubicBezTo>
                <a:cubicBezTo>
                  <a:pt x="690534" y="4975984"/>
                  <a:pt x="694270" y="4973752"/>
                  <a:pt x="696454" y="4964921"/>
                </a:cubicBezTo>
                <a:cubicBezTo>
                  <a:pt x="698637" y="4956091"/>
                  <a:pt x="705284" y="4930957"/>
                  <a:pt x="705284" y="4930957"/>
                </a:cubicBezTo>
                <a:lnTo>
                  <a:pt x="694853" y="4930957"/>
                </a:lnTo>
                <a:lnTo>
                  <a:pt x="687526" y="4966231"/>
                </a:lnTo>
                <a:lnTo>
                  <a:pt x="678695" y="4966231"/>
                </a:lnTo>
                <a:lnTo>
                  <a:pt x="671466" y="4930957"/>
                </a:lnTo>
                <a:close/>
                <a:moveTo>
                  <a:pt x="445655" y="4930957"/>
                </a:moveTo>
                <a:lnTo>
                  <a:pt x="445655" y="4939739"/>
                </a:lnTo>
                <a:lnTo>
                  <a:pt x="458852" y="4939739"/>
                </a:lnTo>
                <a:lnTo>
                  <a:pt x="458852" y="4966231"/>
                </a:lnTo>
                <a:lnTo>
                  <a:pt x="450070" y="4966231"/>
                </a:lnTo>
                <a:lnTo>
                  <a:pt x="450070" y="4975013"/>
                </a:lnTo>
                <a:lnTo>
                  <a:pt x="476513" y="4975013"/>
                </a:lnTo>
                <a:lnTo>
                  <a:pt x="476513" y="4966231"/>
                </a:lnTo>
                <a:lnTo>
                  <a:pt x="467683" y="4966231"/>
                </a:lnTo>
                <a:lnTo>
                  <a:pt x="467683" y="4952257"/>
                </a:lnTo>
                <a:cubicBezTo>
                  <a:pt x="467683" y="4938672"/>
                  <a:pt x="458852" y="4930957"/>
                  <a:pt x="445655" y="4930957"/>
                </a:cubicBezTo>
                <a:close/>
                <a:moveTo>
                  <a:pt x="586848" y="4930228"/>
                </a:moveTo>
                <a:cubicBezTo>
                  <a:pt x="574253" y="4930202"/>
                  <a:pt x="564022" y="4940390"/>
                  <a:pt x="563995" y="4952984"/>
                </a:cubicBezTo>
                <a:cubicBezTo>
                  <a:pt x="563968" y="4965579"/>
                  <a:pt x="574156" y="4975810"/>
                  <a:pt x="586751" y="4975837"/>
                </a:cubicBezTo>
                <a:cubicBezTo>
                  <a:pt x="599345" y="4975864"/>
                  <a:pt x="609577" y="4965676"/>
                  <a:pt x="609603" y="4953081"/>
                </a:cubicBezTo>
                <a:cubicBezTo>
                  <a:pt x="609603" y="4953049"/>
                  <a:pt x="609603" y="4953017"/>
                  <a:pt x="609603" y="4952984"/>
                </a:cubicBezTo>
                <a:cubicBezTo>
                  <a:pt x="609874" y="4940688"/>
                  <a:pt x="600126" y="4930499"/>
                  <a:pt x="587829" y="4930228"/>
                </a:cubicBezTo>
                <a:cubicBezTo>
                  <a:pt x="587502" y="4930221"/>
                  <a:pt x="587175" y="4930221"/>
                  <a:pt x="586848" y="4930228"/>
                </a:cubicBezTo>
                <a:close/>
                <a:moveTo>
                  <a:pt x="500054" y="4930221"/>
                </a:moveTo>
                <a:cubicBezTo>
                  <a:pt x="499889" y="4930222"/>
                  <a:pt x="499724" y="4930224"/>
                  <a:pt x="499560" y="4930229"/>
                </a:cubicBezTo>
                <a:lnTo>
                  <a:pt x="499366" y="4930229"/>
                </a:lnTo>
                <a:cubicBezTo>
                  <a:pt x="487151" y="4929881"/>
                  <a:pt x="476967" y="4939500"/>
                  <a:pt x="476619" y="4951714"/>
                </a:cubicBezTo>
                <a:cubicBezTo>
                  <a:pt x="476613" y="4951895"/>
                  <a:pt x="476610" y="4952076"/>
                  <a:pt x="476610" y="4952257"/>
                </a:cubicBezTo>
                <a:cubicBezTo>
                  <a:pt x="476604" y="4964546"/>
                  <a:pt x="486355" y="4974620"/>
                  <a:pt x="498638" y="4975013"/>
                </a:cubicBezTo>
                <a:lnTo>
                  <a:pt x="517755" y="4975013"/>
                </a:lnTo>
                <a:lnTo>
                  <a:pt x="517755" y="4966231"/>
                </a:lnTo>
                <a:lnTo>
                  <a:pt x="487090" y="4966231"/>
                </a:lnTo>
                <a:lnTo>
                  <a:pt x="487090" y="4957400"/>
                </a:lnTo>
                <a:lnTo>
                  <a:pt x="522364" y="4957400"/>
                </a:lnTo>
                <a:lnTo>
                  <a:pt x="522364" y="4952257"/>
                </a:lnTo>
                <a:cubicBezTo>
                  <a:pt x="522289" y="4940011"/>
                  <a:pt x="512300" y="4930145"/>
                  <a:pt x="500054" y="4930221"/>
                </a:cubicBezTo>
                <a:close/>
                <a:moveTo>
                  <a:pt x="638045" y="4930220"/>
                </a:moveTo>
                <a:cubicBezTo>
                  <a:pt x="637864" y="4930221"/>
                  <a:pt x="637683" y="4930224"/>
                  <a:pt x="637502" y="4930229"/>
                </a:cubicBezTo>
                <a:cubicBezTo>
                  <a:pt x="625261" y="4929881"/>
                  <a:pt x="615055" y="4939521"/>
                  <a:pt x="614706" y="4951763"/>
                </a:cubicBezTo>
                <a:cubicBezTo>
                  <a:pt x="614702" y="4951927"/>
                  <a:pt x="614699" y="4952092"/>
                  <a:pt x="614698" y="4952257"/>
                </a:cubicBezTo>
                <a:cubicBezTo>
                  <a:pt x="614692" y="4964564"/>
                  <a:pt x="624473" y="4974646"/>
                  <a:pt x="636774" y="4975013"/>
                </a:cubicBezTo>
                <a:lnTo>
                  <a:pt x="655843" y="4975013"/>
                </a:lnTo>
                <a:lnTo>
                  <a:pt x="655843" y="4966231"/>
                </a:lnTo>
                <a:lnTo>
                  <a:pt x="624984" y="4966231"/>
                </a:lnTo>
                <a:lnTo>
                  <a:pt x="624984" y="4957400"/>
                </a:lnTo>
                <a:lnTo>
                  <a:pt x="660258" y="4957400"/>
                </a:lnTo>
                <a:lnTo>
                  <a:pt x="660258" y="4952257"/>
                </a:lnTo>
                <a:cubicBezTo>
                  <a:pt x="660209" y="4940038"/>
                  <a:pt x="650264" y="4930172"/>
                  <a:pt x="638045" y="4930220"/>
                </a:cubicBezTo>
                <a:close/>
                <a:moveTo>
                  <a:pt x="459046" y="4915139"/>
                </a:moveTo>
                <a:cubicBezTo>
                  <a:pt x="455590" y="4915112"/>
                  <a:pt x="452766" y="4917893"/>
                  <a:pt x="452739" y="4921350"/>
                </a:cubicBezTo>
                <a:cubicBezTo>
                  <a:pt x="452739" y="4921366"/>
                  <a:pt x="452739" y="4921382"/>
                  <a:pt x="452739" y="4921398"/>
                </a:cubicBezTo>
                <a:cubicBezTo>
                  <a:pt x="452739" y="4924836"/>
                  <a:pt x="455511" y="4927630"/>
                  <a:pt x="458949" y="4927657"/>
                </a:cubicBezTo>
                <a:cubicBezTo>
                  <a:pt x="462406" y="4927684"/>
                  <a:pt x="465230" y="4924903"/>
                  <a:pt x="465257" y="4921447"/>
                </a:cubicBezTo>
                <a:cubicBezTo>
                  <a:pt x="465283" y="4917990"/>
                  <a:pt x="462503" y="4915166"/>
                  <a:pt x="459046" y="4915139"/>
                </a:cubicBezTo>
                <a:close/>
                <a:moveTo>
                  <a:pt x="318127" y="4913726"/>
                </a:moveTo>
                <a:lnTo>
                  <a:pt x="318127" y="4925468"/>
                </a:lnTo>
                <a:lnTo>
                  <a:pt x="306337" y="4925468"/>
                </a:lnTo>
                <a:lnTo>
                  <a:pt x="306337" y="4937258"/>
                </a:lnTo>
                <a:lnTo>
                  <a:pt x="294595" y="4937258"/>
                </a:lnTo>
                <a:lnTo>
                  <a:pt x="294595" y="4949000"/>
                </a:lnTo>
                <a:lnTo>
                  <a:pt x="294595" y="4960742"/>
                </a:lnTo>
                <a:lnTo>
                  <a:pt x="306337" y="4960742"/>
                </a:lnTo>
                <a:lnTo>
                  <a:pt x="318127" y="4960742"/>
                </a:lnTo>
                <a:lnTo>
                  <a:pt x="318127" y="4949000"/>
                </a:lnTo>
                <a:lnTo>
                  <a:pt x="318127" y="4937258"/>
                </a:lnTo>
                <a:lnTo>
                  <a:pt x="329869" y="4937258"/>
                </a:lnTo>
                <a:lnTo>
                  <a:pt x="341611" y="4937258"/>
                </a:lnTo>
                <a:lnTo>
                  <a:pt x="341611" y="4925468"/>
                </a:lnTo>
                <a:lnTo>
                  <a:pt x="341611" y="4913726"/>
                </a:lnTo>
                <a:lnTo>
                  <a:pt x="329869" y="4913726"/>
                </a:lnTo>
                <a:close/>
                <a:moveTo>
                  <a:pt x="533912" y="4913441"/>
                </a:moveTo>
                <a:lnTo>
                  <a:pt x="533912" y="4931102"/>
                </a:lnTo>
                <a:lnTo>
                  <a:pt x="523626" y="4931102"/>
                </a:lnTo>
                <a:lnTo>
                  <a:pt x="523626" y="4939933"/>
                </a:lnTo>
                <a:lnTo>
                  <a:pt x="533912" y="4939933"/>
                </a:lnTo>
                <a:lnTo>
                  <a:pt x="533912" y="4953858"/>
                </a:lnTo>
                <a:cubicBezTo>
                  <a:pt x="533912" y="4967104"/>
                  <a:pt x="540511" y="4975207"/>
                  <a:pt x="555212" y="4975207"/>
                </a:cubicBezTo>
                <a:lnTo>
                  <a:pt x="561859" y="4975207"/>
                </a:lnTo>
                <a:lnTo>
                  <a:pt x="561859" y="4966376"/>
                </a:lnTo>
                <a:lnTo>
                  <a:pt x="542743" y="4966376"/>
                </a:lnTo>
                <a:lnTo>
                  <a:pt x="542743" y="4939787"/>
                </a:lnTo>
                <a:lnTo>
                  <a:pt x="557299" y="4939787"/>
                </a:lnTo>
                <a:lnTo>
                  <a:pt x="557299" y="4930957"/>
                </a:lnTo>
                <a:lnTo>
                  <a:pt x="542743" y="4930957"/>
                </a:lnTo>
                <a:lnTo>
                  <a:pt x="542743" y="4913441"/>
                </a:lnTo>
                <a:close/>
                <a:moveTo>
                  <a:pt x="416348" y="4913441"/>
                </a:moveTo>
                <a:lnTo>
                  <a:pt x="416348" y="4931102"/>
                </a:lnTo>
                <a:lnTo>
                  <a:pt x="406062" y="4931102"/>
                </a:lnTo>
                <a:lnTo>
                  <a:pt x="406062" y="4939933"/>
                </a:lnTo>
                <a:lnTo>
                  <a:pt x="416348" y="4939933"/>
                </a:lnTo>
                <a:lnTo>
                  <a:pt x="416348" y="4953130"/>
                </a:lnTo>
                <a:cubicBezTo>
                  <a:pt x="416348" y="4966376"/>
                  <a:pt x="422947" y="4975207"/>
                  <a:pt x="437648" y="4975207"/>
                </a:cubicBezTo>
                <a:lnTo>
                  <a:pt x="441336" y="4975207"/>
                </a:lnTo>
                <a:lnTo>
                  <a:pt x="441336" y="4966376"/>
                </a:lnTo>
                <a:lnTo>
                  <a:pt x="425179" y="4966376"/>
                </a:lnTo>
                <a:lnTo>
                  <a:pt x="425179" y="4939787"/>
                </a:lnTo>
                <a:lnTo>
                  <a:pt x="436920" y="4939787"/>
                </a:lnTo>
                <a:lnTo>
                  <a:pt x="436920" y="4930957"/>
                </a:lnTo>
                <a:lnTo>
                  <a:pt x="425179" y="4930957"/>
                </a:lnTo>
                <a:lnTo>
                  <a:pt x="425179" y="4913441"/>
                </a:lnTo>
                <a:close/>
                <a:moveTo>
                  <a:pt x="0" y="0"/>
                </a:moveTo>
                <a:lnTo>
                  <a:pt x="9144000" y="0"/>
                </a:lnTo>
                <a:lnTo>
                  <a:pt x="9144000" y="5143500"/>
                </a:lnTo>
                <a:lnTo>
                  <a:pt x="0" y="5143500"/>
                </a:lnTo>
                <a:close/>
              </a:path>
            </a:pathLst>
          </a:custGeom>
          <a:solidFill>
            <a:schemeClr val="bg1">
              <a:lumMod val="75000"/>
            </a:schemeClr>
          </a:solidFill>
        </p:spPr>
        <p:txBody>
          <a:bodyPr wrap="square" anchor="ctr">
            <a:noAutofit/>
          </a:bodyPr>
          <a:lstStyle>
            <a:lvl1pPr marL="0" indent="0" algn="ctr">
              <a:buNone/>
              <a:defRPr>
                <a:solidFill>
                  <a:schemeClr val="bg1"/>
                </a:solidFill>
              </a:defRPr>
            </a:lvl1pPr>
          </a:lstStyle>
          <a:p>
            <a:pPr marL="0" marR="0" lvl="0" indent="0" algn="ctr"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dirty="0"/>
              <a:t>Click to add picture</a:t>
            </a:r>
          </a:p>
        </p:txBody>
      </p:sp>
      <p:sp>
        <p:nvSpPr>
          <p:cNvPr id="2" name="Title 1"/>
          <p:cNvSpPr>
            <a:spLocks noGrp="1"/>
          </p:cNvSpPr>
          <p:nvPr userDrawn="1">
            <p:ph type="title" hasCustomPrompt="1"/>
          </p:nvPr>
        </p:nvSpPr>
        <p:spPr>
          <a:xfrm>
            <a:off x="287338" y="735013"/>
            <a:ext cx="3273091" cy="1793182"/>
          </a:xfrm>
        </p:spPr>
        <p:txBody>
          <a:bodyPr/>
          <a:lstStyle>
            <a:lvl1pPr>
              <a:defRPr>
                <a:solidFill>
                  <a:schemeClr val="bg1"/>
                </a:solidFill>
              </a:defRPr>
            </a:lvl1pPr>
          </a:lstStyle>
          <a:p>
            <a:r>
              <a:rPr lang="en-GB"/>
              <a:t>Add your quote</a:t>
            </a:r>
            <a:endParaRPr lang="en-GB" dirty="0"/>
          </a:p>
        </p:txBody>
      </p:sp>
      <p:sp>
        <p:nvSpPr>
          <p:cNvPr id="8" name="Text Placeholder 7">
            <a:extLst>
              <a:ext uri="{FF2B5EF4-FFF2-40B4-BE49-F238E27FC236}">
                <a16:creationId xmlns:a16="http://schemas.microsoft.com/office/drawing/2014/main" id="{A993DDC7-6347-4E7C-80D6-CA23706A068E}"/>
              </a:ext>
            </a:extLst>
          </p:cNvPr>
          <p:cNvSpPr>
            <a:spLocks noGrp="1"/>
          </p:cNvSpPr>
          <p:nvPr userDrawn="1">
            <p:ph type="body" sz="quarter" idx="13" hasCustomPrompt="1"/>
          </p:nvPr>
        </p:nvSpPr>
        <p:spPr>
          <a:xfrm>
            <a:off x="283829" y="231775"/>
            <a:ext cx="3276600" cy="365208"/>
          </a:xfrm>
        </p:spPr>
        <p:txBody>
          <a:bodyPr tIns="36000">
            <a:normAutofit/>
          </a:bodyPr>
          <a:lstStyle>
            <a:lvl1pPr marL="0" indent="0">
              <a:spcBef>
                <a:spcPts val="0"/>
              </a:spcBef>
              <a:buClr>
                <a:schemeClr val="accent6"/>
              </a:buClr>
              <a:buFont typeface="+mj-lt"/>
              <a:buNone/>
              <a:defRPr sz="1200">
                <a:solidFill>
                  <a:srgbClr val="E9EC6B"/>
                </a:solidFill>
              </a:defRPr>
            </a:lvl1pPr>
            <a:lvl2pPr marL="234950" indent="0">
              <a:buClr>
                <a:schemeClr val="accent6"/>
              </a:buClr>
              <a:buFont typeface="+mj-lt"/>
              <a:buNone/>
              <a:defRPr>
                <a:solidFill>
                  <a:schemeClr val="bg1"/>
                </a:solidFill>
              </a:defRPr>
            </a:lvl2pPr>
            <a:lvl3pPr marL="587375" indent="-174625">
              <a:buClr>
                <a:schemeClr val="accent6"/>
              </a:buClr>
              <a:buFont typeface="+mj-lt"/>
              <a:buAutoNum type="arabicPeriod"/>
              <a:defRPr>
                <a:solidFill>
                  <a:schemeClr val="bg1"/>
                </a:solidFill>
              </a:defRPr>
            </a:lvl3pPr>
            <a:lvl4pPr marL="768350" indent="-188913">
              <a:buClr>
                <a:schemeClr val="accent6"/>
              </a:buClr>
              <a:buFont typeface="+mj-lt"/>
              <a:buAutoNum type="arabicPeriod"/>
              <a:defRPr>
                <a:solidFill>
                  <a:schemeClr val="bg1"/>
                </a:solidFill>
              </a:defRPr>
            </a:lvl4pPr>
            <a:lvl5pPr marL="946150" indent="-177800">
              <a:buClr>
                <a:schemeClr val="accent6"/>
              </a:buClr>
              <a:buFont typeface="+mj-lt"/>
              <a:buAutoNum type="arabicPeriod"/>
              <a:defRPr>
                <a:solidFill>
                  <a:schemeClr val="bg1"/>
                </a:solidFill>
              </a:defRPr>
            </a:lvl5pPr>
          </a:lstStyle>
          <a:p>
            <a:pPr lvl="0"/>
            <a:r>
              <a:rPr lang="en-GB" dirty="0"/>
              <a:t>Add intro text</a:t>
            </a:r>
          </a:p>
        </p:txBody>
      </p:sp>
      <p:sp>
        <p:nvSpPr>
          <p:cNvPr id="9" name="Date Placeholder 8">
            <a:extLst>
              <a:ext uri="{FF2B5EF4-FFF2-40B4-BE49-F238E27FC236}">
                <a16:creationId xmlns:a16="http://schemas.microsoft.com/office/drawing/2014/main" id="{7DC43ACE-919E-4F14-B57A-476B078BDADC}"/>
              </a:ext>
            </a:extLst>
          </p:cNvPr>
          <p:cNvSpPr>
            <a:spLocks noGrp="1"/>
          </p:cNvSpPr>
          <p:nvPr userDrawn="1">
            <p:ph type="dt" sz="half" idx="14"/>
          </p:nvPr>
        </p:nvSpPr>
        <p:spPr/>
        <p:txBody>
          <a:bodyPr/>
          <a:lstStyle>
            <a:lvl1pPr>
              <a:defRPr>
                <a:solidFill>
                  <a:schemeClr val="bg1"/>
                </a:solidFill>
              </a:defRPr>
            </a:lvl1pPr>
          </a:lstStyle>
          <a:p>
            <a:r>
              <a:rPr lang="en-US"/>
              <a:t>December 14, 2021</a:t>
            </a:r>
            <a:endParaRPr lang="en-GB" dirty="0"/>
          </a:p>
        </p:txBody>
      </p:sp>
      <p:sp>
        <p:nvSpPr>
          <p:cNvPr id="10" name="Footer Placeholder 9">
            <a:extLst>
              <a:ext uri="{FF2B5EF4-FFF2-40B4-BE49-F238E27FC236}">
                <a16:creationId xmlns:a16="http://schemas.microsoft.com/office/drawing/2014/main" id="{08C85202-0B59-48F2-8674-991A71F862D0}"/>
              </a:ext>
            </a:extLst>
          </p:cNvPr>
          <p:cNvSpPr>
            <a:spLocks noGrp="1"/>
          </p:cNvSpPr>
          <p:nvPr userDrawn="1">
            <p:ph type="ftr" sz="quarter" idx="15"/>
          </p:nvPr>
        </p:nvSpPr>
        <p:spPr/>
        <p:txBody>
          <a:bodyPr/>
          <a:lstStyle>
            <a:lvl1pPr>
              <a:defRPr>
                <a:solidFill>
                  <a:schemeClr val="bg1"/>
                </a:solidFill>
              </a:defRPr>
            </a:lvl1pPr>
          </a:lstStyle>
          <a:p>
            <a:r>
              <a:rPr lang="en-GB"/>
              <a:t>Internal</a:t>
            </a:r>
            <a:endParaRPr lang="en-GB" dirty="0"/>
          </a:p>
        </p:txBody>
      </p:sp>
      <p:sp>
        <p:nvSpPr>
          <p:cNvPr id="11" name="Slide Number Placeholder 10">
            <a:extLst>
              <a:ext uri="{FF2B5EF4-FFF2-40B4-BE49-F238E27FC236}">
                <a16:creationId xmlns:a16="http://schemas.microsoft.com/office/drawing/2014/main" id="{96C77536-C884-4A81-AE68-002872FF9735}"/>
              </a:ext>
            </a:extLst>
          </p:cNvPr>
          <p:cNvSpPr>
            <a:spLocks noGrp="1"/>
          </p:cNvSpPr>
          <p:nvPr userDrawn="1">
            <p:ph type="sldNum" sz="quarter" idx="16"/>
          </p:nvPr>
        </p:nvSpPr>
        <p:spPr/>
        <p:txBody>
          <a:bodyPr/>
          <a:lstStyle>
            <a:lvl1pPr>
              <a:defRPr>
                <a:solidFill>
                  <a:schemeClr val="bg1"/>
                </a:solidFill>
              </a:defRPr>
            </a:lvl1pPr>
          </a:lstStyle>
          <a:p>
            <a:fld id="{61E25E67-CBB9-434B-BBF7-0A5E970272B8}" type="slidenum">
              <a:rPr lang="en-GB" smtClean="0"/>
              <a:pPr/>
              <a:t>‹#›</a:t>
            </a:fld>
            <a:endParaRPr lang="en-GB" dirty="0"/>
          </a:p>
        </p:txBody>
      </p:sp>
    </p:spTree>
    <p:extLst>
      <p:ext uri="{BB962C8B-B14F-4D97-AF65-F5344CB8AC3E}">
        <p14:creationId xmlns:p14="http://schemas.microsoft.com/office/powerpoint/2010/main" val="1972319599"/>
      </p:ext>
    </p:extLst>
  </p:cSld>
  <p:clrMapOvr>
    <a:masterClrMapping/>
  </p:clrMapOvr>
  <p:extLst>
    <p:ext uri="{DCECCB84-F9BA-43D5-87BE-67443E8EF086}">
      <p15:sldGuideLst xmlns:p15="http://schemas.microsoft.com/office/powerpoint/2012/main">
        <p15:guide id="1" pos="2449">
          <p15:clr>
            <a:srgbClr val="FBAE40"/>
          </p15:clr>
        </p15:guide>
        <p15:guide id="3" pos="4513">
          <p15:clr>
            <a:srgbClr val="FBAE40"/>
          </p15:clr>
        </p15:guide>
        <p15:guide id="4" pos="2245">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End slide 1">
    <p:bg>
      <p:bgPr>
        <a:solidFill>
          <a:schemeClr val="accent2">
            <a:alpha val="25000"/>
          </a:schemeClr>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3CBC1972-8065-4A53-B307-68AB4006EBA4}"/>
              </a:ext>
            </a:extLst>
          </p:cNvPr>
          <p:cNvSpPr/>
          <p:nvPr userDrawn="1"/>
        </p:nvSpPr>
        <p:spPr>
          <a:xfrm>
            <a:off x="4604362" y="0"/>
            <a:ext cx="4539638"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Picture Placeholder 33">
            <a:extLst>
              <a:ext uri="{FF2B5EF4-FFF2-40B4-BE49-F238E27FC236}">
                <a16:creationId xmlns:a16="http://schemas.microsoft.com/office/drawing/2014/main" id="{91380D2C-E53A-487E-B484-96C822075E1F}"/>
              </a:ext>
            </a:extLst>
          </p:cNvPr>
          <p:cNvSpPr>
            <a:spLocks noGrp="1"/>
          </p:cNvSpPr>
          <p:nvPr>
            <p:ph type="pic" sz="quarter" idx="14" hasCustomPrompt="1"/>
          </p:nvPr>
        </p:nvSpPr>
        <p:spPr>
          <a:xfrm>
            <a:off x="4572000" y="0"/>
            <a:ext cx="4572000" cy="5143500"/>
          </a:xfrm>
          <a:custGeom>
            <a:avLst/>
            <a:gdLst>
              <a:gd name="connsiteX0" fmla="*/ 137498 w 4572000"/>
              <a:gd name="connsiteY0" fmla="*/ 2070213 h 5143500"/>
              <a:gd name="connsiteX1" fmla="*/ 124631 w 4572000"/>
              <a:gd name="connsiteY1" fmla="*/ 2081770 h 5143500"/>
              <a:gd name="connsiteX2" fmla="*/ 124631 w 4572000"/>
              <a:gd name="connsiteY2" fmla="*/ 2081817 h 5143500"/>
              <a:gd name="connsiteX3" fmla="*/ 137158 w 4572000"/>
              <a:gd name="connsiteY3" fmla="*/ 2093986 h 5143500"/>
              <a:gd name="connsiteX4" fmla="*/ 149674 w 4572000"/>
              <a:gd name="connsiteY4" fmla="*/ 2082425 h 5143500"/>
              <a:gd name="connsiteX5" fmla="*/ 137498 w 4572000"/>
              <a:gd name="connsiteY5" fmla="*/ 2070213 h 5143500"/>
              <a:gd name="connsiteX6" fmla="*/ 137789 w 4572000"/>
              <a:gd name="connsiteY6" fmla="*/ 1765449 h 5143500"/>
              <a:gd name="connsiteX7" fmla="*/ 112056 w 4572000"/>
              <a:gd name="connsiteY7" fmla="*/ 1788657 h 5143500"/>
              <a:gd name="connsiteX8" fmla="*/ 112056 w 4572000"/>
              <a:gd name="connsiteY8" fmla="*/ 1788707 h 5143500"/>
              <a:gd name="connsiteX9" fmla="*/ 137157 w 4572000"/>
              <a:gd name="connsiteY9" fmla="*/ 1813090 h 5143500"/>
              <a:gd name="connsiteX10" fmla="*/ 162245 w 4572000"/>
              <a:gd name="connsiteY10" fmla="*/ 1789873 h 5143500"/>
              <a:gd name="connsiteX11" fmla="*/ 137789 w 4572000"/>
              <a:gd name="connsiteY11" fmla="*/ 1765449 h 5143500"/>
              <a:gd name="connsiteX12" fmla="*/ 137498 w 4572000"/>
              <a:gd name="connsiteY12" fmla="*/ 1484172 h 5143500"/>
              <a:gd name="connsiteX13" fmla="*/ 124631 w 4572000"/>
              <a:gd name="connsiteY13" fmla="*/ 1495729 h 5143500"/>
              <a:gd name="connsiteX14" fmla="*/ 124631 w 4572000"/>
              <a:gd name="connsiteY14" fmla="*/ 1495874 h 5143500"/>
              <a:gd name="connsiteX15" fmla="*/ 137157 w 4572000"/>
              <a:gd name="connsiteY15" fmla="*/ 1507945 h 5143500"/>
              <a:gd name="connsiteX16" fmla="*/ 149674 w 4572000"/>
              <a:gd name="connsiteY16" fmla="*/ 1496384 h 5143500"/>
              <a:gd name="connsiteX17" fmla="*/ 137498 w 4572000"/>
              <a:gd name="connsiteY17" fmla="*/ 1484172 h 5143500"/>
              <a:gd name="connsiteX18" fmla="*/ 137498 w 4572000"/>
              <a:gd name="connsiteY18" fmla="*/ 1191246 h 5143500"/>
              <a:gd name="connsiteX19" fmla="*/ 124631 w 4572000"/>
              <a:gd name="connsiteY19" fmla="*/ 1202803 h 5143500"/>
              <a:gd name="connsiteX20" fmla="*/ 124631 w 4572000"/>
              <a:gd name="connsiteY20" fmla="*/ 1202948 h 5143500"/>
              <a:gd name="connsiteX21" fmla="*/ 137157 w 4572000"/>
              <a:gd name="connsiteY21" fmla="*/ 1215019 h 5143500"/>
              <a:gd name="connsiteX22" fmla="*/ 149674 w 4572000"/>
              <a:gd name="connsiteY22" fmla="*/ 1203458 h 5143500"/>
              <a:gd name="connsiteX23" fmla="*/ 137498 w 4572000"/>
              <a:gd name="connsiteY23" fmla="*/ 1191246 h 5143500"/>
              <a:gd name="connsiteX24" fmla="*/ 137449 w 4572000"/>
              <a:gd name="connsiteY24" fmla="*/ 898320 h 5143500"/>
              <a:gd name="connsiteX25" fmla="*/ 124631 w 4572000"/>
              <a:gd name="connsiteY25" fmla="*/ 909924 h 5143500"/>
              <a:gd name="connsiteX26" fmla="*/ 137158 w 4572000"/>
              <a:gd name="connsiteY26" fmla="*/ 922093 h 5143500"/>
              <a:gd name="connsiteX27" fmla="*/ 149679 w 4572000"/>
              <a:gd name="connsiteY27" fmla="*/ 910486 h 5143500"/>
              <a:gd name="connsiteX28" fmla="*/ 137449 w 4572000"/>
              <a:gd name="connsiteY28" fmla="*/ 898320 h 5143500"/>
              <a:gd name="connsiteX29" fmla="*/ 137744 w 4572000"/>
              <a:gd name="connsiteY29" fmla="*/ 593738 h 5143500"/>
              <a:gd name="connsiteX30" fmla="*/ 112056 w 4572000"/>
              <a:gd name="connsiteY30" fmla="*/ 616998 h 5143500"/>
              <a:gd name="connsiteX31" fmla="*/ 137158 w 4572000"/>
              <a:gd name="connsiteY31" fmla="*/ 641384 h 5143500"/>
              <a:gd name="connsiteX32" fmla="*/ 162244 w 4572000"/>
              <a:gd name="connsiteY32" fmla="*/ 618121 h 5143500"/>
              <a:gd name="connsiteX33" fmla="*/ 137744 w 4572000"/>
              <a:gd name="connsiteY33" fmla="*/ 593738 h 5143500"/>
              <a:gd name="connsiteX34" fmla="*/ 137449 w 4572000"/>
              <a:gd name="connsiteY34" fmla="*/ 312467 h 5143500"/>
              <a:gd name="connsiteX35" fmla="*/ 124631 w 4572000"/>
              <a:gd name="connsiteY35" fmla="*/ 324071 h 5143500"/>
              <a:gd name="connsiteX36" fmla="*/ 137158 w 4572000"/>
              <a:gd name="connsiteY36" fmla="*/ 336240 h 5143500"/>
              <a:gd name="connsiteX37" fmla="*/ 149679 w 4572000"/>
              <a:gd name="connsiteY37" fmla="*/ 324633 h 5143500"/>
              <a:gd name="connsiteX38" fmla="*/ 137449 w 4572000"/>
              <a:gd name="connsiteY38" fmla="*/ 312467 h 5143500"/>
              <a:gd name="connsiteX39" fmla="*/ 0 w 4572000"/>
              <a:gd name="connsiteY39" fmla="*/ 0 h 5143500"/>
              <a:gd name="connsiteX40" fmla="*/ 4572000 w 4572000"/>
              <a:gd name="connsiteY40" fmla="*/ 0 h 5143500"/>
              <a:gd name="connsiteX41" fmla="*/ 4572000 w 4572000"/>
              <a:gd name="connsiteY41" fmla="*/ 5143500 h 5143500"/>
              <a:gd name="connsiteX42" fmla="*/ 0 w 4572000"/>
              <a:gd name="connsiteY42"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572000" h="5143500">
                <a:moveTo>
                  <a:pt x="137498" y="2070213"/>
                </a:moveTo>
                <a:cubicBezTo>
                  <a:pt x="130585" y="2070030"/>
                  <a:pt x="124824" y="2075207"/>
                  <a:pt x="124631" y="2081770"/>
                </a:cubicBezTo>
                <a:cubicBezTo>
                  <a:pt x="124631" y="2081784"/>
                  <a:pt x="124631" y="2081802"/>
                  <a:pt x="124631" y="2081817"/>
                </a:cubicBezTo>
                <a:cubicBezTo>
                  <a:pt x="124547" y="2088463"/>
                  <a:pt x="130161" y="2093912"/>
                  <a:pt x="137158" y="2093986"/>
                </a:cubicBezTo>
                <a:cubicBezTo>
                  <a:pt x="143939" y="2093982"/>
                  <a:pt x="149486" y="2088862"/>
                  <a:pt x="149674" y="2082425"/>
                </a:cubicBezTo>
                <a:cubicBezTo>
                  <a:pt x="149866" y="2075863"/>
                  <a:pt x="144413" y="2070395"/>
                  <a:pt x="137498" y="2070213"/>
                </a:cubicBezTo>
                <a:close/>
                <a:moveTo>
                  <a:pt x="137789" y="1765449"/>
                </a:moveTo>
                <a:cubicBezTo>
                  <a:pt x="123931" y="1765111"/>
                  <a:pt x="112411" y="1775503"/>
                  <a:pt x="112056" y="1788657"/>
                </a:cubicBezTo>
                <a:cubicBezTo>
                  <a:pt x="112056" y="1788675"/>
                  <a:pt x="112056" y="1788689"/>
                  <a:pt x="112056" y="1788707"/>
                </a:cubicBezTo>
                <a:cubicBezTo>
                  <a:pt x="111893" y="1802020"/>
                  <a:pt x="123132" y="1812936"/>
                  <a:pt x="137157" y="1813090"/>
                </a:cubicBezTo>
                <a:cubicBezTo>
                  <a:pt x="150769" y="1813086"/>
                  <a:pt x="161893" y="1802788"/>
                  <a:pt x="162245" y="1789873"/>
                </a:cubicBezTo>
                <a:cubicBezTo>
                  <a:pt x="162595" y="1776720"/>
                  <a:pt x="151651" y="1765781"/>
                  <a:pt x="137789" y="1765449"/>
                </a:cubicBezTo>
                <a:close/>
                <a:moveTo>
                  <a:pt x="137498" y="1484172"/>
                </a:moveTo>
                <a:cubicBezTo>
                  <a:pt x="130584" y="1483989"/>
                  <a:pt x="124823" y="1489166"/>
                  <a:pt x="124631" y="1495729"/>
                </a:cubicBezTo>
                <a:cubicBezTo>
                  <a:pt x="124631" y="1495776"/>
                  <a:pt x="124631" y="1495823"/>
                  <a:pt x="124631" y="1495874"/>
                </a:cubicBezTo>
                <a:cubicBezTo>
                  <a:pt x="124577" y="1502488"/>
                  <a:pt x="130184" y="1507895"/>
                  <a:pt x="137157" y="1507945"/>
                </a:cubicBezTo>
                <a:cubicBezTo>
                  <a:pt x="143938" y="1507941"/>
                  <a:pt x="149486" y="1502821"/>
                  <a:pt x="149674" y="1496384"/>
                </a:cubicBezTo>
                <a:cubicBezTo>
                  <a:pt x="149866" y="1489822"/>
                  <a:pt x="144412" y="1484354"/>
                  <a:pt x="137498" y="1484172"/>
                </a:cubicBezTo>
                <a:close/>
                <a:moveTo>
                  <a:pt x="137498" y="1191246"/>
                </a:moveTo>
                <a:cubicBezTo>
                  <a:pt x="130584" y="1191064"/>
                  <a:pt x="124823" y="1196240"/>
                  <a:pt x="124631" y="1202803"/>
                </a:cubicBezTo>
                <a:cubicBezTo>
                  <a:pt x="124631" y="1202850"/>
                  <a:pt x="124631" y="1202897"/>
                  <a:pt x="124631" y="1202948"/>
                </a:cubicBezTo>
                <a:cubicBezTo>
                  <a:pt x="124577" y="1209562"/>
                  <a:pt x="130184" y="1214969"/>
                  <a:pt x="137157" y="1215019"/>
                </a:cubicBezTo>
                <a:cubicBezTo>
                  <a:pt x="143938" y="1215015"/>
                  <a:pt x="149486" y="1209895"/>
                  <a:pt x="149674" y="1203458"/>
                </a:cubicBezTo>
                <a:cubicBezTo>
                  <a:pt x="149866" y="1196896"/>
                  <a:pt x="144412" y="1191428"/>
                  <a:pt x="137498" y="1191246"/>
                </a:cubicBezTo>
                <a:close/>
                <a:moveTo>
                  <a:pt x="137449" y="898320"/>
                </a:moveTo>
                <a:cubicBezTo>
                  <a:pt x="130535" y="898165"/>
                  <a:pt x="124795" y="903361"/>
                  <a:pt x="124631" y="909924"/>
                </a:cubicBezTo>
                <a:cubicBezTo>
                  <a:pt x="124552" y="916570"/>
                  <a:pt x="130161" y="922019"/>
                  <a:pt x="137158" y="922093"/>
                </a:cubicBezTo>
                <a:cubicBezTo>
                  <a:pt x="143959" y="922093"/>
                  <a:pt x="149516" y="916941"/>
                  <a:pt x="149679" y="910486"/>
                </a:cubicBezTo>
                <a:cubicBezTo>
                  <a:pt x="149841" y="903923"/>
                  <a:pt x="144367" y="898474"/>
                  <a:pt x="137449" y="898320"/>
                </a:cubicBezTo>
                <a:close/>
                <a:moveTo>
                  <a:pt x="137744" y="593738"/>
                </a:moveTo>
                <a:cubicBezTo>
                  <a:pt x="123881" y="593429"/>
                  <a:pt x="112381" y="603844"/>
                  <a:pt x="112056" y="616998"/>
                </a:cubicBezTo>
                <a:cubicBezTo>
                  <a:pt x="111918" y="630301"/>
                  <a:pt x="123142" y="641207"/>
                  <a:pt x="137158" y="641384"/>
                </a:cubicBezTo>
                <a:cubicBezTo>
                  <a:pt x="150789" y="641381"/>
                  <a:pt x="161924" y="631054"/>
                  <a:pt x="162244" y="618121"/>
                </a:cubicBezTo>
                <a:cubicBezTo>
                  <a:pt x="162570" y="604968"/>
                  <a:pt x="151602" y="594052"/>
                  <a:pt x="137744" y="593738"/>
                </a:cubicBezTo>
                <a:close/>
                <a:moveTo>
                  <a:pt x="137449" y="312467"/>
                </a:moveTo>
                <a:cubicBezTo>
                  <a:pt x="130535" y="312312"/>
                  <a:pt x="124795" y="317508"/>
                  <a:pt x="124631" y="324071"/>
                </a:cubicBezTo>
                <a:cubicBezTo>
                  <a:pt x="124552" y="330717"/>
                  <a:pt x="130161" y="336166"/>
                  <a:pt x="137158" y="336240"/>
                </a:cubicBezTo>
                <a:cubicBezTo>
                  <a:pt x="143959" y="336240"/>
                  <a:pt x="149516" y="331088"/>
                  <a:pt x="149679" y="324633"/>
                </a:cubicBezTo>
                <a:cubicBezTo>
                  <a:pt x="149841" y="318071"/>
                  <a:pt x="144367" y="312621"/>
                  <a:pt x="137449" y="312467"/>
                </a:cubicBezTo>
                <a:close/>
                <a:moveTo>
                  <a:pt x="0" y="0"/>
                </a:moveTo>
                <a:lnTo>
                  <a:pt x="4572000" y="0"/>
                </a:lnTo>
                <a:lnTo>
                  <a:pt x="4572000" y="5143500"/>
                </a:lnTo>
                <a:lnTo>
                  <a:pt x="0" y="5143500"/>
                </a:lnTo>
                <a:close/>
              </a:path>
            </a:pathLst>
          </a:custGeom>
          <a:solidFill>
            <a:schemeClr val="bg1">
              <a:lumMod val="85000"/>
            </a:schemeClr>
          </a:solidFill>
        </p:spPr>
        <p:txBody>
          <a:bodyPr wrap="square" anchor="ctr">
            <a:noAutofit/>
          </a:bodyPr>
          <a:lstStyle>
            <a:lvl1pPr marL="0" indent="0" algn="ctr">
              <a:buNone/>
              <a:defRPr/>
            </a:lvl1pPr>
          </a:lstStyle>
          <a:p>
            <a:r>
              <a:rPr lang="en-GB"/>
              <a:t>Click to add picture</a:t>
            </a:r>
            <a:endParaRPr lang="en-GB" dirty="0"/>
          </a:p>
        </p:txBody>
      </p:sp>
      <p:sp>
        <p:nvSpPr>
          <p:cNvPr id="37" name="Dots">
            <a:extLst>
              <a:ext uri="{FF2B5EF4-FFF2-40B4-BE49-F238E27FC236}">
                <a16:creationId xmlns:a16="http://schemas.microsoft.com/office/drawing/2014/main" id="{EE9EFEE1-081D-43C2-B79D-9A03DAD0196F}"/>
              </a:ext>
              <a:ext uri="{C183D7F6-B498-43B3-948B-1728B52AA6E4}">
                <adec:decorative xmlns:adec="http://schemas.microsoft.com/office/drawing/2017/decorative" val="1"/>
              </a:ext>
            </a:extLst>
          </p:cNvPr>
          <p:cNvSpPr/>
          <p:nvPr userDrawn="1"/>
        </p:nvSpPr>
        <p:spPr>
          <a:xfrm rot="16200000">
            <a:off x="2916303" y="276035"/>
            <a:ext cx="1793181" cy="1842720"/>
          </a:xfrm>
          <a:custGeom>
            <a:avLst/>
            <a:gdLst>
              <a:gd name="connsiteX0" fmla="*/ 23773 w 1793181"/>
              <a:gd name="connsiteY0" fmla="*/ 1817965 h 1842720"/>
              <a:gd name="connsiteX1" fmla="*/ 11561 w 1793181"/>
              <a:gd name="connsiteY1" fmla="*/ 1830141 h 1842720"/>
              <a:gd name="connsiteX2" fmla="*/ 0 w 1793181"/>
              <a:gd name="connsiteY2" fmla="*/ 1817625 h 1842720"/>
              <a:gd name="connsiteX3" fmla="*/ 12169 w 1793181"/>
              <a:gd name="connsiteY3" fmla="*/ 1805098 h 1842720"/>
              <a:gd name="connsiteX4" fmla="*/ 12216 w 1793181"/>
              <a:gd name="connsiteY4" fmla="*/ 1805098 h 1842720"/>
              <a:gd name="connsiteX5" fmla="*/ 23773 w 1793181"/>
              <a:gd name="connsiteY5" fmla="*/ 1817965 h 1842720"/>
              <a:gd name="connsiteX6" fmla="*/ 328537 w 1793181"/>
              <a:gd name="connsiteY6" fmla="*/ 1818256 h 1842720"/>
              <a:gd name="connsiteX7" fmla="*/ 304113 w 1793181"/>
              <a:gd name="connsiteY7" fmla="*/ 1842712 h 1842720"/>
              <a:gd name="connsiteX8" fmla="*/ 280896 w 1793181"/>
              <a:gd name="connsiteY8" fmla="*/ 1817624 h 1842720"/>
              <a:gd name="connsiteX9" fmla="*/ 305279 w 1793181"/>
              <a:gd name="connsiteY9" fmla="*/ 1792523 h 1842720"/>
              <a:gd name="connsiteX10" fmla="*/ 305329 w 1793181"/>
              <a:gd name="connsiteY10" fmla="*/ 1792523 h 1842720"/>
              <a:gd name="connsiteX11" fmla="*/ 328537 w 1793181"/>
              <a:gd name="connsiteY11" fmla="*/ 1818256 h 1842720"/>
              <a:gd name="connsiteX12" fmla="*/ 340145 w 1793181"/>
              <a:gd name="connsiteY12" fmla="*/ 1517734 h 1842720"/>
              <a:gd name="connsiteX13" fmla="*/ 303550 w 1793181"/>
              <a:gd name="connsiteY13" fmla="*/ 1554409 h 1842720"/>
              <a:gd name="connsiteX14" fmla="*/ 268726 w 1793181"/>
              <a:gd name="connsiteY14" fmla="*/ 1516758 h 1842720"/>
              <a:gd name="connsiteX15" fmla="*/ 305324 w 1793181"/>
              <a:gd name="connsiteY15" fmla="*/ 1479179 h 1842720"/>
              <a:gd name="connsiteX16" fmla="*/ 305329 w 1793181"/>
              <a:gd name="connsiteY16" fmla="*/ 1479179 h 1842720"/>
              <a:gd name="connsiteX17" fmla="*/ 340145 w 1793181"/>
              <a:gd name="connsiteY17" fmla="*/ 1517734 h 1842720"/>
              <a:gd name="connsiteX18" fmla="*/ 609814 w 1793181"/>
              <a:gd name="connsiteY18" fmla="*/ 1817965 h 1842720"/>
              <a:gd name="connsiteX19" fmla="*/ 597602 w 1793181"/>
              <a:gd name="connsiteY19" fmla="*/ 1830141 h 1842720"/>
              <a:gd name="connsiteX20" fmla="*/ 586041 w 1793181"/>
              <a:gd name="connsiteY20" fmla="*/ 1817624 h 1842720"/>
              <a:gd name="connsiteX21" fmla="*/ 598112 w 1793181"/>
              <a:gd name="connsiteY21" fmla="*/ 1805098 h 1842720"/>
              <a:gd name="connsiteX22" fmla="*/ 598257 w 1793181"/>
              <a:gd name="connsiteY22" fmla="*/ 1805098 h 1842720"/>
              <a:gd name="connsiteX23" fmla="*/ 609814 w 1793181"/>
              <a:gd name="connsiteY23" fmla="*/ 1817965 h 1842720"/>
              <a:gd name="connsiteX24" fmla="*/ 609907 w 1793181"/>
              <a:gd name="connsiteY24" fmla="*/ 1216232 h 1842720"/>
              <a:gd name="connsiteX25" fmla="*/ 597695 w 1793181"/>
              <a:gd name="connsiteY25" fmla="*/ 1228511 h 1842720"/>
              <a:gd name="connsiteX26" fmla="*/ 586040 w 1793181"/>
              <a:gd name="connsiteY26" fmla="*/ 1215892 h 1842720"/>
              <a:gd name="connsiteX27" fmla="*/ 598210 w 1793181"/>
              <a:gd name="connsiteY27" fmla="*/ 1203366 h 1842720"/>
              <a:gd name="connsiteX28" fmla="*/ 598257 w 1793181"/>
              <a:gd name="connsiteY28" fmla="*/ 1203366 h 1842720"/>
              <a:gd name="connsiteX29" fmla="*/ 609907 w 1793181"/>
              <a:gd name="connsiteY29" fmla="*/ 1216232 h 1842720"/>
              <a:gd name="connsiteX30" fmla="*/ 621464 w 1793181"/>
              <a:gd name="connsiteY30" fmla="*/ 1517438 h 1842720"/>
              <a:gd name="connsiteX31" fmla="*/ 597040 w 1793181"/>
              <a:gd name="connsiteY31" fmla="*/ 1541894 h 1842720"/>
              <a:gd name="connsiteX32" fmla="*/ 573823 w 1793181"/>
              <a:gd name="connsiteY32" fmla="*/ 1516757 h 1842720"/>
              <a:gd name="connsiteX33" fmla="*/ 598159 w 1793181"/>
              <a:gd name="connsiteY33" fmla="*/ 1491706 h 1842720"/>
              <a:gd name="connsiteX34" fmla="*/ 598256 w 1793181"/>
              <a:gd name="connsiteY34" fmla="*/ 1491706 h 1842720"/>
              <a:gd name="connsiteX35" fmla="*/ 621464 w 1793181"/>
              <a:gd name="connsiteY35" fmla="*/ 1517438 h 1842720"/>
              <a:gd name="connsiteX36" fmla="*/ 621464 w 1793181"/>
              <a:gd name="connsiteY36" fmla="*/ 915705 h 1842720"/>
              <a:gd name="connsiteX37" fmla="*/ 597040 w 1793181"/>
              <a:gd name="connsiteY37" fmla="*/ 940161 h 1842720"/>
              <a:gd name="connsiteX38" fmla="*/ 573823 w 1793181"/>
              <a:gd name="connsiteY38" fmla="*/ 915075 h 1842720"/>
              <a:gd name="connsiteX39" fmla="*/ 598206 w 1793181"/>
              <a:gd name="connsiteY39" fmla="*/ 889973 h 1842720"/>
              <a:gd name="connsiteX40" fmla="*/ 598256 w 1793181"/>
              <a:gd name="connsiteY40" fmla="*/ 889973 h 1842720"/>
              <a:gd name="connsiteX41" fmla="*/ 621464 w 1793181"/>
              <a:gd name="connsiteY41" fmla="*/ 915705 h 1842720"/>
              <a:gd name="connsiteX42" fmla="*/ 902740 w 1793181"/>
              <a:gd name="connsiteY42" fmla="*/ 1817965 h 1842720"/>
              <a:gd name="connsiteX43" fmla="*/ 890528 w 1793181"/>
              <a:gd name="connsiteY43" fmla="*/ 1830141 h 1842720"/>
              <a:gd name="connsiteX44" fmla="*/ 878967 w 1793181"/>
              <a:gd name="connsiteY44" fmla="*/ 1817624 h 1842720"/>
              <a:gd name="connsiteX45" fmla="*/ 891038 w 1793181"/>
              <a:gd name="connsiteY45" fmla="*/ 1805098 h 1842720"/>
              <a:gd name="connsiteX46" fmla="*/ 891183 w 1793181"/>
              <a:gd name="connsiteY46" fmla="*/ 1805098 h 1842720"/>
              <a:gd name="connsiteX47" fmla="*/ 902740 w 1793181"/>
              <a:gd name="connsiteY47" fmla="*/ 1817965 h 1842720"/>
              <a:gd name="connsiteX48" fmla="*/ 902740 w 1793181"/>
              <a:gd name="connsiteY48" fmla="*/ 1517097 h 1842720"/>
              <a:gd name="connsiteX49" fmla="*/ 890528 w 1793181"/>
              <a:gd name="connsiteY49" fmla="*/ 1529273 h 1842720"/>
              <a:gd name="connsiteX50" fmla="*/ 878967 w 1793181"/>
              <a:gd name="connsiteY50" fmla="*/ 1516757 h 1842720"/>
              <a:gd name="connsiteX51" fmla="*/ 891136 w 1793181"/>
              <a:gd name="connsiteY51" fmla="*/ 1504231 h 1842720"/>
              <a:gd name="connsiteX52" fmla="*/ 891183 w 1793181"/>
              <a:gd name="connsiteY52" fmla="*/ 1504231 h 1842720"/>
              <a:gd name="connsiteX53" fmla="*/ 902740 w 1793181"/>
              <a:gd name="connsiteY53" fmla="*/ 1517097 h 1842720"/>
              <a:gd name="connsiteX54" fmla="*/ 914390 w 1793181"/>
              <a:gd name="connsiteY54" fmla="*/ 1216571 h 1842720"/>
              <a:gd name="connsiteX55" fmla="*/ 889966 w 1793181"/>
              <a:gd name="connsiteY55" fmla="*/ 1241026 h 1842720"/>
              <a:gd name="connsiteX56" fmla="*/ 866749 w 1793181"/>
              <a:gd name="connsiteY56" fmla="*/ 1215890 h 1842720"/>
              <a:gd name="connsiteX57" fmla="*/ 891179 w 1793181"/>
              <a:gd name="connsiteY57" fmla="*/ 1190839 h 1842720"/>
              <a:gd name="connsiteX58" fmla="*/ 891182 w 1793181"/>
              <a:gd name="connsiteY58" fmla="*/ 1190839 h 1842720"/>
              <a:gd name="connsiteX59" fmla="*/ 914390 w 1793181"/>
              <a:gd name="connsiteY59" fmla="*/ 1216571 h 1842720"/>
              <a:gd name="connsiteX60" fmla="*/ 914954 w 1793181"/>
              <a:gd name="connsiteY60" fmla="*/ 614844 h 1842720"/>
              <a:gd name="connsiteX61" fmla="*/ 890571 w 1793181"/>
              <a:gd name="connsiteY61" fmla="*/ 639343 h 1842720"/>
              <a:gd name="connsiteX62" fmla="*/ 867308 w 1793181"/>
              <a:gd name="connsiteY62" fmla="*/ 614257 h 1842720"/>
              <a:gd name="connsiteX63" fmla="*/ 891694 w 1793181"/>
              <a:gd name="connsiteY63" fmla="*/ 589157 h 1842720"/>
              <a:gd name="connsiteX64" fmla="*/ 914954 w 1793181"/>
              <a:gd name="connsiteY64" fmla="*/ 614844 h 1842720"/>
              <a:gd name="connsiteX65" fmla="*/ 925949 w 1793181"/>
              <a:gd name="connsiteY65" fmla="*/ 916046 h 1842720"/>
              <a:gd name="connsiteX66" fmla="*/ 889311 w 1793181"/>
              <a:gd name="connsiteY66" fmla="*/ 952677 h 1842720"/>
              <a:gd name="connsiteX67" fmla="*/ 854533 w 1793181"/>
              <a:gd name="connsiteY67" fmla="*/ 915075 h 1842720"/>
              <a:gd name="connsiteX68" fmla="*/ 891179 w 1793181"/>
              <a:gd name="connsiteY68" fmla="*/ 877447 h 1842720"/>
              <a:gd name="connsiteX69" fmla="*/ 891183 w 1793181"/>
              <a:gd name="connsiteY69" fmla="*/ 877447 h 1842720"/>
              <a:gd name="connsiteX70" fmla="*/ 925949 w 1793181"/>
              <a:gd name="connsiteY70" fmla="*/ 916046 h 1842720"/>
              <a:gd name="connsiteX71" fmla="*/ 1195666 w 1793181"/>
              <a:gd name="connsiteY71" fmla="*/ 1817916 h 1842720"/>
              <a:gd name="connsiteX72" fmla="*/ 1183500 w 1793181"/>
              <a:gd name="connsiteY72" fmla="*/ 1830146 h 1842720"/>
              <a:gd name="connsiteX73" fmla="*/ 1171893 w 1793181"/>
              <a:gd name="connsiteY73" fmla="*/ 1817625 h 1842720"/>
              <a:gd name="connsiteX74" fmla="*/ 1184062 w 1793181"/>
              <a:gd name="connsiteY74" fmla="*/ 1805098 h 1842720"/>
              <a:gd name="connsiteX75" fmla="*/ 1195666 w 1793181"/>
              <a:gd name="connsiteY75" fmla="*/ 1817916 h 1842720"/>
              <a:gd name="connsiteX76" fmla="*/ 1195666 w 1793181"/>
              <a:gd name="connsiteY76" fmla="*/ 614499 h 1842720"/>
              <a:gd name="connsiteX77" fmla="*/ 1183500 w 1793181"/>
              <a:gd name="connsiteY77" fmla="*/ 626728 h 1842720"/>
              <a:gd name="connsiteX78" fmla="*/ 1171893 w 1793181"/>
              <a:gd name="connsiteY78" fmla="*/ 614208 h 1842720"/>
              <a:gd name="connsiteX79" fmla="*/ 1184062 w 1793181"/>
              <a:gd name="connsiteY79" fmla="*/ 601683 h 1842720"/>
              <a:gd name="connsiteX80" fmla="*/ 1195666 w 1793181"/>
              <a:gd name="connsiteY80" fmla="*/ 614499 h 1842720"/>
              <a:gd name="connsiteX81" fmla="*/ 1195759 w 1793181"/>
              <a:gd name="connsiteY81" fmla="*/ 1216187 h 1842720"/>
              <a:gd name="connsiteX82" fmla="*/ 1183594 w 1793181"/>
              <a:gd name="connsiteY82" fmla="*/ 1228511 h 1842720"/>
              <a:gd name="connsiteX83" fmla="*/ 1171892 w 1793181"/>
              <a:gd name="connsiteY83" fmla="*/ 1215891 h 1842720"/>
              <a:gd name="connsiteX84" fmla="*/ 1184062 w 1793181"/>
              <a:gd name="connsiteY84" fmla="*/ 1203366 h 1842720"/>
              <a:gd name="connsiteX85" fmla="*/ 1195759 w 1793181"/>
              <a:gd name="connsiteY85" fmla="*/ 1216187 h 1842720"/>
              <a:gd name="connsiteX86" fmla="*/ 1207321 w 1793181"/>
              <a:gd name="connsiteY86" fmla="*/ 1517394 h 1842720"/>
              <a:gd name="connsiteX87" fmla="*/ 1182939 w 1793181"/>
              <a:gd name="connsiteY87" fmla="*/ 1541894 h 1842720"/>
              <a:gd name="connsiteX88" fmla="*/ 1159675 w 1793181"/>
              <a:gd name="connsiteY88" fmla="*/ 1516757 h 1842720"/>
              <a:gd name="connsiteX89" fmla="*/ 1184062 w 1793181"/>
              <a:gd name="connsiteY89" fmla="*/ 1491706 h 1842720"/>
              <a:gd name="connsiteX90" fmla="*/ 1207321 w 1793181"/>
              <a:gd name="connsiteY90" fmla="*/ 1517394 h 1842720"/>
              <a:gd name="connsiteX91" fmla="*/ 1207322 w 1793181"/>
              <a:gd name="connsiteY91" fmla="*/ 915661 h 1842720"/>
              <a:gd name="connsiteX92" fmla="*/ 1182939 w 1793181"/>
              <a:gd name="connsiteY92" fmla="*/ 940160 h 1842720"/>
              <a:gd name="connsiteX93" fmla="*/ 1159676 w 1793181"/>
              <a:gd name="connsiteY93" fmla="*/ 915074 h 1842720"/>
              <a:gd name="connsiteX94" fmla="*/ 1184062 w 1793181"/>
              <a:gd name="connsiteY94" fmla="*/ 889974 h 1842720"/>
              <a:gd name="connsiteX95" fmla="*/ 1207322 w 1793181"/>
              <a:gd name="connsiteY95" fmla="*/ 915661 h 1842720"/>
              <a:gd name="connsiteX96" fmla="*/ 1488593 w 1793181"/>
              <a:gd name="connsiteY96" fmla="*/ 915365 h 1842720"/>
              <a:gd name="connsiteX97" fmla="*/ 1476427 w 1793181"/>
              <a:gd name="connsiteY97" fmla="*/ 927595 h 1842720"/>
              <a:gd name="connsiteX98" fmla="*/ 1464819 w 1793181"/>
              <a:gd name="connsiteY98" fmla="*/ 915075 h 1842720"/>
              <a:gd name="connsiteX99" fmla="*/ 1476989 w 1793181"/>
              <a:gd name="connsiteY99" fmla="*/ 902549 h 1842720"/>
              <a:gd name="connsiteX100" fmla="*/ 1488593 w 1793181"/>
              <a:gd name="connsiteY100" fmla="*/ 915365 h 1842720"/>
              <a:gd name="connsiteX101" fmla="*/ 1500150 w 1793181"/>
              <a:gd name="connsiteY101" fmla="*/ 614839 h 1842720"/>
              <a:gd name="connsiteX102" fmla="*/ 1475772 w 1793181"/>
              <a:gd name="connsiteY102" fmla="*/ 639245 h 1842720"/>
              <a:gd name="connsiteX103" fmla="*/ 1452603 w 1793181"/>
              <a:gd name="connsiteY103" fmla="*/ 614209 h 1842720"/>
              <a:gd name="connsiteX104" fmla="*/ 1476989 w 1793181"/>
              <a:gd name="connsiteY104" fmla="*/ 589157 h 1842720"/>
              <a:gd name="connsiteX105" fmla="*/ 1500150 w 1793181"/>
              <a:gd name="connsiteY105" fmla="*/ 614839 h 1842720"/>
              <a:gd name="connsiteX106" fmla="*/ 1500248 w 1793181"/>
              <a:gd name="connsiteY106" fmla="*/ 1818211 h 1842720"/>
              <a:gd name="connsiteX107" fmla="*/ 1475865 w 1793181"/>
              <a:gd name="connsiteY107" fmla="*/ 1842711 h 1842720"/>
              <a:gd name="connsiteX108" fmla="*/ 1452602 w 1793181"/>
              <a:gd name="connsiteY108" fmla="*/ 1817625 h 1842720"/>
              <a:gd name="connsiteX109" fmla="*/ 1476988 w 1793181"/>
              <a:gd name="connsiteY109" fmla="*/ 1792523 h 1842720"/>
              <a:gd name="connsiteX110" fmla="*/ 1500248 w 1793181"/>
              <a:gd name="connsiteY110" fmla="*/ 1818211 h 1842720"/>
              <a:gd name="connsiteX111" fmla="*/ 1500248 w 1793181"/>
              <a:gd name="connsiteY111" fmla="*/ 1216527 h 1842720"/>
              <a:gd name="connsiteX112" fmla="*/ 1475865 w 1793181"/>
              <a:gd name="connsiteY112" fmla="*/ 1241027 h 1842720"/>
              <a:gd name="connsiteX113" fmla="*/ 1452602 w 1793181"/>
              <a:gd name="connsiteY113" fmla="*/ 1215892 h 1842720"/>
              <a:gd name="connsiteX114" fmla="*/ 1476988 w 1793181"/>
              <a:gd name="connsiteY114" fmla="*/ 1190841 h 1842720"/>
              <a:gd name="connsiteX115" fmla="*/ 1500248 w 1793181"/>
              <a:gd name="connsiteY115" fmla="*/ 1216527 h 1842720"/>
              <a:gd name="connsiteX116" fmla="*/ 1511805 w 1793181"/>
              <a:gd name="connsiteY116" fmla="*/ 1517734 h 1842720"/>
              <a:gd name="connsiteX117" fmla="*/ 1475210 w 1793181"/>
              <a:gd name="connsiteY117" fmla="*/ 1554408 h 1842720"/>
              <a:gd name="connsiteX118" fmla="*/ 1440385 w 1793181"/>
              <a:gd name="connsiteY118" fmla="*/ 1516757 h 1842720"/>
              <a:gd name="connsiteX119" fmla="*/ 1476988 w 1793181"/>
              <a:gd name="connsiteY119" fmla="*/ 1479180 h 1842720"/>
              <a:gd name="connsiteX120" fmla="*/ 1511805 w 1793181"/>
              <a:gd name="connsiteY120" fmla="*/ 1517734 h 1842720"/>
              <a:gd name="connsiteX121" fmla="*/ 1511805 w 1793181"/>
              <a:gd name="connsiteY121" fmla="*/ 314319 h 1842720"/>
              <a:gd name="connsiteX122" fmla="*/ 1475210 w 1793181"/>
              <a:gd name="connsiteY122" fmla="*/ 350994 h 1842720"/>
              <a:gd name="connsiteX123" fmla="*/ 1440385 w 1793181"/>
              <a:gd name="connsiteY123" fmla="*/ 313342 h 1842720"/>
              <a:gd name="connsiteX124" fmla="*/ 1476988 w 1793181"/>
              <a:gd name="connsiteY124" fmla="*/ 275765 h 1842720"/>
              <a:gd name="connsiteX125" fmla="*/ 1511805 w 1793181"/>
              <a:gd name="connsiteY125" fmla="*/ 314319 h 1842720"/>
              <a:gd name="connsiteX126" fmla="*/ 1781519 w 1793181"/>
              <a:gd name="connsiteY126" fmla="*/ 1817916 h 1842720"/>
              <a:gd name="connsiteX127" fmla="*/ 1769353 w 1793181"/>
              <a:gd name="connsiteY127" fmla="*/ 1830146 h 1842720"/>
              <a:gd name="connsiteX128" fmla="*/ 1757746 w 1793181"/>
              <a:gd name="connsiteY128" fmla="*/ 1817625 h 1842720"/>
              <a:gd name="connsiteX129" fmla="*/ 1769915 w 1793181"/>
              <a:gd name="connsiteY129" fmla="*/ 1805098 h 1842720"/>
              <a:gd name="connsiteX130" fmla="*/ 1781519 w 1793181"/>
              <a:gd name="connsiteY130" fmla="*/ 1817916 h 1842720"/>
              <a:gd name="connsiteX131" fmla="*/ 1781519 w 1793181"/>
              <a:gd name="connsiteY131" fmla="*/ 915365 h 1842720"/>
              <a:gd name="connsiteX132" fmla="*/ 1769353 w 1793181"/>
              <a:gd name="connsiteY132" fmla="*/ 927595 h 1842720"/>
              <a:gd name="connsiteX133" fmla="*/ 1757746 w 1793181"/>
              <a:gd name="connsiteY133" fmla="*/ 915075 h 1842720"/>
              <a:gd name="connsiteX134" fmla="*/ 1769915 w 1793181"/>
              <a:gd name="connsiteY134" fmla="*/ 902549 h 1842720"/>
              <a:gd name="connsiteX135" fmla="*/ 1781519 w 1793181"/>
              <a:gd name="connsiteY135" fmla="*/ 915365 h 1842720"/>
              <a:gd name="connsiteX136" fmla="*/ 1781519 w 1793181"/>
              <a:gd name="connsiteY136" fmla="*/ 614499 h 1842720"/>
              <a:gd name="connsiteX137" fmla="*/ 1769353 w 1793181"/>
              <a:gd name="connsiteY137" fmla="*/ 626728 h 1842720"/>
              <a:gd name="connsiteX138" fmla="*/ 1757746 w 1793181"/>
              <a:gd name="connsiteY138" fmla="*/ 614208 h 1842720"/>
              <a:gd name="connsiteX139" fmla="*/ 1769915 w 1793181"/>
              <a:gd name="connsiteY139" fmla="*/ 601683 h 1842720"/>
              <a:gd name="connsiteX140" fmla="*/ 1781519 w 1793181"/>
              <a:gd name="connsiteY140" fmla="*/ 614499 h 1842720"/>
              <a:gd name="connsiteX141" fmla="*/ 1781519 w 1793181"/>
              <a:gd name="connsiteY141" fmla="*/ 12816 h 1842720"/>
              <a:gd name="connsiteX142" fmla="*/ 1769353 w 1793181"/>
              <a:gd name="connsiteY142" fmla="*/ 25046 h 1842720"/>
              <a:gd name="connsiteX143" fmla="*/ 1757746 w 1793181"/>
              <a:gd name="connsiteY143" fmla="*/ 12526 h 1842720"/>
              <a:gd name="connsiteX144" fmla="*/ 1769915 w 1793181"/>
              <a:gd name="connsiteY144" fmla="*/ 0 h 1842720"/>
              <a:gd name="connsiteX145" fmla="*/ 1781519 w 1793181"/>
              <a:gd name="connsiteY145" fmla="*/ 12816 h 1842720"/>
              <a:gd name="connsiteX146" fmla="*/ 1781612 w 1793181"/>
              <a:gd name="connsiteY146" fmla="*/ 1216187 h 1842720"/>
              <a:gd name="connsiteX147" fmla="*/ 1769447 w 1793181"/>
              <a:gd name="connsiteY147" fmla="*/ 1228511 h 1842720"/>
              <a:gd name="connsiteX148" fmla="*/ 1757745 w 1793181"/>
              <a:gd name="connsiteY148" fmla="*/ 1215891 h 1842720"/>
              <a:gd name="connsiteX149" fmla="*/ 1769915 w 1793181"/>
              <a:gd name="connsiteY149" fmla="*/ 1203366 h 1842720"/>
              <a:gd name="connsiteX150" fmla="*/ 1781612 w 1793181"/>
              <a:gd name="connsiteY150" fmla="*/ 1216187 h 1842720"/>
              <a:gd name="connsiteX151" fmla="*/ 1793174 w 1793181"/>
              <a:gd name="connsiteY151" fmla="*/ 313979 h 1842720"/>
              <a:gd name="connsiteX152" fmla="*/ 1768792 w 1793181"/>
              <a:gd name="connsiteY152" fmla="*/ 338478 h 1842720"/>
              <a:gd name="connsiteX153" fmla="*/ 1745528 w 1793181"/>
              <a:gd name="connsiteY153" fmla="*/ 313342 h 1842720"/>
              <a:gd name="connsiteX154" fmla="*/ 1769916 w 1793181"/>
              <a:gd name="connsiteY154" fmla="*/ 288291 h 1842720"/>
              <a:gd name="connsiteX155" fmla="*/ 1793174 w 1793181"/>
              <a:gd name="connsiteY155" fmla="*/ 313979 h 1842720"/>
              <a:gd name="connsiteX156" fmla="*/ 1793175 w 1793181"/>
              <a:gd name="connsiteY156" fmla="*/ 1517394 h 1842720"/>
              <a:gd name="connsiteX157" fmla="*/ 1768792 w 1793181"/>
              <a:gd name="connsiteY157" fmla="*/ 1541894 h 1842720"/>
              <a:gd name="connsiteX158" fmla="*/ 1745528 w 1793181"/>
              <a:gd name="connsiteY158" fmla="*/ 1516758 h 1842720"/>
              <a:gd name="connsiteX159" fmla="*/ 1769916 w 1793181"/>
              <a:gd name="connsiteY159" fmla="*/ 1491706 h 1842720"/>
              <a:gd name="connsiteX160" fmla="*/ 1793175 w 1793181"/>
              <a:gd name="connsiteY160" fmla="*/ 1517394 h 18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793181" h="1842720">
                <a:moveTo>
                  <a:pt x="23773" y="1817965"/>
                </a:moveTo>
                <a:cubicBezTo>
                  <a:pt x="23591" y="1824880"/>
                  <a:pt x="18123" y="1830333"/>
                  <a:pt x="11561" y="1830141"/>
                </a:cubicBezTo>
                <a:cubicBezTo>
                  <a:pt x="5124" y="1829953"/>
                  <a:pt x="4" y="1824406"/>
                  <a:pt x="0" y="1817625"/>
                </a:cubicBezTo>
                <a:cubicBezTo>
                  <a:pt x="74" y="1810628"/>
                  <a:pt x="5523" y="1805014"/>
                  <a:pt x="12169" y="1805098"/>
                </a:cubicBezTo>
                <a:cubicBezTo>
                  <a:pt x="12184" y="1805098"/>
                  <a:pt x="12202" y="1805098"/>
                  <a:pt x="12216" y="1805098"/>
                </a:cubicBezTo>
                <a:cubicBezTo>
                  <a:pt x="18779" y="1805291"/>
                  <a:pt x="23956" y="1811052"/>
                  <a:pt x="23773" y="1817965"/>
                </a:cubicBezTo>
                <a:close/>
                <a:moveTo>
                  <a:pt x="328537" y="1818256"/>
                </a:moveTo>
                <a:cubicBezTo>
                  <a:pt x="328205" y="1832118"/>
                  <a:pt x="317266" y="1843062"/>
                  <a:pt x="304113" y="1842712"/>
                </a:cubicBezTo>
                <a:cubicBezTo>
                  <a:pt x="291198" y="1842360"/>
                  <a:pt x="280900" y="1831236"/>
                  <a:pt x="280896" y="1817624"/>
                </a:cubicBezTo>
                <a:cubicBezTo>
                  <a:pt x="281050" y="1803599"/>
                  <a:pt x="291966" y="1792360"/>
                  <a:pt x="305279" y="1792523"/>
                </a:cubicBezTo>
                <a:cubicBezTo>
                  <a:pt x="305297" y="1792523"/>
                  <a:pt x="305311" y="1792523"/>
                  <a:pt x="305329" y="1792523"/>
                </a:cubicBezTo>
                <a:cubicBezTo>
                  <a:pt x="318483" y="1792878"/>
                  <a:pt x="328875" y="1804398"/>
                  <a:pt x="328537" y="1818256"/>
                </a:cubicBezTo>
                <a:close/>
                <a:moveTo>
                  <a:pt x="340145" y="1517734"/>
                </a:moveTo>
                <a:cubicBezTo>
                  <a:pt x="339654" y="1538505"/>
                  <a:pt x="323271" y="1554926"/>
                  <a:pt x="303550" y="1554409"/>
                </a:cubicBezTo>
                <a:cubicBezTo>
                  <a:pt x="284163" y="1553901"/>
                  <a:pt x="268706" y="1537188"/>
                  <a:pt x="268726" y="1516758"/>
                </a:cubicBezTo>
                <a:cubicBezTo>
                  <a:pt x="268983" y="1495735"/>
                  <a:pt x="285366" y="1478908"/>
                  <a:pt x="305324" y="1479179"/>
                </a:cubicBezTo>
                <a:cubicBezTo>
                  <a:pt x="305324" y="1479179"/>
                  <a:pt x="305329" y="1479179"/>
                  <a:pt x="305329" y="1479179"/>
                </a:cubicBezTo>
                <a:cubicBezTo>
                  <a:pt x="325050" y="1479698"/>
                  <a:pt x="340637" y="1496958"/>
                  <a:pt x="340145" y="1517734"/>
                </a:cubicBezTo>
                <a:close/>
                <a:moveTo>
                  <a:pt x="609814" y="1817965"/>
                </a:moveTo>
                <a:cubicBezTo>
                  <a:pt x="609632" y="1824879"/>
                  <a:pt x="604164" y="1830333"/>
                  <a:pt x="597602" y="1830141"/>
                </a:cubicBezTo>
                <a:cubicBezTo>
                  <a:pt x="591165" y="1829953"/>
                  <a:pt x="586045" y="1824405"/>
                  <a:pt x="586041" y="1817624"/>
                </a:cubicBezTo>
                <a:cubicBezTo>
                  <a:pt x="586091" y="1810651"/>
                  <a:pt x="591498" y="1805044"/>
                  <a:pt x="598112" y="1805098"/>
                </a:cubicBezTo>
                <a:cubicBezTo>
                  <a:pt x="598163" y="1805098"/>
                  <a:pt x="598210" y="1805098"/>
                  <a:pt x="598257" y="1805098"/>
                </a:cubicBezTo>
                <a:cubicBezTo>
                  <a:pt x="604820" y="1805290"/>
                  <a:pt x="609997" y="1811051"/>
                  <a:pt x="609814" y="1817965"/>
                </a:cubicBezTo>
                <a:close/>
                <a:moveTo>
                  <a:pt x="609907" y="1216232"/>
                </a:moveTo>
                <a:cubicBezTo>
                  <a:pt x="609753" y="1223175"/>
                  <a:pt x="604285" y="1228674"/>
                  <a:pt x="597695" y="1228511"/>
                </a:cubicBezTo>
                <a:cubicBezTo>
                  <a:pt x="591198" y="1228348"/>
                  <a:pt x="586016" y="1222742"/>
                  <a:pt x="586040" y="1215892"/>
                </a:cubicBezTo>
                <a:cubicBezTo>
                  <a:pt x="586115" y="1208894"/>
                  <a:pt x="591563" y="1203282"/>
                  <a:pt x="598210" y="1203366"/>
                </a:cubicBezTo>
                <a:cubicBezTo>
                  <a:pt x="598224" y="1203366"/>
                  <a:pt x="598242" y="1203366"/>
                  <a:pt x="598257" y="1203366"/>
                </a:cubicBezTo>
                <a:cubicBezTo>
                  <a:pt x="604847" y="1203529"/>
                  <a:pt x="610062" y="1209288"/>
                  <a:pt x="609907" y="1216232"/>
                </a:cubicBezTo>
                <a:close/>
                <a:moveTo>
                  <a:pt x="621464" y="1517438"/>
                </a:moveTo>
                <a:cubicBezTo>
                  <a:pt x="621132" y="1531300"/>
                  <a:pt x="610193" y="1542244"/>
                  <a:pt x="597040" y="1541894"/>
                </a:cubicBezTo>
                <a:cubicBezTo>
                  <a:pt x="584107" y="1541542"/>
                  <a:pt x="573800" y="1530388"/>
                  <a:pt x="573823" y="1516757"/>
                </a:cubicBezTo>
                <a:cubicBezTo>
                  <a:pt x="573977" y="1502757"/>
                  <a:pt x="584870" y="1491543"/>
                  <a:pt x="598159" y="1491706"/>
                </a:cubicBezTo>
                <a:cubicBezTo>
                  <a:pt x="598191" y="1491706"/>
                  <a:pt x="598224" y="1491706"/>
                  <a:pt x="598256" y="1491706"/>
                </a:cubicBezTo>
                <a:cubicBezTo>
                  <a:pt x="611410" y="1492061"/>
                  <a:pt x="621802" y="1503581"/>
                  <a:pt x="621464" y="1517438"/>
                </a:cubicBezTo>
                <a:close/>
                <a:moveTo>
                  <a:pt x="621464" y="915705"/>
                </a:moveTo>
                <a:cubicBezTo>
                  <a:pt x="621132" y="929567"/>
                  <a:pt x="610193" y="940511"/>
                  <a:pt x="597040" y="940161"/>
                </a:cubicBezTo>
                <a:cubicBezTo>
                  <a:pt x="584125" y="939811"/>
                  <a:pt x="573827" y="928685"/>
                  <a:pt x="573823" y="915075"/>
                </a:cubicBezTo>
                <a:cubicBezTo>
                  <a:pt x="573977" y="901049"/>
                  <a:pt x="584893" y="889811"/>
                  <a:pt x="598206" y="889973"/>
                </a:cubicBezTo>
                <a:cubicBezTo>
                  <a:pt x="598224" y="889973"/>
                  <a:pt x="598238" y="889973"/>
                  <a:pt x="598256" y="889973"/>
                </a:cubicBezTo>
                <a:cubicBezTo>
                  <a:pt x="611410" y="890328"/>
                  <a:pt x="621802" y="901848"/>
                  <a:pt x="621464" y="915705"/>
                </a:cubicBezTo>
                <a:close/>
                <a:moveTo>
                  <a:pt x="902740" y="1817965"/>
                </a:moveTo>
                <a:cubicBezTo>
                  <a:pt x="902558" y="1824879"/>
                  <a:pt x="897090" y="1830333"/>
                  <a:pt x="890528" y="1830141"/>
                </a:cubicBezTo>
                <a:cubicBezTo>
                  <a:pt x="884091" y="1829953"/>
                  <a:pt x="878971" y="1824405"/>
                  <a:pt x="878967" y="1817624"/>
                </a:cubicBezTo>
                <a:cubicBezTo>
                  <a:pt x="879017" y="1810651"/>
                  <a:pt x="884424" y="1805044"/>
                  <a:pt x="891038" y="1805098"/>
                </a:cubicBezTo>
                <a:cubicBezTo>
                  <a:pt x="891089" y="1805098"/>
                  <a:pt x="891136" y="1805098"/>
                  <a:pt x="891183" y="1805098"/>
                </a:cubicBezTo>
                <a:cubicBezTo>
                  <a:pt x="897746" y="1805290"/>
                  <a:pt x="902922" y="1811051"/>
                  <a:pt x="902740" y="1817965"/>
                </a:cubicBezTo>
                <a:close/>
                <a:moveTo>
                  <a:pt x="902740" y="1517097"/>
                </a:moveTo>
                <a:cubicBezTo>
                  <a:pt x="902558" y="1524012"/>
                  <a:pt x="897090" y="1529465"/>
                  <a:pt x="890528" y="1529273"/>
                </a:cubicBezTo>
                <a:cubicBezTo>
                  <a:pt x="884091" y="1529085"/>
                  <a:pt x="878971" y="1523538"/>
                  <a:pt x="878967" y="1516757"/>
                </a:cubicBezTo>
                <a:cubicBezTo>
                  <a:pt x="879041" y="1509760"/>
                  <a:pt x="884490" y="1504148"/>
                  <a:pt x="891136" y="1504231"/>
                </a:cubicBezTo>
                <a:cubicBezTo>
                  <a:pt x="891151" y="1504231"/>
                  <a:pt x="891164" y="1504231"/>
                  <a:pt x="891183" y="1504231"/>
                </a:cubicBezTo>
                <a:cubicBezTo>
                  <a:pt x="897746" y="1504424"/>
                  <a:pt x="902922" y="1510184"/>
                  <a:pt x="902740" y="1517097"/>
                </a:cubicBezTo>
                <a:close/>
                <a:moveTo>
                  <a:pt x="914390" y="1216571"/>
                </a:moveTo>
                <a:cubicBezTo>
                  <a:pt x="914058" y="1230433"/>
                  <a:pt x="903119" y="1241376"/>
                  <a:pt x="889966" y="1241026"/>
                </a:cubicBezTo>
                <a:cubicBezTo>
                  <a:pt x="877033" y="1240676"/>
                  <a:pt x="866726" y="1229521"/>
                  <a:pt x="866749" y="1215890"/>
                </a:cubicBezTo>
                <a:cubicBezTo>
                  <a:pt x="866927" y="1201865"/>
                  <a:pt x="877866" y="1190651"/>
                  <a:pt x="891179" y="1190839"/>
                </a:cubicBezTo>
                <a:cubicBezTo>
                  <a:pt x="891179" y="1190839"/>
                  <a:pt x="891182" y="1190839"/>
                  <a:pt x="891182" y="1190839"/>
                </a:cubicBezTo>
                <a:cubicBezTo>
                  <a:pt x="904336" y="1191193"/>
                  <a:pt x="914728" y="1202713"/>
                  <a:pt x="914390" y="1216571"/>
                </a:cubicBezTo>
                <a:close/>
                <a:moveTo>
                  <a:pt x="914954" y="614844"/>
                </a:moveTo>
                <a:cubicBezTo>
                  <a:pt x="914640" y="628701"/>
                  <a:pt x="903724" y="639669"/>
                  <a:pt x="890571" y="639343"/>
                </a:cubicBezTo>
                <a:cubicBezTo>
                  <a:pt x="877638" y="639023"/>
                  <a:pt x="867312" y="627888"/>
                  <a:pt x="867308" y="614257"/>
                </a:cubicBezTo>
                <a:cubicBezTo>
                  <a:pt x="867485" y="600242"/>
                  <a:pt x="878391" y="589018"/>
                  <a:pt x="891694" y="589157"/>
                </a:cubicBezTo>
                <a:cubicBezTo>
                  <a:pt x="904848" y="589482"/>
                  <a:pt x="915263" y="600981"/>
                  <a:pt x="914954" y="614844"/>
                </a:cubicBezTo>
                <a:close/>
                <a:moveTo>
                  <a:pt x="925949" y="916046"/>
                </a:moveTo>
                <a:cubicBezTo>
                  <a:pt x="925433" y="936822"/>
                  <a:pt x="909027" y="953219"/>
                  <a:pt x="889311" y="952677"/>
                </a:cubicBezTo>
                <a:cubicBezTo>
                  <a:pt x="869961" y="952140"/>
                  <a:pt x="854537" y="935466"/>
                  <a:pt x="854533" y="915075"/>
                </a:cubicBezTo>
                <a:cubicBezTo>
                  <a:pt x="854791" y="894022"/>
                  <a:pt x="871197" y="877176"/>
                  <a:pt x="891179" y="877447"/>
                </a:cubicBezTo>
                <a:cubicBezTo>
                  <a:pt x="891179" y="877447"/>
                  <a:pt x="891183" y="877447"/>
                  <a:pt x="891183" y="877447"/>
                </a:cubicBezTo>
                <a:cubicBezTo>
                  <a:pt x="910899" y="877990"/>
                  <a:pt x="926468" y="895275"/>
                  <a:pt x="925949" y="916046"/>
                </a:cubicBezTo>
                <a:close/>
                <a:moveTo>
                  <a:pt x="1195666" y="1817916"/>
                </a:moveTo>
                <a:cubicBezTo>
                  <a:pt x="1195512" y="1824834"/>
                  <a:pt x="1190063" y="1830308"/>
                  <a:pt x="1183500" y="1830146"/>
                </a:cubicBezTo>
                <a:cubicBezTo>
                  <a:pt x="1177045" y="1829983"/>
                  <a:pt x="1171893" y="1824426"/>
                  <a:pt x="1171893" y="1817625"/>
                </a:cubicBezTo>
                <a:cubicBezTo>
                  <a:pt x="1171967" y="1810628"/>
                  <a:pt x="1177416" y="1805019"/>
                  <a:pt x="1184062" y="1805098"/>
                </a:cubicBezTo>
                <a:cubicBezTo>
                  <a:pt x="1190625" y="1805262"/>
                  <a:pt x="1195821" y="1811002"/>
                  <a:pt x="1195666" y="1817916"/>
                </a:cubicBezTo>
                <a:close/>
                <a:moveTo>
                  <a:pt x="1195666" y="614499"/>
                </a:moveTo>
                <a:cubicBezTo>
                  <a:pt x="1195512" y="621418"/>
                  <a:pt x="1190063" y="626892"/>
                  <a:pt x="1183500" y="626728"/>
                </a:cubicBezTo>
                <a:cubicBezTo>
                  <a:pt x="1177045" y="626566"/>
                  <a:pt x="1171893" y="621008"/>
                  <a:pt x="1171893" y="614208"/>
                </a:cubicBezTo>
                <a:cubicBezTo>
                  <a:pt x="1171995" y="607220"/>
                  <a:pt x="1177429" y="601628"/>
                  <a:pt x="1184062" y="601683"/>
                </a:cubicBezTo>
                <a:cubicBezTo>
                  <a:pt x="1190625" y="601845"/>
                  <a:pt x="1195821" y="607585"/>
                  <a:pt x="1195666" y="614499"/>
                </a:cubicBezTo>
                <a:close/>
                <a:moveTo>
                  <a:pt x="1195759" y="1216187"/>
                </a:moveTo>
                <a:cubicBezTo>
                  <a:pt x="1195633" y="1223131"/>
                  <a:pt x="1190184" y="1228650"/>
                  <a:pt x="1183594" y="1228511"/>
                </a:cubicBezTo>
                <a:cubicBezTo>
                  <a:pt x="1177078" y="1228378"/>
                  <a:pt x="1171869" y="1222761"/>
                  <a:pt x="1171892" y="1215891"/>
                </a:cubicBezTo>
                <a:cubicBezTo>
                  <a:pt x="1171994" y="1208904"/>
                  <a:pt x="1177429" y="1203312"/>
                  <a:pt x="1184062" y="1203366"/>
                </a:cubicBezTo>
                <a:cubicBezTo>
                  <a:pt x="1190653" y="1203504"/>
                  <a:pt x="1195891" y="1209239"/>
                  <a:pt x="1195759" y="1216187"/>
                </a:cubicBezTo>
                <a:close/>
                <a:moveTo>
                  <a:pt x="1207321" y="1517394"/>
                </a:moveTo>
                <a:cubicBezTo>
                  <a:pt x="1207007" y="1531251"/>
                  <a:pt x="1196091" y="1542218"/>
                  <a:pt x="1182939" y="1541894"/>
                </a:cubicBezTo>
                <a:cubicBezTo>
                  <a:pt x="1169987" y="1541572"/>
                  <a:pt x="1159652" y="1530408"/>
                  <a:pt x="1159675" y="1516757"/>
                </a:cubicBezTo>
                <a:cubicBezTo>
                  <a:pt x="1159852" y="1502752"/>
                  <a:pt x="1170768" y="1491543"/>
                  <a:pt x="1184062" y="1491706"/>
                </a:cubicBezTo>
                <a:cubicBezTo>
                  <a:pt x="1197215" y="1492031"/>
                  <a:pt x="1207630" y="1503532"/>
                  <a:pt x="1207321" y="1517394"/>
                </a:cubicBezTo>
                <a:close/>
                <a:moveTo>
                  <a:pt x="1207322" y="915661"/>
                </a:moveTo>
                <a:cubicBezTo>
                  <a:pt x="1207008" y="929518"/>
                  <a:pt x="1196092" y="940486"/>
                  <a:pt x="1182939" y="940160"/>
                </a:cubicBezTo>
                <a:cubicBezTo>
                  <a:pt x="1170006" y="939840"/>
                  <a:pt x="1159679" y="928705"/>
                  <a:pt x="1159676" y="915074"/>
                </a:cubicBezTo>
                <a:cubicBezTo>
                  <a:pt x="1159853" y="901059"/>
                  <a:pt x="1170759" y="889835"/>
                  <a:pt x="1184062" y="889974"/>
                </a:cubicBezTo>
                <a:cubicBezTo>
                  <a:pt x="1197216" y="890299"/>
                  <a:pt x="1207631" y="901798"/>
                  <a:pt x="1207322" y="915661"/>
                </a:cubicBezTo>
                <a:close/>
                <a:moveTo>
                  <a:pt x="1488593" y="915365"/>
                </a:moveTo>
                <a:cubicBezTo>
                  <a:pt x="1488439" y="922284"/>
                  <a:pt x="1482990" y="927758"/>
                  <a:pt x="1476427" y="927595"/>
                </a:cubicBezTo>
                <a:cubicBezTo>
                  <a:pt x="1469973" y="927432"/>
                  <a:pt x="1464819" y="921875"/>
                  <a:pt x="1464819" y="915075"/>
                </a:cubicBezTo>
                <a:cubicBezTo>
                  <a:pt x="1464895" y="908077"/>
                  <a:pt x="1470343" y="902469"/>
                  <a:pt x="1476989" y="902549"/>
                </a:cubicBezTo>
                <a:cubicBezTo>
                  <a:pt x="1483552" y="902712"/>
                  <a:pt x="1488748" y="908452"/>
                  <a:pt x="1488593" y="915365"/>
                </a:cubicBezTo>
                <a:close/>
                <a:moveTo>
                  <a:pt x="1500150" y="614839"/>
                </a:moveTo>
                <a:cubicBezTo>
                  <a:pt x="1499817" y="628672"/>
                  <a:pt x="1488901" y="639595"/>
                  <a:pt x="1475772" y="639245"/>
                </a:cubicBezTo>
                <a:cubicBezTo>
                  <a:pt x="1462886" y="638895"/>
                  <a:pt x="1452606" y="627789"/>
                  <a:pt x="1452603" y="614209"/>
                </a:cubicBezTo>
                <a:cubicBezTo>
                  <a:pt x="1452780" y="600203"/>
                  <a:pt x="1463691" y="588994"/>
                  <a:pt x="1476989" y="589157"/>
                </a:cubicBezTo>
                <a:cubicBezTo>
                  <a:pt x="1490119" y="589512"/>
                  <a:pt x="1500487" y="601012"/>
                  <a:pt x="1500150" y="614839"/>
                </a:cubicBezTo>
                <a:close/>
                <a:moveTo>
                  <a:pt x="1500248" y="1818211"/>
                </a:moveTo>
                <a:cubicBezTo>
                  <a:pt x="1499934" y="1832069"/>
                  <a:pt x="1489018" y="1843037"/>
                  <a:pt x="1475865" y="1842711"/>
                </a:cubicBezTo>
                <a:cubicBezTo>
                  <a:pt x="1462932" y="1842391"/>
                  <a:pt x="1452605" y="1831256"/>
                  <a:pt x="1452602" y="1817625"/>
                </a:cubicBezTo>
                <a:cubicBezTo>
                  <a:pt x="1452779" y="1803609"/>
                  <a:pt x="1463685" y="1792385"/>
                  <a:pt x="1476988" y="1792523"/>
                </a:cubicBezTo>
                <a:cubicBezTo>
                  <a:pt x="1490142" y="1792848"/>
                  <a:pt x="1500557" y="1804348"/>
                  <a:pt x="1500248" y="1818211"/>
                </a:cubicBezTo>
                <a:close/>
                <a:moveTo>
                  <a:pt x="1500248" y="1216527"/>
                </a:moveTo>
                <a:cubicBezTo>
                  <a:pt x="1499934" y="1230385"/>
                  <a:pt x="1489018" y="1241353"/>
                  <a:pt x="1475865" y="1241027"/>
                </a:cubicBezTo>
                <a:cubicBezTo>
                  <a:pt x="1462913" y="1240707"/>
                  <a:pt x="1452578" y="1229542"/>
                  <a:pt x="1452602" y="1215892"/>
                </a:cubicBezTo>
                <a:cubicBezTo>
                  <a:pt x="1452807" y="1201896"/>
                  <a:pt x="1463705" y="1190702"/>
                  <a:pt x="1476988" y="1190841"/>
                </a:cubicBezTo>
                <a:cubicBezTo>
                  <a:pt x="1490142" y="1191166"/>
                  <a:pt x="1500557" y="1202665"/>
                  <a:pt x="1500248" y="1216527"/>
                </a:cubicBezTo>
                <a:close/>
                <a:moveTo>
                  <a:pt x="1511805" y="1517734"/>
                </a:moveTo>
                <a:cubicBezTo>
                  <a:pt x="1511313" y="1538505"/>
                  <a:pt x="1494930" y="1554927"/>
                  <a:pt x="1475210" y="1554408"/>
                </a:cubicBezTo>
                <a:cubicBezTo>
                  <a:pt x="1455822" y="1553901"/>
                  <a:pt x="1440365" y="1537188"/>
                  <a:pt x="1440385" y="1516757"/>
                </a:cubicBezTo>
                <a:cubicBezTo>
                  <a:pt x="1440666" y="1495744"/>
                  <a:pt x="1457039" y="1478933"/>
                  <a:pt x="1476988" y="1479180"/>
                </a:cubicBezTo>
                <a:cubicBezTo>
                  <a:pt x="1496709" y="1479697"/>
                  <a:pt x="1512297" y="1496958"/>
                  <a:pt x="1511805" y="1517734"/>
                </a:cubicBezTo>
                <a:close/>
                <a:moveTo>
                  <a:pt x="1511805" y="314319"/>
                </a:moveTo>
                <a:cubicBezTo>
                  <a:pt x="1511313" y="335090"/>
                  <a:pt x="1494930" y="351512"/>
                  <a:pt x="1475210" y="350994"/>
                </a:cubicBezTo>
                <a:cubicBezTo>
                  <a:pt x="1455822" y="350486"/>
                  <a:pt x="1440365" y="333774"/>
                  <a:pt x="1440385" y="313342"/>
                </a:cubicBezTo>
                <a:cubicBezTo>
                  <a:pt x="1440666" y="292330"/>
                  <a:pt x="1457039" y="275519"/>
                  <a:pt x="1476988" y="275765"/>
                </a:cubicBezTo>
                <a:cubicBezTo>
                  <a:pt x="1496709" y="276283"/>
                  <a:pt x="1512297" y="293542"/>
                  <a:pt x="1511805" y="314319"/>
                </a:cubicBezTo>
                <a:close/>
                <a:moveTo>
                  <a:pt x="1781519" y="1817916"/>
                </a:moveTo>
                <a:cubicBezTo>
                  <a:pt x="1781365" y="1824834"/>
                  <a:pt x="1775915" y="1830308"/>
                  <a:pt x="1769353" y="1830146"/>
                </a:cubicBezTo>
                <a:cubicBezTo>
                  <a:pt x="1762898" y="1829983"/>
                  <a:pt x="1757746" y="1824426"/>
                  <a:pt x="1757746" y="1817625"/>
                </a:cubicBezTo>
                <a:cubicBezTo>
                  <a:pt x="1757820" y="1810628"/>
                  <a:pt x="1763269" y="1805019"/>
                  <a:pt x="1769915" y="1805098"/>
                </a:cubicBezTo>
                <a:cubicBezTo>
                  <a:pt x="1776478" y="1805262"/>
                  <a:pt x="1781674" y="1811002"/>
                  <a:pt x="1781519" y="1817916"/>
                </a:cubicBezTo>
                <a:close/>
                <a:moveTo>
                  <a:pt x="1781519" y="915365"/>
                </a:moveTo>
                <a:cubicBezTo>
                  <a:pt x="1781365" y="922284"/>
                  <a:pt x="1775916" y="927758"/>
                  <a:pt x="1769353" y="927595"/>
                </a:cubicBezTo>
                <a:cubicBezTo>
                  <a:pt x="1762898" y="927432"/>
                  <a:pt x="1757746" y="921875"/>
                  <a:pt x="1757746" y="915075"/>
                </a:cubicBezTo>
                <a:cubicBezTo>
                  <a:pt x="1757820" y="908077"/>
                  <a:pt x="1763269" y="902469"/>
                  <a:pt x="1769915" y="902549"/>
                </a:cubicBezTo>
                <a:cubicBezTo>
                  <a:pt x="1776478" y="902712"/>
                  <a:pt x="1781674" y="908452"/>
                  <a:pt x="1781519" y="915365"/>
                </a:cubicBezTo>
                <a:close/>
                <a:moveTo>
                  <a:pt x="1781519" y="614499"/>
                </a:moveTo>
                <a:cubicBezTo>
                  <a:pt x="1781365" y="621418"/>
                  <a:pt x="1775916" y="626892"/>
                  <a:pt x="1769353" y="626728"/>
                </a:cubicBezTo>
                <a:cubicBezTo>
                  <a:pt x="1762898" y="626566"/>
                  <a:pt x="1757746" y="621008"/>
                  <a:pt x="1757746" y="614208"/>
                </a:cubicBezTo>
                <a:cubicBezTo>
                  <a:pt x="1757848" y="607220"/>
                  <a:pt x="1763282" y="601628"/>
                  <a:pt x="1769915" y="601683"/>
                </a:cubicBezTo>
                <a:cubicBezTo>
                  <a:pt x="1776478" y="601845"/>
                  <a:pt x="1781674" y="607585"/>
                  <a:pt x="1781519" y="614499"/>
                </a:cubicBezTo>
                <a:close/>
                <a:moveTo>
                  <a:pt x="1781519" y="12816"/>
                </a:moveTo>
                <a:cubicBezTo>
                  <a:pt x="1781365" y="19735"/>
                  <a:pt x="1775916" y="25209"/>
                  <a:pt x="1769353" y="25046"/>
                </a:cubicBezTo>
                <a:cubicBezTo>
                  <a:pt x="1762898" y="24883"/>
                  <a:pt x="1757746" y="19326"/>
                  <a:pt x="1757746" y="12526"/>
                </a:cubicBezTo>
                <a:cubicBezTo>
                  <a:pt x="1757820" y="5528"/>
                  <a:pt x="1763269" y="-80"/>
                  <a:pt x="1769915" y="0"/>
                </a:cubicBezTo>
                <a:cubicBezTo>
                  <a:pt x="1776478" y="163"/>
                  <a:pt x="1781674" y="5903"/>
                  <a:pt x="1781519" y="12816"/>
                </a:cubicBezTo>
                <a:close/>
                <a:moveTo>
                  <a:pt x="1781612" y="1216187"/>
                </a:moveTo>
                <a:cubicBezTo>
                  <a:pt x="1781486" y="1223131"/>
                  <a:pt x="1776037" y="1228650"/>
                  <a:pt x="1769447" y="1228511"/>
                </a:cubicBezTo>
                <a:cubicBezTo>
                  <a:pt x="1762931" y="1228378"/>
                  <a:pt x="1757722" y="1222761"/>
                  <a:pt x="1757745" y="1215891"/>
                </a:cubicBezTo>
                <a:cubicBezTo>
                  <a:pt x="1757847" y="1208904"/>
                  <a:pt x="1763282" y="1203312"/>
                  <a:pt x="1769915" y="1203366"/>
                </a:cubicBezTo>
                <a:cubicBezTo>
                  <a:pt x="1776506" y="1203504"/>
                  <a:pt x="1781744" y="1209239"/>
                  <a:pt x="1781612" y="1216187"/>
                </a:cubicBezTo>
                <a:close/>
                <a:moveTo>
                  <a:pt x="1793174" y="313979"/>
                </a:moveTo>
                <a:cubicBezTo>
                  <a:pt x="1792860" y="327836"/>
                  <a:pt x="1781945" y="338803"/>
                  <a:pt x="1768792" y="338478"/>
                </a:cubicBezTo>
                <a:cubicBezTo>
                  <a:pt x="1755840" y="338157"/>
                  <a:pt x="1745505" y="326993"/>
                  <a:pt x="1745528" y="313342"/>
                </a:cubicBezTo>
                <a:cubicBezTo>
                  <a:pt x="1745734" y="299347"/>
                  <a:pt x="1756631" y="288152"/>
                  <a:pt x="1769916" y="288291"/>
                </a:cubicBezTo>
                <a:cubicBezTo>
                  <a:pt x="1783068" y="288617"/>
                  <a:pt x="1793483" y="300116"/>
                  <a:pt x="1793174" y="313979"/>
                </a:cubicBezTo>
                <a:close/>
                <a:moveTo>
                  <a:pt x="1793175" y="1517394"/>
                </a:moveTo>
                <a:cubicBezTo>
                  <a:pt x="1792861" y="1531251"/>
                  <a:pt x="1781945" y="1542219"/>
                  <a:pt x="1768792" y="1541894"/>
                </a:cubicBezTo>
                <a:cubicBezTo>
                  <a:pt x="1755840" y="1541573"/>
                  <a:pt x="1745505" y="1530408"/>
                  <a:pt x="1745528" y="1516758"/>
                </a:cubicBezTo>
                <a:cubicBezTo>
                  <a:pt x="1745706" y="1502753"/>
                  <a:pt x="1756622" y="1491543"/>
                  <a:pt x="1769916" y="1491706"/>
                </a:cubicBezTo>
                <a:cubicBezTo>
                  <a:pt x="1783069" y="1492032"/>
                  <a:pt x="1793484" y="1503532"/>
                  <a:pt x="1793175" y="1517394"/>
                </a:cubicBezTo>
                <a:close/>
              </a:path>
            </a:pathLst>
          </a:custGeom>
          <a:solidFill>
            <a:schemeClr val="tx2"/>
          </a:solidFill>
          <a:ln w="4800" cap="flat">
            <a:noFill/>
            <a:prstDash val="solid"/>
            <a:miter/>
          </a:ln>
        </p:spPr>
        <p:txBody>
          <a:bodyPr rtlCol="0" anchor="ctr"/>
          <a:lstStyle/>
          <a:p>
            <a:endParaRPr lang="en-GB" dirty="0"/>
          </a:p>
        </p:txBody>
      </p:sp>
      <p:grpSp>
        <p:nvGrpSpPr>
          <p:cNvPr id="11" name="Graphic 19">
            <a:extLst>
              <a:ext uri="{FF2B5EF4-FFF2-40B4-BE49-F238E27FC236}">
                <a16:creationId xmlns:a16="http://schemas.microsoft.com/office/drawing/2014/main" id="{E1AED2E5-EACC-4379-8B86-BDCC33C414F2}"/>
              </a:ext>
              <a:ext uri="{C183D7F6-B498-43B3-948B-1728B52AA6E4}">
                <adec:decorative xmlns:adec="http://schemas.microsoft.com/office/drawing/2017/decorative" val="1"/>
              </a:ext>
            </a:extLst>
          </p:cNvPr>
          <p:cNvGrpSpPr/>
          <p:nvPr/>
        </p:nvGrpSpPr>
        <p:grpSpPr>
          <a:xfrm>
            <a:off x="571125" y="4482250"/>
            <a:ext cx="1535077" cy="256610"/>
            <a:chOff x="301852" y="4913727"/>
            <a:chExt cx="487916" cy="81562"/>
          </a:xfrm>
          <a:solidFill>
            <a:schemeClr val="accent1"/>
          </a:solidFill>
        </p:grpSpPr>
        <p:sp>
          <p:nvSpPr>
            <p:cNvPr id="12" name="Freeform: Shape 11">
              <a:extLst>
                <a:ext uri="{FF2B5EF4-FFF2-40B4-BE49-F238E27FC236}">
                  <a16:creationId xmlns:a16="http://schemas.microsoft.com/office/drawing/2014/main" id="{1B6BA168-9CE4-44AB-B941-D8DA4F05E79C}"/>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7C94091C-6139-4AFE-89FC-2B31F67136BA}"/>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2373ACD1-A8F0-4238-BB65-845CC0309217}"/>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567C362-E84E-440A-8FB1-AEE702C8EE7E}"/>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294458EE-BAB5-4F5D-8AD0-E3DCB92505A2}"/>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677978A7-70C7-4F30-927E-37994B0EC79F}"/>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6B868A66-D56A-4AE3-B9EB-8DA8B77CCAE9}"/>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3A65657E-3350-49C4-80F1-230CA744F304}"/>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57EA226B-3CD7-4150-951D-C7E8373D179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95910130-9080-4F24-B7C6-72FEB75AD2CD}"/>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C84E3B8-A874-464A-9343-39D84B674DC7}"/>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82C8E9EB-3D75-4469-B770-80DA62F0B1DA}"/>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5D489DD3-7B6F-4BB5-B7A3-F00CCFB28C8E}"/>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E26E3C15-90E3-49A7-B611-6558D0D1043A}"/>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1B95DFB8-9A64-4C6F-A877-531F37AD0F20}"/>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126215F6-3A3D-44A7-8588-FB218EE36DC1}"/>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7C6B71A1-9996-4901-B9D3-54FC81E74F1A}"/>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31D2AC48-6726-4552-87BB-E6D57D78A20C}"/>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BDA4CC45-8BAB-4AE6-B09B-2C920E8D1F09}"/>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B5DD9E6-B7AC-48D1-8849-FD3548138D28}"/>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3" name="Title 1">
            <a:extLst>
              <a:ext uri="{FF2B5EF4-FFF2-40B4-BE49-F238E27FC236}">
                <a16:creationId xmlns:a16="http://schemas.microsoft.com/office/drawing/2014/main" id="{1053A396-A4E8-411D-9AC4-A95D53FA725A}"/>
              </a:ext>
            </a:extLst>
          </p:cNvPr>
          <p:cNvSpPr>
            <a:spLocks noGrp="1"/>
          </p:cNvSpPr>
          <p:nvPr>
            <p:ph type="ctrTitle" hasCustomPrompt="1"/>
          </p:nvPr>
        </p:nvSpPr>
        <p:spPr>
          <a:xfrm>
            <a:off x="576261" y="231776"/>
            <a:ext cx="2824965" cy="2583344"/>
          </a:xfrm>
        </p:spPr>
        <p:txBody>
          <a:bodyPr anchor="b"/>
          <a:lstStyle>
            <a:lvl1pPr algn="l">
              <a:defRPr sz="4400" b="0">
                <a:solidFill>
                  <a:schemeClr val="accent1"/>
                </a:solidFill>
              </a:defRPr>
            </a:lvl1pPr>
          </a:lstStyle>
          <a:p>
            <a:r>
              <a:rPr lang="en-GB" dirty="0"/>
              <a:t>Add text for example Thank you</a:t>
            </a:r>
          </a:p>
        </p:txBody>
      </p:sp>
      <p:sp>
        <p:nvSpPr>
          <p:cNvPr id="36" name="Text Placeholder 33">
            <a:extLst>
              <a:ext uri="{FF2B5EF4-FFF2-40B4-BE49-F238E27FC236}">
                <a16:creationId xmlns:a16="http://schemas.microsoft.com/office/drawing/2014/main" id="{2B055659-967E-4FB4-B761-219916CE0D3C}"/>
              </a:ext>
            </a:extLst>
          </p:cNvPr>
          <p:cNvSpPr>
            <a:spLocks noGrp="1"/>
          </p:cNvSpPr>
          <p:nvPr>
            <p:ph type="body" sz="quarter" idx="13" hasCustomPrompt="1"/>
          </p:nvPr>
        </p:nvSpPr>
        <p:spPr>
          <a:xfrm>
            <a:off x="576261" y="3890836"/>
            <a:ext cx="2705129" cy="365125"/>
          </a:xfrm>
        </p:spPr>
        <p:txBody>
          <a:bodyPr anchor="b">
            <a:normAutofit/>
          </a:bodyPr>
          <a:lstStyle>
            <a:lvl1pPr marL="0" indent="0">
              <a:spcBef>
                <a:spcPts val="0"/>
              </a:spcBef>
              <a:buNone/>
              <a:defRPr sz="1100">
                <a:solidFill>
                  <a:srgbClr val="808080"/>
                </a:solidFill>
              </a:defRPr>
            </a:lvl1pPr>
            <a:lvl2pPr marL="179388" indent="0">
              <a:buNone/>
              <a:defRPr/>
            </a:lvl2pPr>
            <a:lvl3pPr marL="360362" indent="0">
              <a:buNone/>
              <a:defRPr/>
            </a:lvl3pPr>
            <a:lvl4pPr marL="539750" indent="0">
              <a:buNone/>
              <a:defRPr/>
            </a:lvl4pPr>
            <a:lvl5pPr marL="719137" indent="0">
              <a:buNone/>
              <a:defRPr/>
            </a:lvl5pPr>
          </a:lstStyle>
          <a:p>
            <a:pPr lvl="0"/>
            <a:r>
              <a:rPr lang="en-GB"/>
              <a:t>Click to add date and/or presenters name</a:t>
            </a:r>
            <a:endParaRPr lang="en-GB" dirty="0"/>
          </a:p>
        </p:txBody>
      </p:sp>
    </p:spTree>
    <p:extLst>
      <p:ext uri="{BB962C8B-B14F-4D97-AF65-F5344CB8AC3E}">
        <p14:creationId xmlns:p14="http://schemas.microsoft.com/office/powerpoint/2010/main" val="3780360459"/>
      </p:ext>
    </p:extLst>
  </p:cSld>
  <p:clrMapOvr>
    <a:masterClrMapping/>
  </p:clrMapOvr>
  <p:extLst>
    <p:ext uri="{DCECCB84-F9BA-43D5-87BE-67443E8EF086}">
      <p15:sldGuideLst xmlns:p15="http://schemas.microsoft.com/office/powerpoint/2012/main">
        <p15:guide id="1" pos="363">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End slide 2">
    <p:bg>
      <p:bgPr>
        <a:solidFill>
          <a:schemeClr val="accent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1629A0C0-C4FA-4BD5-B2B6-6748A116A518}"/>
              </a:ext>
            </a:extLst>
          </p:cNvPr>
          <p:cNvSpPr/>
          <p:nvPr userDrawn="1"/>
        </p:nvSpPr>
        <p:spPr>
          <a:xfrm>
            <a:off x="4604362" y="0"/>
            <a:ext cx="4539638"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Picture Placeholder 33">
            <a:extLst>
              <a:ext uri="{FF2B5EF4-FFF2-40B4-BE49-F238E27FC236}">
                <a16:creationId xmlns:a16="http://schemas.microsoft.com/office/drawing/2014/main" id="{91380D2C-E53A-487E-B484-96C822075E1F}"/>
              </a:ext>
            </a:extLst>
          </p:cNvPr>
          <p:cNvSpPr>
            <a:spLocks noGrp="1"/>
          </p:cNvSpPr>
          <p:nvPr>
            <p:ph type="pic" sz="quarter" idx="14" hasCustomPrompt="1"/>
          </p:nvPr>
        </p:nvSpPr>
        <p:spPr>
          <a:xfrm>
            <a:off x="4572000" y="0"/>
            <a:ext cx="4572000" cy="5143500"/>
          </a:xfrm>
          <a:custGeom>
            <a:avLst/>
            <a:gdLst>
              <a:gd name="connsiteX0" fmla="*/ 137498 w 4572000"/>
              <a:gd name="connsiteY0" fmla="*/ 2070213 h 5143500"/>
              <a:gd name="connsiteX1" fmla="*/ 124631 w 4572000"/>
              <a:gd name="connsiteY1" fmla="*/ 2081770 h 5143500"/>
              <a:gd name="connsiteX2" fmla="*/ 124631 w 4572000"/>
              <a:gd name="connsiteY2" fmla="*/ 2081817 h 5143500"/>
              <a:gd name="connsiteX3" fmla="*/ 137158 w 4572000"/>
              <a:gd name="connsiteY3" fmla="*/ 2093986 h 5143500"/>
              <a:gd name="connsiteX4" fmla="*/ 149674 w 4572000"/>
              <a:gd name="connsiteY4" fmla="*/ 2082425 h 5143500"/>
              <a:gd name="connsiteX5" fmla="*/ 137498 w 4572000"/>
              <a:gd name="connsiteY5" fmla="*/ 2070213 h 5143500"/>
              <a:gd name="connsiteX6" fmla="*/ 137789 w 4572000"/>
              <a:gd name="connsiteY6" fmla="*/ 1765449 h 5143500"/>
              <a:gd name="connsiteX7" fmla="*/ 112056 w 4572000"/>
              <a:gd name="connsiteY7" fmla="*/ 1788657 h 5143500"/>
              <a:gd name="connsiteX8" fmla="*/ 112056 w 4572000"/>
              <a:gd name="connsiteY8" fmla="*/ 1788707 h 5143500"/>
              <a:gd name="connsiteX9" fmla="*/ 137157 w 4572000"/>
              <a:gd name="connsiteY9" fmla="*/ 1813090 h 5143500"/>
              <a:gd name="connsiteX10" fmla="*/ 162245 w 4572000"/>
              <a:gd name="connsiteY10" fmla="*/ 1789873 h 5143500"/>
              <a:gd name="connsiteX11" fmla="*/ 137789 w 4572000"/>
              <a:gd name="connsiteY11" fmla="*/ 1765449 h 5143500"/>
              <a:gd name="connsiteX12" fmla="*/ 137498 w 4572000"/>
              <a:gd name="connsiteY12" fmla="*/ 1484172 h 5143500"/>
              <a:gd name="connsiteX13" fmla="*/ 124631 w 4572000"/>
              <a:gd name="connsiteY13" fmla="*/ 1495729 h 5143500"/>
              <a:gd name="connsiteX14" fmla="*/ 124631 w 4572000"/>
              <a:gd name="connsiteY14" fmla="*/ 1495874 h 5143500"/>
              <a:gd name="connsiteX15" fmla="*/ 137157 w 4572000"/>
              <a:gd name="connsiteY15" fmla="*/ 1507945 h 5143500"/>
              <a:gd name="connsiteX16" fmla="*/ 149674 w 4572000"/>
              <a:gd name="connsiteY16" fmla="*/ 1496384 h 5143500"/>
              <a:gd name="connsiteX17" fmla="*/ 137498 w 4572000"/>
              <a:gd name="connsiteY17" fmla="*/ 1484172 h 5143500"/>
              <a:gd name="connsiteX18" fmla="*/ 137498 w 4572000"/>
              <a:gd name="connsiteY18" fmla="*/ 1191246 h 5143500"/>
              <a:gd name="connsiteX19" fmla="*/ 124631 w 4572000"/>
              <a:gd name="connsiteY19" fmla="*/ 1202803 h 5143500"/>
              <a:gd name="connsiteX20" fmla="*/ 124631 w 4572000"/>
              <a:gd name="connsiteY20" fmla="*/ 1202948 h 5143500"/>
              <a:gd name="connsiteX21" fmla="*/ 137157 w 4572000"/>
              <a:gd name="connsiteY21" fmla="*/ 1215019 h 5143500"/>
              <a:gd name="connsiteX22" fmla="*/ 149674 w 4572000"/>
              <a:gd name="connsiteY22" fmla="*/ 1203458 h 5143500"/>
              <a:gd name="connsiteX23" fmla="*/ 137498 w 4572000"/>
              <a:gd name="connsiteY23" fmla="*/ 1191246 h 5143500"/>
              <a:gd name="connsiteX24" fmla="*/ 137449 w 4572000"/>
              <a:gd name="connsiteY24" fmla="*/ 898320 h 5143500"/>
              <a:gd name="connsiteX25" fmla="*/ 124631 w 4572000"/>
              <a:gd name="connsiteY25" fmla="*/ 909924 h 5143500"/>
              <a:gd name="connsiteX26" fmla="*/ 137158 w 4572000"/>
              <a:gd name="connsiteY26" fmla="*/ 922093 h 5143500"/>
              <a:gd name="connsiteX27" fmla="*/ 149679 w 4572000"/>
              <a:gd name="connsiteY27" fmla="*/ 910486 h 5143500"/>
              <a:gd name="connsiteX28" fmla="*/ 137449 w 4572000"/>
              <a:gd name="connsiteY28" fmla="*/ 898320 h 5143500"/>
              <a:gd name="connsiteX29" fmla="*/ 137744 w 4572000"/>
              <a:gd name="connsiteY29" fmla="*/ 593738 h 5143500"/>
              <a:gd name="connsiteX30" fmla="*/ 112056 w 4572000"/>
              <a:gd name="connsiteY30" fmla="*/ 616998 h 5143500"/>
              <a:gd name="connsiteX31" fmla="*/ 137158 w 4572000"/>
              <a:gd name="connsiteY31" fmla="*/ 641384 h 5143500"/>
              <a:gd name="connsiteX32" fmla="*/ 162244 w 4572000"/>
              <a:gd name="connsiteY32" fmla="*/ 618121 h 5143500"/>
              <a:gd name="connsiteX33" fmla="*/ 137744 w 4572000"/>
              <a:gd name="connsiteY33" fmla="*/ 593738 h 5143500"/>
              <a:gd name="connsiteX34" fmla="*/ 137449 w 4572000"/>
              <a:gd name="connsiteY34" fmla="*/ 312467 h 5143500"/>
              <a:gd name="connsiteX35" fmla="*/ 124631 w 4572000"/>
              <a:gd name="connsiteY35" fmla="*/ 324071 h 5143500"/>
              <a:gd name="connsiteX36" fmla="*/ 137158 w 4572000"/>
              <a:gd name="connsiteY36" fmla="*/ 336240 h 5143500"/>
              <a:gd name="connsiteX37" fmla="*/ 149679 w 4572000"/>
              <a:gd name="connsiteY37" fmla="*/ 324633 h 5143500"/>
              <a:gd name="connsiteX38" fmla="*/ 137449 w 4572000"/>
              <a:gd name="connsiteY38" fmla="*/ 312467 h 5143500"/>
              <a:gd name="connsiteX39" fmla="*/ 0 w 4572000"/>
              <a:gd name="connsiteY39" fmla="*/ 0 h 5143500"/>
              <a:gd name="connsiteX40" fmla="*/ 4572000 w 4572000"/>
              <a:gd name="connsiteY40" fmla="*/ 0 h 5143500"/>
              <a:gd name="connsiteX41" fmla="*/ 4572000 w 4572000"/>
              <a:gd name="connsiteY41" fmla="*/ 5143500 h 5143500"/>
              <a:gd name="connsiteX42" fmla="*/ 0 w 4572000"/>
              <a:gd name="connsiteY42"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572000" h="5143500">
                <a:moveTo>
                  <a:pt x="137498" y="2070213"/>
                </a:moveTo>
                <a:cubicBezTo>
                  <a:pt x="130585" y="2070030"/>
                  <a:pt x="124824" y="2075207"/>
                  <a:pt x="124631" y="2081770"/>
                </a:cubicBezTo>
                <a:cubicBezTo>
                  <a:pt x="124631" y="2081784"/>
                  <a:pt x="124631" y="2081802"/>
                  <a:pt x="124631" y="2081817"/>
                </a:cubicBezTo>
                <a:cubicBezTo>
                  <a:pt x="124547" y="2088463"/>
                  <a:pt x="130161" y="2093912"/>
                  <a:pt x="137158" y="2093986"/>
                </a:cubicBezTo>
                <a:cubicBezTo>
                  <a:pt x="143939" y="2093982"/>
                  <a:pt x="149486" y="2088862"/>
                  <a:pt x="149674" y="2082425"/>
                </a:cubicBezTo>
                <a:cubicBezTo>
                  <a:pt x="149866" y="2075863"/>
                  <a:pt x="144413" y="2070395"/>
                  <a:pt x="137498" y="2070213"/>
                </a:cubicBezTo>
                <a:close/>
                <a:moveTo>
                  <a:pt x="137789" y="1765449"/>
                </a:moveTo>
                <a:cubicBezTo>
                  <a:pt x="123931" y="1765111"/>
                  <a:pt x="112411" y="1775503"/>
                  <a:pt x="112056" y="1788657"/>
                </a:cubicBezTo>
                <a:cubicBezTo>
                  <a:pt x="112056" y="1788675"/>
                  <a:pt x="112056" y="1788689"/>
                  <a:pt x="112056" y="1788707"/>
                </a:cubicBezTo>
                <a:cubicBezTo>
                  <a:pt x="111893" y="1802020"/>
                  <a:pt x="123132" y="1812936"/>
                  <a:pt x="137157" y="1813090"/>
                </a:cubicBezTo>
                <a:cubicBezTo>
                  <a:pt x="150769" y="1813086"/>
                  <a:pt x="161893" y="1802788"/>
                  <a:pt x="162245" y="1789873"/>
                </a:cubicBezTo>
                <a:cubicBezTo>
                  <a:pt x="162595" y="1776720"/>
                  <a:pt x="151651" y="1765781"/>
                  <a:pt x="137789" y="1765449"/>
                </a:cubicBezTo>
                <a:close/>
                <a:moveTo>
                  <a:pt x="137498" y="1484172"/>
                </a:moveTo>
                <a:cubicBezTo>
                  <a:pt x="130584" y="1483989"/>
                  <a:pt x="124823" y="1489166"/>
                  <a:pt x="124631" y="1495729"/>
                </a:cubicBezTo>
                <a:cubicBezTo>
                  <a:pt x="124631" y="1495776"/>
                  <a:pt x="124631" y="1495823"/>
                  <a:pt x="124631" y="1495874"/>
                </a:cubicBezTo>
                <a:cubicBezTo>
                  <a:pt x="124577" y="1502488"/>
                  <a:pt x="130184" y="1507895"/>
                  <a:pt x="137157" y="1507945"/>
                </a:cubicBezTo>
                <a:cubicBezTo>
                  <a:pt x="143938" y="1507941"/>
                  <a:pt x="149486" y="1502821"/>
                  <a:pt x="149674" y="1496384"/>
                </a:cubicBezTo>
                <a:cubicBezTo>
                  <a:pt x="149866" y="1489822"/>
                  <a:pt x="144412" y="1484354"/>
                  <a:pt x="137498" y="1484172"/>
                </a:cubicBezTo>
                <a:close/>
                <a:moveTo>
                  <a:pt x="137498" y="1191246"/>
                </a:moveTo>
                <a:cubicBezTo>
                  <a:pt x="130584" y="1191064"/>
                  <a:pt x="124823" y="1196240"/>
                  <a:pt x="124631" y="1202803"/>
                </a:cubicBezTo>
                <a:cubicBezTo>
                  <a:pt x="124631" y="1202850"/>
                  <a:pt x="124631" y="1202897"/>
                  <a:pt x="124631" y="1202948"/>
                </a:cubicBezTo>
                <a:cubicBezTo>
                  <a:pt x="124577" y="1209562"/>
                  <a:pt x="130184" y="1214969"/>
                  <a:pt x="137157" y="1215019"/>
                </a:cubicBezTo>
                <a:cubicBezTo>
                  <a:pt x="143938" y="1215015"/>
                  <a:pt x="149486" y="1209895"/>
                  <a:pt x="149674" y="1203458"/>
                </a:cubicBezTo>
                <a:cubicBezTo>
                  <a:pt x="149866" y="1196896"/>
                  <a:pt x="144412" y="1191428"/>
                  <a:pt x="137498" y="1191246"/>
                </a:cubicBezTo>
                <a:close/>
                <a:moveTo>
                  <a:pt x="137449" y="898320"/>
                </a:moveTo>
                <a:cubicBezTo>
                  <a:pt x="130535" y="898165"/>
                  <a:pt x="124795" y="903361"/>
                  <a:pt x="124631" y="909924"/>
                </a:cubicBezTo>
                <a:cubicBezTo>
                  <a:pt x="124552" y="916570"/>
                  <a:pt x="130161" y="922019"/>
                  <a:pt x="137158" y="922093"/>
                </a:cubicBezTo>
                <a:cubicBezTo>
                  <a:pt x="143959" y="922093"/>
                  <a:pt x="149516" y="916941"/>
                  <a:pt x="149679" y="910486"/>
                </a:cubicBezTo>
                <a:cubicBezTo>
                  <a:pt x="149841" y="903923"/>
                  <a:pt x="144367" y="898474"/>
                  <a:pt x="137449" y="898320"/>
                </a:cubicBezTo>
                <a:close/>
                <a:moveTo>
                  <a:pt x="137744" y="593738"/>
                </a:moveTo>
                <a:cubicBezTo>
                  <a:pt x="123881" y="593429"/>
                  <a:pt x="112381" y="603844"/>
                  <a:pt x="112056" y="616998"/>
                </a:cubicBezTo>
                <a:cubicBezTo>
                  <a:pt x="111918" y="630301"/>
                  <a:pt x="123142" y="641207"/>
                  <a:pt x="137158" y="641384"/>
                </a:cubicBezTo>
                <a:cubicBezTo>
                  <a:pt x="150789" y="641381"/>
                  <a:pt x="161924" y="631054"/>
                  <a:pt x="162244" y="618121"/>
                </a:cubicBezTo>
                <a:cubicBezTo>
                  <a:pt x="162570" y="604968"/>
                  <a:pt x="151602" y="594052"/>
                  <a:pt x="137744" y="593738"/>
                </a:cubicBezTo>
                <a:close/>
                <a:moveTo>
                  <a:pt x="137449" y="312467"/>
                </a:moveTo>
                <a:cubicBezTo>
                  <a:pt x="130535" y="312312"/>
                  <a:pt x="124795" y="317508"/>
                  <a:pt x="124631" y="324071"/>
                </a:cubicBezTo>
                <a:cubicBezTo>
                  <a:pt x="124552" y="330717"/>
                  <a:pt x="130161" y="336166"/>
                  <a:pt x="137158" y="336240"/>
                </a:cubicBezTo>
                <a:cubicBezTo>
                  <a:pt x="143959" y="336240"/>
                  <a:pt x="149516" y="331088"/>
                  <a:pt x="149679" y="324633"/>
                </a:cubicBezTo>
                <a:cubicBezTo>
                  <a:pt x="149841" y="318071"/>
                  <a:pt x="144367" y="312621"/>
                  <a:pt x="137449" y="312467"/>
                </a:cubicBezTo>
                <a:close/>
                <a:moveTo>
                  <a:pt x="0" y="0"/>
                </a:moveTo>
                <a:lnTo>
                  <a:pt x="4572000" y="0"/>
                </a:lnTo>
                <a:lnTo>
                  <a:pt x="4572000" y="5143500"/>
                </a:lnTo>
                <a:lnTo>
                  <a:pt x="0" y="5143500"/>
                </a:lnTo>
                <a:close/>
              </a:path>
            </a:pathLst>
          </a:custGeom>
          <a:solidFill>
            <a:schemeClr val="bg1">
              <a:lumMod val="85000"/>
            </a:schemeClr>
          </a:solidFill>
        </p:spPr>
        <p:txBody>
          <a:bodyPr wrap="square" anchor="ctr">
            <a:noAutofit/>
          </a:bodyPr>
          <a:lstStyle>
            <a:lvl1pPr marL="0" indent="0" algn="ctr">
              <a:buNone/>
              <a:defRPr/>
            </a:lvl1pPr>
          </a:lstStyle>
          <a:p>
            <a:r>
              <a:rPr lang="en-GB"/>
              <a:t>Click to add picture</a:t>
            </a:r>
            <a:endParaRPr lang="en-GB" dirty="0"/>
          </a:p>
        </p:txBody>
      </p:sp>
      <p:sp>
        <p:nvSpPr>
          <p:cNvPr id="37" name="Dots">
            <a:extLst>
              <a:ext uri="{FF2B5EF4-FFF2-40B4-BE49-F238E27FC236}">
                <a16:creationId xmlns:a16="http://schemas.microsoft.com/office/drawing/2014/main" id="{EE9EFEE1-081D-43C2-B79D-9A03DAD0196F}"/>
              </a:ext>
              <a:ext uri="{C183D7F6-B498-43B3-948B-1728B52AA6E4}">
                <adec:decorative xmlns:adec="http://schemas.microsoft.com/office/drawing/2017/decorative" val="1"/>
              </a:ext>
            </a:extLst>
          </p:cNvPr>
          <p:cNvSpPr/>
          <p:nvPr userDrawn="1"/>
        </p:nvSpPr>
        <p:spPr>
          <a:xfrm rot="16200000">
            <a:off x="2916303" y="276035"/>
            <a:ext cx="1793181" cy="1842720"/>
          </a:xfrm>
          <a:custGeom>
            <a:avLst/>
            <a:gdLst>
              <a:gd name="connsiteX0" fmla="*/ 23773 w 1793181"/>
              <a:gd name="connsiteY0" fmla="*/ 1817965 h 1842720"/>
              <a:gd name="connsiteX1" fmla="*/ 11561 w 1793181"/>
              <a:gd name="connsiteY1" fmla="*/ 1830141 h 1842720"/>
              <a:gd name="connsiteX2" fmla="*/ 0 w 1793181"/>
              <a:gd name="connsiteY2" fmla="*/ 1817625 h 1842720"/>
              <a:gd name="connsiteX3" fmla="*/ 12169 w 1793181"/>
              <a:gd name="connsiteY3" fmla="*/ 1805098 h 1842720"/>
              <a:gd name="connsiteX4" fmla="*/ 12216 w 1793181"/>
              <a:gd name="connsiteY4" fmla="*/ 1805098 h 1842720"/>
              <a:gd name="connsiteX5" fmla="*/ 23773 w 1793181"/>
              <a:gd name="connsiteY5" fmla="*/ 1817965 h 1842720"/>
              <a:gd name="connsiteX6" fmla="*/ 328537 w 1793181"/>
              <a:gd name="connsiteY6" fmla="*/ 1818256 h 1842720"/>
              <a:gd name="connsiteX7" fmla="*/ 304113 w 1793181"/>
              <a:gd name="connsiteY7" fmla="*/ 1842712 h 1842720"/>
              <a:gd name="connsiteX8" fmla="*/ 280896 w 1793181"/>
              <a:gd name="connsiteY8" fmla="*/ 1817624 h 1842720"/>
              <a:gd name="connsiteX9" fmla="*/ 305279 w 1793181"/>
              <a:gd name="connsiteY9" fmla="*/ 1792523 h 1842720"/>
              <a:gd name="connsiteX10" fmla="*/ 305329 w 1793181"/>
              <a:gd name="connsiteY10" fmla="*/ 1792523 h 1842720"/>
              <a:gd name="connsiteX11" fmla="*/ 328537 w 1793181"/>
              <a:gd name="connsiteY11" fmla="*/ 1818256 h 1842720"/>
              <a:gd name="connsiteX12" fmla="*/ 340145 w 1793181"/>
              <a:gd name="connsiteY12" fmla="*/ 1517734 h 1842720"/>
              <a:gd name="connsiteX13" fmla="*/ 303550 w 1793181"/>
              <a:gd name="connsiteY13" fmla="*/ 1554409 h 1842720"/>
              <a:gd name="connsiteX14" fmla="*/ 268726 w 1793181"/>
              <a:gd name="connsiteY14" fmla="*/ 1516758 h 1842720"/>
              <a:gd name="connsiteX15" fmla="*/ 305324 w 1793181"/>
              <a:gd name="connsiteY15" fmla="*/ 1479179 h 1842720"/>
              <a:gd name="connsiteX16" fmla="*/ 305329 w 1793181"/>
              <a:gd name="connsiteY16" fmla="*/ 1479179 h 1842720"/>
              <a:gd name="connsiteX17" fmla="*/ 340145 w 1793181"/>
              <a:gd name="connsiteY17" fmla="*/ 1517734 h 1842720"/>
              <a:gd name="connsiteX18" fmla="*/ 609814 w 1793181"/>
              <a:gd name="connsiteY18" fmla="*/ 1817965 h 1842720"/>
              <a:gd name="connsiteX19" fmla="*/ 597602 w 1793181"/>
              <a:gd name="connsiteY19" fmla="*/ 1830141 h 1842720"/>
              <a:gd name="connsiteX20" fmla="*/ 586041 w 1793181"/>
              <a:gd name="connsiteY20" fmla="*/ 1817624 h 1842720"/>
              <a:gd name="connsiteX21" fmla="*/ 598112 w 1793181"/>
              <a:gd name="connsiteY21" fmla="*/ 1805098 h 1842720"/>
              <a:gd name="connsiteX22" fmla="*/ 598257 w 1793181"/>
              <a:gd name="connsiteY22" fmla="*/ 1805098 h 1842720"/>
              <a:gd name="connsiteX23" fmla="*/ 609814 w 1793181"/>
              <a:gd name="connsiteY23" fmla="*/ 1817965 h 1842720"/>
              <a:gd name="connsiteX24" fmla="*/ 609907 w 1793181"/>
              <a:gd name="connsiteY24" fmla="*/ 1216232 h 1842720"/>
              <a:gd name="connsiteX25" fmla="*/ 597695 w 1793181"/>
              <a:gd name="connsiteY25" fmla="*/ 1228511 h 1842720"/>
              <a:gd name="connsiteX26" fmla="*/ 586040 w 1793181"/>
              <a:gd name="connsiteY26" fmla="*/ 1215892 h 1842720"/>
              <a:gd name="connsiteX27" fmla="*/ 598210 w 1793181"/>
              <a:gd name="connsiteY27" fmla="*/ 1203366 h 1842720"/>
              <a:gd name="connsiteX28" fmla="*/ 598257 w 1793181"/>
              <a:gd name="connsiteY28" fmla="*/ 1203366 h 1842720"/>
              <a:gd name="connsiteX29" fmla="*/ 609907 w 1793181"/>
              <a:gd name="connsiteY29" fmla="*/ 1216232 h 1842720"/>
              <a:gd name="connsiteX30" fmla="*/ 621464 w 1793181"/>
              <a:gd name="connsiteY30" fmla="*/ 1517438 h 1842720"/>
              <a:gd name="connsiteX31" fmla="*/ 597040 w 1793181"/>
              <a:gd name="connsiteY31" fmla="*/ 1541894 h 1842720"/>
              <a:gd name="connsiteX32" fmla="*/ 573823 w 1793181"/>
              <a:gd name="connsiteY32" fmla="*/ 1516757 h 1842720"/>
              <a:gd name="connsiteX33" fmla="*/ 598159 w 1793181"/>
              <a:gd name="connsiteY33" fmla="*/ 1491706 h 1842720"/>
              <a:gd name="connsiteX34" fmla="*/ 598256 w 1793181"/>
              <a:gd name="connsiteY34" fmla="*/ 1491706 h 1842720"/>
              <a:gd name="connsiteX35" fmla="*/ 621464 w 1793181"/>
              <a:gd name="connsiteY35" fmla="*/ 1517438 h 1842720"/>
              <a:gd name="connsiteX36" fmla="*/ 621464 w 1793181"/>
              <a:gd name="connsiteY36" fmla="*/ 915705 h 1842720"/>
              <a:gd name="connsiteX37" fmla="*/ 597040 w 1793181"/>
              <a:gd name="connsiteY37" fmla="*/ 940161 h 1842720"/>
              <a:gd name="connsiteX38" fmla="*/ 573823 w 1793181"/>
              <a:gd name="connsiteY38" fmla="*/ 915075 h 1842720"/>
              <a:gd name="connsiteX39" fmla="*/ 598206 w 1793181"/>
              <a:gd name="connsiteY39" fmla="*/ 889973 h 1842720"/>
              <a:gd name="connsiteX40" fmla="*/ 598256 w 1793181"/>
              <a:gd name="connsiteY40" fmla="*/ 889973 h 1842720"/>
              <a:gd name="connsiteX41" fmla="*/ 621464 w 1793181"/>
              <a:gd name="connsiteY41" fmla="*/ 915705 h 1842720"/>
              <a:gd name="connsiteX42" fmla="*/ 902740 w 1793181"/>
              <a:gd name="connsiteY42" fmla="*/ 1817965 h 1842720"/>
              <a:gd name="connsiteX43" fmla="*/ 890528 w 1793181"/>
              <a:gd name="connsiteY43" fmla="*/ 1830141 h 1842720"/>
              <a:gd name="connsiteX44" fmla="*/ 878967 w 1793181"/>
              <a:gd name="connsiteY44" fmla="*/ 1817624 h 1842720"/>
              <a:gd name="connsiteX45" fmla="*/ 891038 w 1793181"/>
              <a:gd name="connsiteY45" fmla="*/ 1805098 h 1842720"/>
              <a:gd name="connsiteX46" fmla="*/ 891183 w 1793181"/>
              <a:gd name="connsiteY46" fmla="*/ 1805098 h 1842720"/>
              <a:gd name="connsiteX47" fmla="*/ 902740 w 1793181"/>
              <a:gd name="connsiteY47" fmla="*/ 1817965 h 1842720"/>
              <a:gd name="connsiteX48" fmla="*/ 902740 w 1793181"/>
              <a:gd name="connsiteY48" fmla="*/ 1517097 h 1842720"/>
              <a:gd name="connsiteX49" fmla="*/ 890528 w 1793181"/>
              <a:gd name="connsiteY49" fmla="*/ 1529273 h 1842720"/>
              <a:gd name="connsiteX50" fmla="*/ 878967 w 1793181"/>
              <a:gd name="connsiteY50" fmla="*/ 1516757 h 1842720"/>
              <a:gd name="connsiteX51" fmla="*/ 891136 w 1793181"/>
              <a:gd name="connsiteY51" fmla="*/ 1504231 h 1842720"/>
              <a:gd name="connsiteX52" fmla="*/ 891183 w 1793181"/>
              <a:gd name="connsiteY52" fmla="*/ 1504231 h 1842720"/>
              <a:gd name="connsiteX53" fmla="*/ 902740 w 1793181"/>
              <a:gd name="connsiteY53" fmla="*/ 1517097 h 1842720"/>
              <a:gd name="connsiteX54" fmla="*/ 914390 w 1793181"/>
              <a:gd name="connsiteY54" fmla="*/ 1216571 h 1842720"/>
              <a:gd name="connsiteX55" fmla="*/ 889966 w 1793181"/>
              <a:gd name="connsiteY55" fmla="*/ 1241026 h 1842720"/>
              <a:gd name="connsiteX56" fmla="*/ 866749 w 1793181"/>
              <a:gd name="connsiteY56" fmla="*/ 1215890 h 1842720"/>
              <a:gd name="connsiteX57" fmla="*/ 891179 w 1793181"/>
              <a:gd name="connsiteY57" fmla="*/ 1190839 h 1842720"/>
              <a:gd name="connsiteX58" fmla="*/ 891182 w 1793181"/>
              <a:gd name="connsiteY58" fmla="*/ 1190839 h 1842720"/>
              <a:gd name="connsiteX59" fmla="*/ 914390 w 1793181"/>
              <a:gd name="connsiteY59" fmla="*/ 1216571 h 1842720"/>
              <a:gd name="connsiteX60" fmla="*/ 914954 w 1793181"/>
              <a:gd name="connsiteY60" fmla="*/ 614844 h 1842720"/>
              <a:gd name="connsiteX61" fmla="*/ 890571 w 1793181"/>
              <a:gd name="connsiteY61" fmla="*/ 639343 h 1842720"/>
              <a:gd name="connsiteX62" fmla="*/ 867308 w 1793181"/>
              <a:gd name="connsiteY62" fmla="*/ 614257 h 1842720"/>
              <a:gd name="connsiteX63" fmla="*/ 891694 w 1793181"/>
              <a:gd name="connsiteY63" fmla="*/ 589157 h 1842720"/>
              <a:gd name="connsiteX64" fmla="*/ 914954 w 1793181"/>
              <a:gd name="connsiteY64" fmla="*/ 614844 h 1842720"/>
              <a:gd name="connsiteX65" fmla="*/ 925949 w 1793181"/>
              <a:gd name="connsiteY65" fmla="*/ 916046 h 1842720"/>
              <a:gd name="connsiteX66" fmla="*/ 889311 w 1793181"/>
              <a:gd name="connsiteY66" fmla="*/ 952677 h 1842720"/>
              <a:gd name="connsiteX67" fmla="*/ 854533 w 1793181"/>
              <a:gd name="connsiteY67" fmla="*/ 915075 h 1842720"/>
              <a:gd name="connsiteX68" fmla="*/ 891179 w 1793181"/>
              <a:gd name="connsiteY68" fmla="*/ 877447 h 1842720"/>
              <a:gd name="connsiteX69" fmla="*/ 891183 w 1793181"/>
              <a:gd name="connsiteY69" fmla="*/ 877447 h 1842720"/>
              <a:gd name="connsiteX70" fmla="*/ 925949 w 1793181"/>
              <a:gd name="connsiteY70" fmla="*/ 916046 h 1842720"/>
              <a:gd name="connsiteX71" fmla="*/ 1195666 w 1793181"/>
              <a:gd name="connsiteY71" fmla="*/ 1817916 h 1842720"/>
              <a:gd name="connsiteX72" fmla="*/ 1183500 w 1793181"/>
              <a:gd name="connsiteY72" fmla="*/ 1830146 h 1842720"/>
              <a:gd name="connsiteX73" fmla="*/ 1171893 w 1793181"/>
              <a:gd name="connsiteY73" fmla="*/ 1817625 h 1842720"/>
              <a:gd name="connsiteX74" fmla="*/ 1184062 w 1793181"/>
              <a:gd name="connsiteY74" fmla="*/ 1805098 h 1842720"/>
              <a:gd name="connsiteX75" fmla="*/ 1195666 w 1793181"/>
              <a:gd name="connsiteY75" fmla="*/ 1817916 h 1842720"/>
              <a:gd name="connsiteX76" fmla="*/ 1195666 w 1793181"/>
              <a:gd name="connsiteY76" fmla="*/ 614499 h 1842720"/>
              <a:gd name="connsiteX77" fmla="*/ 1183500 w 1793181"/>
              <a:gd name="connsiteY77" fmla="*/ 626728 h 1842720"/>
              <a:gd name="connsiteX78" fmla="*/ 1171893 w 1793181"/>
              <a:gd name="connsiteY78" fmla="*/ 614208 h 1842720"/>
              <a:gd name="connsiteX79" fmla="*/ 1184062 w 1793181"/>
              <a:gd name="connsiteY79" fmla="*/ 601683 h 1842720"/>
              <a:gd name="connsiteX80" fmla="*/ 1195666 w 1793181"/>
              <a:gd name="connsiteY80" fmla="*/ 614499 h 1842720"/>
              <a:gd name="connsiteX81" fmla="*/ 1195759 w 1793181"/>
              <a:gd name="connsiteY81" fmla="*/ 1216187 h 1842720"/>
              <a:gd name="connsiteX82" fmla="*/ 1183594 w 1793181"/>
              <a:gd name="connsiteY82" fmla="*/ 1228511 h 1842720"/>
              <a:gd name="connsiteX83" fmla="*/ 1171892 w 1793181"/>
              <a:gd name="connsiteY83" fmla="*/ 1215891 h 1842720"/>
              <a:gd name="connsiteX84" fmla="*/ 1184062 w 1793181"/>
              <a:gd name="connsiteY84" fmla="*/ 1203366 h 1842720"/>
              <a:gd name="connsiteX85" fmla="*/ 1195759 w 1793181"/>
              <a:gd name="connsiteY85" fmla="*/ 1216187 h 1842720"/>
              <a:gd name="connsiteX86" fmla="*/ 1207321 w 1793181"/>
              <a:gd name="connsiteY86" fmla="*/ 1517394 h 1842720"/>
              <a:gd name="connsiteX87" fmla="*/ 1182939 w 1793181"/>
              <a:gd name="connsiteY87" fmla="*/ 1541894 h 1842720"/>
              <a:gd name="connsiteX88" fmla="*/ 1159675 w 1793181"/>
              <a:gd name="connsiteY88" fmla="*/ 1516757 h 1842720"/>
              <a:gd name="connsiteX89" fmla="*/ 1184062 w 1793181"/>
              <a:gd name="connsiteY89" fmla="*/ 1491706 h 1842720"/>
              <a:gd name="connsiteX90" fmla="*/ 1207321 w 1793181"/>
              <a:gd name="connsiteY90" fmla="*/ 1517394 h 1842720"/>
              <a:gd name="connsiteX91" fmla="*/ 1207322 w 1793181"/>
              <a:gd name="connsiteY91" fmla="*/ 915661 h 1842720"/>
              <a:gd name="connsiteX92" fmla="*/ 1182939 w 1793181"/>
              <a:gd name="connsiteY92" fmla="*/ 940160 h 1842720"/>
              <a:gd name="connsiteX93" fmla="*/ 1159676 w 1793181"/>
              <a:gd name="connsiteY93" fmla="*/ 915074 h 1842720"/>
              <a:gd name="connsiteX94" fmla="*/ 1184062 w 1793181"/>
              <a:gd name="connsiteY94" fmla="*/ 889974 h 1842720"/>
              <a:gd name="connsiteX95" fmla="*/ 1207322 w 1793181"/>
              <a:gd name="connsiteY95" fmla="*/ 915661 h 1842720"/>
              <a:gd name="connsiteX96" fmla="*/ 1488593 w 1793181"/>
              <a:gd name="connsiteY96" fmla="*/ 915365 h 1842720"/>
              <a:gd name="connsiteX97" fmla="*/ 1476427 w 1793181"/>
              <a:gd name="connsiteY97" fmla="*/ 927595 h 1842720"/>
              <a:gd name="connsiteX98" fmla="*/ 1464819 w 1793181"/>
              <a:gd name="connsiteY98" fmla="*/ 915075 h 1842720"/>
              <a:gd name="connsiteX99" fmla="*/ 1476989 w 1793181"/>
              <a:gd name="connsiteY99" fmla="*/ 902549 h 1842720"/>
              <a:gd name="connsiteX100" fmla="*/ 1488593 w 1793181"/>
              <a:gd name="connsiteY100" fmla="*/ 915365 h 1842720"/>
              <a:gd name="connsiteX101" fmla="*/ 1500150 w 1793181"/>
              <a:gd name="connsiteY101" fmla="*/ 614839 h 1842720"/>
              <a:gd name="connsiteX102" fmla="*/ 1475772 w 1793181"/>
              <a:gd name="connsiteY102" fmla="*/ 639245 h 1842720"/>
              <a:gd name="connsiteX103" fmla="*/ 1452603 w 1793181"/>
              <a:gd name="connsiteY103" fmla="*/ 614209 h 1842720"/>
              <a:gd name="connsiteX104" fmla="*/ 1476989 w 1793181"/>
              <a:gd name="connsiteY104" fmla="*/ 589157 h 1842720"/>
              <a:gd name="connsiteX105" fmla="*/ 1500150 w 1793181"/>
              <a:gd name="connsiteY105" fmla="*/ 614839 h 1842720"/>
              <a:gd name="connsiteX106" fmla="*/ 1500248 w 1793181"/>
              <a:gd name="connsiteY106" fmla="*/ 1818211 h 1842720"/>
              <a:gd name="connsiteX107" fmla="*/ 1475865 w 1793181"/>
              <a:gd name="connsiteY107" fmla="*/ 1842711 h 1842720"/>
              <a:gd name="connsiteX108" fmla="*/ 1452602 w 1793181"/>
              <a:gd name="connsiteY108" fmla="*/ 1817625 h 1842720"/>
              <a:gd name="connsiteX109" fmla="*/ 1476988 w 1793181"/>
              <a:gd name="connsiteY109" fmla="*/ 1792523 h 1842720"/>
              <a:gd name="connsiteX110" fmla="*/ 1500248 w 1793181"/>
              <a:gd name="connsiteY110" fmla="*/ 1818211 h 1842720"/>
              <a:gd name="connsiteX111" fmla="*/ 1500248 w 1793181"/>
              <a:gd name="connsiteY111" fmla="*/ 1216527 h 1842720"/>
              <a:gd name="connsiteX112" fmla="*/ 1475865 w 1793181"/>
              <a:gd name="connsiteY112" fmla="*/ 1241027 h 1842720"/>
              <a:gd name="connsiteX113" fmla="*/ 1452602 w 1793181"/>
              <a:gd name="connsiteY113" fmla="*/ 1215892 h 1842720"/>
              <a:gd name="connsiteX114" fmla="*/ 1476988 w 1793181"/>
              <a:gd name="connsiteY114" fmla="*/ 1190841 h 1842720"/>
              <a:gd name="connsiteX115" fmla="*/ 1500248 w 1793181"/>
              <a:gd name="connsiteY115" fmla="*/ 1216527 h 1842720"/>
              <a:gd name="connsiteX116" fmla="*/ 1511805 w 1793181"/>
              <a:gd name="connsiteY116" fmla="*/ 1517734 h 1842720"/>
              <a:gd name="connsiteX117" fmla="*/ 1475210 w 1793181"/>
              <a:gd name="connsiteY117" fmla="*/ 1554408 h 1842720"/>
              <a:gd name="connsiteX118" fmla="*/ 1440385 w 1793181"/>
              <a:gd name="connsiteY118" fmla="*/ 1516757 h 1842720"/>
              <a:gd name="connsiteX119" fmla="*/ 1476988 w 1793181"/>
              <a:gd name="connsiteY119" fmla="*/ 1479180 h 1842720"/>
              <a:gd name="connsiteX120" fmla="*/ 1511805 w 1793181"/>
              <a:gd name="connsiteY120" fmla="*/ 1517734 h 1842720"/>
              <a:gd name="connsiteX121" fmla="*/ 1511805 w 1793181"/>
              <a:gd name="connsiteY121" fmla="*/ 314319 h 1842720"/>
              <a:gd name="connsiteX122" fmla="*/ 1475210 w 1793181"/>
              <a:gd name="connsiteY122" fmla="*/ 350994 h 1842720"/>
              <a:gd name="connsiteX123" fmla="*/ 1440385 w 1793181"/>
              <a:gd name="connsiteY123" fmla="*/ 313342 h 1842720"/>
              <a:gd name="connsiteX124" fmla="*/ 1476988 w 1793181"/>
              <a:gd name="connsiteY124" fmla="*/ 275765 h 1842720"/>
              <a:gd name="connsiteX125" fmla="*/ 1511805 w 1793181"/>
              <a:gd name="connsiteY125" fmla="*/ 314319 h 1842720"/>
              <a:gd name="connsiteX126" fmla="*/ 1781519 w 1793181"/>
              <a:gd name="connsiteY126" fmla="*/ 1817916 h 1842720"/>
              <a:gd name="connsiteX127" fmla="*/ 1769353 w 1793181"/>
              <a:gd name="connsiteY127" fmla="*/ 1830146 h 1842720"/>
              <a:gd name="connsiteX128" fmla="*/ 1757746 w 1793181"/>
              <a:gd name="connsiteY128" fmla="*/ 1817625 h 1842720"/>
              <a:gd name="connsiteX129" fmla="*/ 1769915 w 1793181"/>
              <a:gd name="connsiteY129" fmla="*/ 1805098 h 1842720"/>
              <a:gd name="connsiteX130" fmla="*/ 1781519 w 1793181"/>
              <a:gd name="connsiteY130" fmla="*/ 1817916 h 1842720"/>
              <a:gd name="connsiteX131" fmla="*/ 1781519 w 1793181"/>
              <a:gd name="connsiteY131" fmla="*/ 915365 h 1842720"/>
              <a:gd name="connsiteX132" fmla="*/ 1769353 w 1793181"/>
              <a:gd name="connsiteY132" fmla="*/ 927595 h 1842720"/>
              <a:gd name="connsiteX133" fmla="*/ 1757746 w 1793181"/>
              <a:gd name="connsiteY133" fmla="*/ 915075 h 1842720"/>
              <a:gd name="connsiteX134" fmla="*/ 1769915 w 1793181"/>
              <a:gd name="connsiteY134" fmla="*/ 902549 h 1842720"/>
              <a:gd name="connsiteX135" fmla="*/ 1781519 w 1793181"/>
              <a:gd name="connsiteY135" fmla="*/ 915365 h 1842720"/>
              <a:gd name="connsiteX136" fmla="*/ 1781519 w 1793181"/>
              <a:gd name="connsiteY136" fmla="*/ 614499 h 1842720"/>
              <a:gd name="connsiteX137" fmla="*/ 1769353 w 1793181"/>
              <a:gd name="connsiteY137" fmla="*/ 626728 h 1842720"/>
              <a:gd name="connsiteX138" fmla="*/ 1757746 w 1793181"/>
              <a:gd name="connsiteY138" fmla="*/ 614208 h 1842720"/>
              <a:gd name="connsiteX139" fmla="*/ 1769915 w 1793181"/>
              <a:gd name="connsiteY139" fmla="*/ 601683 h 1842720"/>
              <a:gd name="connsiteX140" fmla="*/ 1781519 w 1793181"/>
              <a:gd name="connsiteY140" fmla="*/ 614499 h 1842720"/>
              <a:gd name="connsiteX141" fmla="*/ 1781519 w 1793181"/>
              <a:gd name="connsiteY141" fmla="*/ 12816 h 1842720"/>
              <a:gd name="connsiteX142" fmla="*/ 1769353 w 1793181"/>
              <a:gd name="connsiteY142" fmla="*/ 25046 h 1842720"/>
              <a:gd name="connsiteX143" fmla="*/ 1757746 w 1793181"/>
              <a:gd name="connsiteY143" fmla="*/ 12526 h 1842720"/>
              <a:gd name="connsiteX144" fmla="*/ 1769915 w 1793181"/>
              <a:gd name="connsiteY144" fmla="*/ 0 h 1842720"/>
              <a:gd name="connsiteX145" fmla="*/ 1781519 w 1793181"/>
              <a:gd name="connsiteY145" fmla="*/ 12816 h 1842720"/>
              <a:gd name="connsiteX146" fmla="*/ 1781612 w 1793181"/>
              <a:gd name="connsiteY146" fmla="*/ 1216187 h 1842720"/>
              <a:gd name="connsiteX147" fmla="*/ 1769447 w 1793181"/>
              <a:gd name="connsiteY147" fmla="*/ 1228511 h 1842720"/>
              <a:gd name="connsiteX148" fmla="*/ 1757745 w 1793181"/>
              <a:gd name="connsiteY148" fmla="*/ 1215891 h 1842720"/>
              <a:gd name="connsiteX149" fmla="*/ 1769915 w 1793181"/>
              <a:gd name="connsiteY149" fmla="*/ 1203366 h 1842720"/>
              <a:gd name="connsiteX150" fmla="*/ 1781612 w 1793181"/>
              <a:gd name="connsiteY150" fmla="*/ 1216187 h 1842720"/>
              <a:gd name="connsiteX151" fmla="*/ 1793174 w 1793181"/>
              <a:gd name="connsiteY151" fmla="*/ 313979 h 1842720"/>
              <a:gd name="connsiteX152" fmla="*/ 1768792 w 1793181"/>
              <a:gd name="connsiteY152" fmla="*/ 338478 h 1842720"/>
              <a:gd name="connsiteX153" fmla="*/ 1745528 w 1793181"/>
              <a:gd name="connsiteY153" fmla="*/ 313342 h 1842720"/>
              <a:gd name="connsiteX154" fmla="*/ 1769916 w 1793181"/>
              <a:gd name="connsiteY154" fmla="*/ 288291 h 1842720"/>
              <a:gd name="connsiteX155" fmla="*/ 1793174 w 1793181"/>
              <a:gd name="connsiteY155" fmla="*/ 313979 h 1842720"/>
              <a:gd name="connsiteX156" fmla="*/ 1793175 w 1793181"/>
              <a:gd name="connsiteY156" fmla="*/ 1517394 h 1842720"/>
              <a:gd name="connsiteX157" fmla="*/ 1768792 w 1793181"/>
              <a:gd name="connsiteY157" fmla="*/ 1541894 h 1842720"/>
              <a:gd name="connsiteX158" fmla="*/ 1745528 w 1793181"/>
              <a:gd name="connsiteY158" fmla="*/ 1516758 h 1842720"/>
              <a:gd name="connsiteX159" fmla="*/ 1769916 w 1793181"/>
              <a:gd name="connsiteY159" fmla="*/ 1491706 h 1842720"/>
              <a:gd name="connsiteX160" fmla="*/ 1793175 w 1793181"/>
              <a:gd name="connsiteY160" fmla="*/ 1517394 h 18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793181" h="1842720">
                <a:moveTo>
                  <a:pt x="23773" y="1817965"/>
                </a:moveTo>
                <a:cubicBezTo>
                  <a:pt x="23591" y="1824880"/>
                  <a:pt x="18123" y="1830333"/>
                  <a:pt x="11561" y="1830141"/>
                </a:cubicBezTo>
                <a:cubicBezTo>
                  <a:pt x="5124" y="1829953"/>
                  <a:pt x="4" y="1824406"/>
                  <a:pt x="0" y="1817625"/>
                </a:cubicBezTo>
                <a:cubicBezTo>
                  <a:pt x="74" y="1810628"/>
                  <a:pt x="5523" y="1805014"/>
                  <a:pt x="12169" y="1805098"/>
                </a:cubicBezTo>
                <a:cubicBezTo>
                  <a:pt x="12184" y="1805098"/>
                  <a:pt x="12202" y="1805098"/>
                  <a:pt x="12216" y="1805098"/>
                </a:cubicBezTo>
                <a:cubicBezTo>
                  <a:pt x="18779" y="1805291"/>
                  <a:pt x="23956" y="1811052"/>
                  <a:pt x="23773" y="1817965"/>
                </a:cubicBezTo>
                <a:close/>
                <a:moveTo>
                  <a:pt x="328537" y="1818256"/>
                </a:moveTo>
                <a:cubicBezTo>
                  <a:pt x="328205" y="1832118"/>
                  <a:pt x="317266" y="1843062"/>
                  <a:pt x="304113" y="1842712"/>
                </a:cubicBezTo>
                <a:cubicBezTo>
                  <a:pt x="291198" y="1842360"/>
                  <a:pt x="280900" y="1831236"/>
                  <a:pt x="280896" y="1817624"/>
                </a:cubicBezTo>
                <a:cubicBezTo>
                  <a:pt x="281050" y="1803599"/>
                  <a:pt x="291966" y="1792360"/>
                  <a:pt x="305279" y="1792523"/>
                </a:cubicBezTo>
                <a:cubicBezTo>
                  <a:pt x="305297" y="1792523"/>
                  <a:pt x="305311" y="1792523"/>
                  <a:pt x="305329" y="1792523"/>
                </a:cubicBezTo>
                <a:cubicBezTo>
                  <a:pt x="318483" y="1792878"/>
                  <a:pt x="328875" y="1804398"/>
                  <a:pt x="328537" y="1818256"/>
                </a:cubicBezTo>
                <a:close/>
                <a:moveTo>
                  <a:pt x="340145" y="1517734"/>
                </a:moveTo>
                <a:cubicBezTo>
                  <a:pt x="339654" y="1538505"/>
                  <a:pt x="323271" y="1554926"/>
                  <a:pt x="303550" y="1554409"/>
                </a:cubicBezTo>
                <a:cubicBezTo>
                  <a:pt x="284163" y="1553901"/>
                  <a:pt x="268706" y="1537188"/>
                  <a:pt x="268726" y="1516758"/>
                </a:cubicBezTo>
                <a:cubicBezTo>
                  <a:pt x="268983" y="1495735"/>
                  <a:pt x="285366" y="1478908"/>
                  <a:pt x="305324" y="1479179"/>
                </a:cubicBezTo>
                <a:cubicBezTo>
                  <a:pt x="305324" y="1479179"/>
                  <a:pt x="305329" y="1479179"/>
                  <a:pt x="305329" y="1479179"/>
                </a:cubicBezTo>
                <a:cubicBezTo>
                  <a:pt x="325050" y="1479698"/>
                  <a:pt x="340637" y="1496958"/>
                  <a:pt x="340145" y="1517734"/>
                </a:cubicBezTo>
                <a:close/>
                <a:moveTo>
                  <a:pt x="609814" y="1817965"/>
                </a:moveTo>
                <a:cubicBezTo>
                  <a:pt x="609632" y="1824879"/>
                  <a:pt x="604164" y="1830333"/>
                  <a:pt x="597602" y="1830141"/>
                </a:cubicBezTo>
                <a:cubicBezTo>
                  <a:pt x="591165" y="1829953"/>
                  <a:pt x="586045" y="1824405"/>
                  <a:pt x="586041" y="1817624"/>
                </a:cubicBezTo>
                <a:cubicBezTo>
                  <a:pt x="586091" y="1810651"/>
                  <a:pt x="591498" y="1805044"/>
                  <a:pt x="598112" y="1805098"/>
                </a:cubicBezTo>
                <a:cubicBezTo>
                  <a:pt x="598163" y="1805098"/>
                  <a:pt x="598210" y="1805098"/>
                  <a:pt x="598257" y="1805098"/>
                </a:cubicBezTo>
                <a:cubicBezTo>
                  <a:pt x="604820" y="1805290"/>
                  <a:pt x="609997" y="1811051"/>
                  <a:pt x="609814" y="1817965"/>
                </a:cubicBezTo>
                <a:close/>
                <a:moveTo>
                  <a:pt x="609907" y="1216232"/>
                </a:moveTo>
                <a:cubicBezTo>
                  <a:pt x="609753" y="1223175"/>
                  <a:pt x="604285" y="1228674"/>
                  <a:pt x="597695" y="1228511"/>
                </a:cubicBezTo>
                <a:cubicBezTo>
                  <a:pt x="591198" y="1228348"/>
                  <a:pt x="586016" y="1222742"/>
                  <a:pt x="586040" y="1215892"/>
                </a:cubicBezTo>
                <a:cubicBezTo>
                  <a:pt x="586115" y="1208894"/>
                  <a:pt x="591563" y="1203282"/>
                  <a:pt x="598210" y="1203366"/>
                </a:cubicBezTo>
                <a:cubicBezTo>
                  <a:pt x="598224" y="1203366"/>
                  <a:pt x="598242" y="1203366"/>
                  <a:pt x="598257" y="1203366"/>
                </a:cubicBezTo>
                <a:cubicBezTo>
                  <a:pt x="604847" y="1203529"/>
                  <a:pt x="610062" y="1209288"/>
                  <a:pt x="609907" y="1216232"/>
                </a:cubicBezTo>
                <a:close/>
                <a:moveTo>
                  <a:pt x="621464" y="1517438"/>
                </a:moveTo>
                <a:cubicBezTo>
                  <a:pt x="621132" y="1531300"/>
                  <a:pt x="610193" y="1542244"/>
                  <a:pt x="597040" y="1541894"/>
                </a:cubicBezTo>
                <a:cubicBezTo>
                  <a:pt x="584107" y="1541542"/>
                  <a:pt x="573800" y="1530388"/>
                  <a:pt x="573823" y="1516757"/>
                </a:cubicBezTo>
                <a:cubicBezTo>
                  <a:pt x="573977" y="1502757"/>
                  <a:pt x="584870" y="1491543"/>
                  <a:pt x="598159" y="1491706"/>
                </a:cubicBezTo>
                <a:cubicBezTo>
                  <a:pt x="598191" y="1491706"/>
                  <a:pt x="598224" y="1491706"/>
                  <a:pt x="598256" y="1491706"/>
                </a:cubicBezTo>
                <a:cubicBezTo>
                  <a:pt x="611410" y="1492061"/>
                  <a:pt x="621802" y="1503581"/>
                  <a:pt x="621464" y="1517438"/>
                </a:cubicBezTo>
                <a:close/>
                <a:moveTo>
                  <a:pt x="621464" y="915705"/>
                </a:moveTo>
                <a:cubicBezTo>
                  <a:pt x="621132" y="929567"/>
                  <a:pt x="610193" y="940511"/>
                  <a:pt x="597040" y="940161"/>
                </a:cubicBezTo>
                <a:cubicBezTo>
                  <a:pt x="584125" y="939811"/>
                  <a:pt x="573827" y="928685"/>
                  <a:pt x="573823" y="915075"/>
                </a:cubicBezTo>
                <a:cubicBezTo>
                  <a:pt x="573977" y="901049"/>
                  <a:pt x="584893" y="889811"/>
                  <a:pt x="598206" y="889973"/>
                </a:cubicBezTo>
                <a:cubicBezTo>
                  <a:pt x="598224" y="889973"/>
                  <a:pt x="598238" y="889973"/>
                  <a:pt x="598256" y="889973"/>
                </a:cubicBezTo>
                <a:cubicBezTo>
                  <a:pt x="611410" y="890328"/>
                  <a:pt x="621802" y="901848"/>
                  <a:pt x="621464" y="915705"/>
                </a:cubicBezTo>
                <a:close/>
                <a:moveTo>
                  <a:pt x="902740" y="1817965"/>
                </a:moveTo>
                <a:cubicBezTo>
                  <a:pt x="902558" y="1824879"/>
                  <a:pt x="897090" y="1830333"/>
                  <a:pt x="890528" y="1830141"/>
                </a:cubicBezTo>
                <a:cubicBezTo>
                  <a:pt x="884091" y="1829953"/>
                  <a:pt x="878971" y="1824405"/>
                  <a:pt x="878967" y="1817624"/>
                </a:cubicBezTo>
                <a:cubicBezTo>
                  <a:pt x="879017" y="1810651"/>
                  <a:pt x="884424" y="1805044"/>
                  <a:pt x="891038" y="1805098"/>
                </a:cubicBezTo>
                <a:cubicBezTo>
                  <a:pt x="891089" y="1805098"/>
                  <a:pt x="891136" y="1805098"/>
                  <a:pt x="891183" y="1805098"/>
                </a:cubicBezTo>
                <a:cubicBezTo>
                  <a:pt x="897746" y="1805290"/>
                  <a:pt x="902922" y="1811051"/>
                  <a:pt x="902740" y="1817965"/>
                </a:cubicBezTo>
                <a:close/>
                <a:moveTo>
                  <a:pt x="902740" y="1517097"/>
                </a:moveTo>
                <a:cubicBezTo>
                  <a:pt x="902558" y="1524012"/>
                  <a:pt x="897090" y="1529465"/>
                  <a:pt x="890528" y="1529273"/>
                </a:cubicBezTo>
                <a:cubicBezTo>
                  <a:pt x="884091" y="1529085"/>
                  <a:pt x="878971" y="1523538"/>
                  <a:pt x="878967" y="1516757"/>
                </a:cubicBezTo>
                <a:cubicBezTo>
                  <a:pt x="879041" y="1509760"/>
                  <a:pt x="884490" y="1504148"/>
                  <a:pt x="891136" y="1504231"/>
                </a:cubicBezTo>
                <a:cubicBezTo>
                  <a:pt x="891151" y="1504231"/>
                  <a:pt x="891164" y="1504231"/>
                  <a:pt x="891183" y="1504231"/>
                </a:cubicBezTo>
                <a:cubicBezTo>
                  <a:pt x="897746" y="1504424"/>
                  <a:pt x="902922" y="1510184"/>
                  <a:pt x="902740" y="1517097"/>
                </a:cubicBezTo>
                <a:close/>
                <a:moveTo>
                  <a:pt x="914390" y="1216571"/>
                </a:moveTo>
                <a:cubicBezTo>
                  <a:pt x="914058" y="1230433"/>
                  <a:pt x="903119" y="1241376"/>
                  <a:pt x="889966" y="1241026"/>
                </a:cubicBezTo>
                <a:cubicBezTo>
                  <a:pt x="877033" y="1240676"/>
                  <a:pt x="866726" y="1229521"/>
                  <a:pt x="866749" y="1215890"/>
                </a:cubicBezTo>
                <a:cubicBezTo>
                  <a:pt x="866927" y="1201865"/>
                  <a:pt x="877866" y="1190651"/>
                  <a:pt x="891179" y="1190839"/>
                </a:cubicBezTo>
                <a:cubicBezTo>
                  <a:pt x="891179" y="1190839"/>
                  <a:pt x="891182" y="1190839"/>
                  <a:pt x="891182" y="1190839"/>
                </a:cubicBezTo>
                <a:cubicBezTo>
                  <a:pt x="904336" y="1191193"/>
                  <a:pt x="914728" y="1202713"/>
                  <a:pt x="914390" y="1216571"/>
                </a:cubicBezTo>
                <a:close/>
                <a:moveTo>
                  <a:pt x="914954" y="614844"/>
                </a:moveTo>
                <a:cubicBezTo>
                  <a:pt x="914640" y="628701"/>
                  <a:pt x="903724" y="639669"/>
                  <a:pt x="890571" y="639343"/>
                </a:cubicBezTo>
                <a:cubicBezTo>
                  <a:pt x="877638" y="639023"/>
                  <a:pt x="867312" y="627888"/>
                  <a:pt x="867308" y="614257"/>
                </a:cubicBezTo>
                <a:cubicBezTo>
                  <a:pt x="867485" y="600242"/>
                  <a:pt x="878391" y="589018"/>
                  <a:pt x="891694" y="589157"/>
                </a:cubicBezTo>
                <a:cubicBezTo>
                  <a:pt x="904848" y="589482"/>
                  <a:pt x="915263" y="600981"/>
                  <a:pt x="914954" y="614844"/>
                </a:cubicBezTo>
                <a:close/>
                <a:moveTo>
                  <a:pt x="925949" y="916046"/>
                </a:moveTo>
                <a:cubicBezTo>
                  <a:pt x="925433" y="936822"/>
                  <a:pt x="909027" y="953219"/>
                  <a:pt x="889311" y="952677"/>
                </a:cubicBezTo>
                <a:cubicBezTo>
                  <a:pt x="869961" y="952140"/>
                  <a:pt x="854537" y="935466"/>
                  <a:pt x="854533" y="915075"/>
                </a:cubicBezTo>
                <a:cubicBezTo>
                  <a:pt x="854791" y="894022"/>
                  <a:pt x="871197" y="877176"/>
                  <a:pt x="891179" y="877447"/>
                </a:cubicBezTo>
                <a:cubicBezTo>
                  <a:pt x="891179" y="877447"/>
                  <a:pt x="891183" y="877447"/>
                  <a:pt x="891183" y="877447"/>
                </a:cubicBezTo>
                <a:cubicBezTo>
                  <a:pt x="910899" y="877990"/>
                  <a:pt x="926468" y="895275"/>
                  <a:pt x="925949" y="916046"/>
                </a:cubicBezTo>
                <a:close/>
                <a:moveTo>
                  <a:pt x="1195666" y="1817916"/>
                </a:moveTo>
                <a:cubicBezTo>
                  <a:pt x="1195512" y="1824834"/>
                  <a:pt x="1190063" y="1830308"/>
                  <a:pt x="1183500" y="1830146"/>
                </a:cubicBezTo>
                <a:cubicBezTo>
                  <a:pt x="1177045" y="1829983"/>
                  <a:pt x="1171893" y="1824426"/>
                  <a:pt x="1171893" y="1817625"/>
                </a:cubicBezTo>
                <a:cubicBezTo>
                  <a:pt x="1171967" y="1810628"/>
                  <a:pt x="1177416" y="1805019"/>
                  <a:pt x="1184062" y="1805098"/>
                </a:cubicBezTo>
                <a:cubicBezTo>
                  <a:pt x="1190625" y="1805262"/>
                  <a:pt x="1195821" y="1811002"/>
                  <a:pt x="1195666" y="1817916"/>
                </a:cubicBezTo>
                <a:close/>
                <a:moveTo>
                  <a:pt x="1195666" y="614499"/>
                </a:moveTo>
                <a:cubicBezTo>
                  <a:pt x="1195512" y="621418"/>
                  <a:pt x="1190063" y="626892"/>
                  <a:pt x="1183500" y="626728"/>
                </a:cubicBezTo>
                <a:cubicBezTo>
                  <a:pt x="1177045" y="626566"/>
                  <a:pt x="1171893" y="621008"/>
                  <a:pt x="1171893" y="614208"/>
                </a:cubicBezTo>
                <a:cubicBezTo>
                  <a:pt x="1171995" y="607220"/>
                  <a:pt x="1177429" y="601628"/>
                  <a:pt x="1184062" y="601683"/>
                </a:cubicBezTo>
                <a:cubicBezTo>
                  <a:pt x="1190625" y="601845"/>
                  <a:pt x="1195821" y="607585"/>
                  <a:pt x="1195666" y="614499"/>
                </a:cubicBezTo>
                <a:close/>
                <a:moveTo>
                  <a:pt x="1195759" y="1216187"/>
                </a:moveTo>
                <a:cubicBezTo>
                  <a:pt x="1195633" y="1223131"/>
                  <a:pt x="1190184" y="1228650"/>
                  <a:pt x="1183594" y="1228511"/>
                </a:cubicBezTo>
                <a:cubicBezTo>
                  <a:pt x="1177078" y="1228378"/>
                  <a:pt x="1171869" y="1222761"/>
                  <a:pt x="1171892" y="1215891"/>
                </a:cubicBezTo>
                <a:cubicBezTo>
                  <a:pt x="1171994" y="1208904"/>
                  <a:pt x="1177429" y="1203312"/>
                  <a:pt x="1184062" y="1203366"/>
                </a:cubicBezTo>
                <a:cubicBezTo>
                  <a:pt x="1190653" y="1203504"/>
                  <a:pt x="1195891" y="1209239"/>
                  <a:pt x="1195759" y="1216187"/>
                </a:cubicBezTo>
                <a:close/>
                <a:moveTo>
                  <a:pt x="1207321" y="1517394"/>
                </a:moveTo>
                <a:cubicBezTo>
                  <a:pt x="1207007" y="1531251"/>
                  <a:pt x="1196091" y="1542218"/>
                  <a:pt x="1182939" y="1541894"/>
                </a:cubicBezTo>
                <a:cubicBezTo>
                  <a:pt x="1169987" y="1541572"/>
                  <a:pt x="1159652" y="1530408"/>
                  <a:pt x="1159675" y="1516757"/>
                </a:cubicBezTo>
                <a:cubicBezTo>
                  <a:pt x="1159852" y="1502752"/>
                  <a:pt x="1170768" y="1491543"/>
                  <a:pt x="1184062" y="1491706"/>
                </a:cubicBezTo>
                <a:cubicBezTo>
                  <a:pt x="1197215" y="1492031"/>
                  <a:pt x="1207630" y="1503532"/>
                  <a:pt x="1207321" y="1517394"/>
                </a:cubicBezTo>
                <a:close/>
                <a:moveTo>
                  <a:pt x="1207322" y="915661"/>
                </a:moveTo>
                <a:cubicBezTo>
                  <a:pt x="1207008" y="929518"/>
                  <a:pt x="1196092" y="940486"/>
                  <a:pt x="1182939" y="940160"/>
                </a:cubicBezTo>
                <a:cubicBezTo>
                  <a:pt x="1170006" y="939840"/>
                  <a:pt x="1159679" y="928705"/>
                  <a:pt x="1159676" y="915074"/>
                </a:cubicBezTo>
                <a:cubicBezTo>
                  <a:pt x="1159853" y="901059"/>
                  <a:pt x="1170759" y="889835"/>
                  <a:pt x="1184062" y="889974"/>
                </a:cubicBezTo>
                <a:cubicBezTo>
                  <a:pt x="1197216" y="890299"/>
                  <a:pt x="1207631" y="901798"/>
                  <a:pt x="1207322" y="915661"/>
                </a:cubicBezTo>
                <a:close/>
                <a:moveTo>
                  <a:pt x="1488593" y="915365"/>
                </a:moveTo>
                <a:cubicBezTo>
                  <a:pt x="1488439" y="922284"/>
                  <a:pt x="1482990" y="927758"/>
                  <a:pt x="1476427" y="927595"/>
                </a:cubicBezTo>
                <a:cubicBezTo>
                  <a:pt x="1469973" y="927432"/>
                  <a:pt x="1464819" y="921875"/>
                  <a:pt x="1464819" y="915075"/>
                </a:cubicBezTo>
                <a:cubicBezTo>
                  <a:pt x="1464895" y="908077"/>
                  <a:pt x="1470343" y="902469"/>
                  <a:pt x="1476989" y="902549"/>
                </a:cubicBezTo>
                <a:cubicBezTo>
                  <a:pt x="1483552" y="902712"/>
                  <a:pt x="1488748" y="908452"/>
                  <a:pt x="1488593" y="915365"/>
                </a:cubicBezTo>
                <a:close/>
                <a:moveTo>
                  <a:pt x="1500150" y="614839"/>
                </a:moveTo>
                <a:cubicBezTo>
                  <a:pt x="1499817" y="628672"/>
                  <a:pt x="1488901" y="639595"/>
                  <a:pt x="1475772" y="639245"/>
                </a:cubicBezTo>
                <a:cubicBezTo>
                  <a:pt x="1462886" y="638895"/>
                  <a:pt x="1452606" y="627789"/>
                  <a:pt x="1452603" y="614209"/>
                </a:cubicBezTo>
                <a:cubicBezTo>
                  <a:pt x="1452780" y="600203"/>
                  <a:pt x="1463691" y="588994"/>
                  <a:pt x="1476989" y="589157"/>
                </a:cubicBezTo>
                <a:cubicBezTo>
                  <a:pt x="1490119" y="589512"/>
                  <a:pt x="1500487" y="601012"/>
                  <a:pt x="1500150" y="614839"/>
                </a:cubicBezTo>
                <a:close/>
                <a:moveTo>
                  <a:pt x="1500248" y="1818211"/>
                </a:moveTo>
                <a:cubicBezTo>
                  <a:pt x="1499934" y="1832069"/>
                  <a:pt x="1489018" y="1843037"/>
                  <a:pt x="1475865" y="1842711"/>
                </a:cubicBezTo>
                <a:cubicBezTo>
                  <a:pt x="1462932" y="1842391"/>
                  <a:pt x="1452605" y="1831256"/>
                  <a:pt x="1452602" y="1817625"/>
                </a:cubicBezTo>
                <a:cubicBezTo>
                  <a:pt x="1452779" y="1803609"/>
                  <a:pt x="1463685" y="1792385"/>
                  <a:pt x="1476988" y="1792523"/>
                </a:cubicBezTo>
                <a:cubicBezTo>
                  <a:pt x="1490142" y="1792848"/>
                  <a:pt x="1500557" y="1804348"/>
                  <a:pt x="1500248" y="1818211"/>
                </a:cubicBezTo>
                <a:close/>
                <a:moveTo>
                  <a:pt x="1500248" y="1216527"/>
                </a:moveTo>
                <a:cubicBezTo>
                  <a:pt x="1499934" y="1230385"/>
                  <a:pt x="1489018" y="1241353"/>
                  <a:pt x="1475865" y="1241027"/>
                </a:cubicBezTo>
                <a:cubicBezTo>
                  <a:pt x="1462913" y="1240707"/>
                  <a:pt x="1452578" y="1229542"/>
                  <a:pt x="1452602" y="1215892"/>
                </a:cubicBezTo>
                <a:cubicBezTo>
                  <a:pt x="1452807" y="1201896"/>
                  <a:pt x="1463705" y="1190702"/>
                  <a:pt x="1476988" y="1190841"/>
                </a:cubicBezTo>
                <a:cubicBezTo>
                  <a:pt x="1490142" y="1191166"/>
                  <a:pt x="1500557" y="1202665"/>
                  <a:pt x="1500248" y="1216527"/>
                </a:cubicBezTo>
                <a:close/>
                <a:moveTo>
                  <a:pt x="1511805" y="1517734"/>
                </a:moveTo>
                <a:cubicBezTo>
                  <a:pt x="1511313" y="1538505"/>
                  <a:pt x="1494930" y="1554927"/>
                  <a:pt x="1475210" y="1554408"/>
                </a:cubicBezTo>
                <a:cubicBezTo>
                  <a:pt x="1455822" y="1553901"/>
                  <a:pt x="1440365" y="1537188"/>
                  <a:pt x="1440385" y="1516757"/>
                </a:cubicBezTo>
                <a:cubicBezTo>
                  <a:pt x="1440666" y="1495744"/>
                  <a:pt x="1457039" y="1478933"/>
                  <a:pt x="1476988" y="1479180"/>
                </a:cubicBezTo>
                <a:cubicBezTo>
                  <a:pt x="1496709" y="1479697"/>
                  <a:pt x="1512297" y="1496958"/>
                  <a:pt x="1511805" y="1517734"/>
                </a:cubicBezTo>
                <a:close/>
                <a:moveTo>
                  <a:pt x="1511805" y="314319"/>
                </a:moveTo>
                <a:cubicBezTo>
                  <a:pt x="1511313" y="335090"/>
                  <a:pt x="1494930" y="351512"/>
                  <a:pt x="1475210" y="350994"/>
                </a:cubicBezTo>
                <a:cubicBezTo>
                  <a:pt x="1455822" y="350486"/>
                  <a:pt x="1440365" y="333774"/>
                  <a:pt x="1440385" y="313342"/>
                </a:cubicBezTo>
                <a:cubicBezTo>
                  <a:pt x="1440666" y="292330"/>
                  <a:pt x="1457039" y="275519"/>
                  <a:pt x="1476988" y="275765"/>
                </a:cubicBezTo>
                <a:cubicBezTo>
                  <a:pt x="1496709" y="276283"/>
                  <a:pt x="1512297" y="293542"/>
                  <a:pt x="1511805" y="314319"/>
                </a:cubicBezTo>
                <a:close/>
                <a:moveTo>
                  <a:pt x="1781519" y="1817916"/>
                </a:moveTo>
                <a:cubicBezTo>
                  <a:pt x="1781365" y="1824834"/>
                  <a:pt x="1775915" y="1830308"/>
                  <a:pt x="1769353" y="1830146"/>
                </a:cubicBezTo>
                <a:cubicBezTo>
                  <a:pt x="1762898" y="1829983"/>
                  <a:pt x="1757746" y="1824426"/>
                  <a:pt x="1757746" y="1817625"/>
                </a:cubicBezTo>
                <a:cubicBezTo>
                  <a:pt x="1757820" y="1810628"/>
                  <a:pt x="1763269" y="1805019"/>
                  <a:pt x="1769915" y="1805098"/>
                </a:cubicBezTo>
                <a:cubicBezTo>
                  <a:pt x="1776478" y="1805262"/>
                  <a:pt x="1781674" y="1811002"/>
                  <a:pt x="1781519" y="1817916"/>
                </a:cubicBezTo>
                <a:close/>
                <a:moveTo>
                  <a:pt x="1781519" y="915365"/>
                </a:moveTo>
                <a:cubicBezTo>
                  <a:pt x="1781365" y="922284"/>
                  <a:pt x="1775916" y="927758"/>
                  <a:pt x="1769353" y="927595"/>
                </a:cubicBezTo>
                <a:cubicBezTo>
                  <a:pt x="1762898" y="927432"/>
                  <a:pt x="1757746" y="921875"/>
                  <a:pt x="1757746" y="915075"/>
                </a:cubicBezTo>
                <a:cubicBezTo>
                  <a:pt x="1757820" y="908077"/>
                  <a:pt x="1763269" y="902469"/>
                  <a:pt x="1769915" y="902549"/>
                </a:cubicBezTo>
                <a:cubicBezTo>
                  <a:pt x="1776478" y="902712"/>
                  <a:pt x="1781674" y="908452"/>
                  <a:pt x="1781519" y="915365"/>
                </a:cubicBezTo>
                <a:close/>
                <a:moveTo>
                  <a:pt x="1781519" y="614499"/>
                </a:moveTo>
                <a:cubicBezTo>
                  <a:pt x="1781365" y="621418"/>
                  <a:pt x="1775916" y="626892"/>
                  <a:pt x="1769353" y="626728"/>
                </a:cubicBezTo>
                <a:cubicBezTo>
                  <a:pt x="1762898" y="626566"/>
                  <a:pt x="1757746" y="621008"/>
                  <a:pt x="1757746" y="614208"/>
                </a:cubicBezTo>
                <a:cubicBezTo>
                  <a:pt x="1757848" y="607220"/>
                  <a:pt x="1763282" y="601628"/>
                  <a:pt x="1769915" y="601683"/>
                </a:cubicBezTo>
                <a:cubicBezTo>
                  <a:pt x="1776478" y="601845"/>
                  <a:pt x="1781674" y="607585"/>
                  <a:pt x="1781519" y="614499"/>
                </a:cubicBezTo>
                <a:close/>
                <a:moveTo>
                  <a:pt x="1781519" y="12816"/>
                </a:moveTo>
                <a:cubicBezTo>
                  <a:pt x="1781365" y="19735"/>
                  <a:pt x="1775916" y="25209"/>
                  <a:pt x="1769353" y="25046"/>
                </a:cubicBezTo>
                <a:cubicBezTo>
                  <a:pt x="1762898" y="24883"/>
                  <a:pt x="1757746" y="19326"/>
                  <a:pt x="1757746" y="12526"/>
                </a:cubicBezTo>
                <a:cubicBezTo>
                  <a:pt x="1757820" y="5528"/>
                  <a:pt x="1763269" y="-80"/>
                  <a:pt x="1769915" y="0"/>
                </a:cubicBezTo>
                <a:cubicBezTo>
                  <a:pt x="1776478" y="163"/>
                  <a:pt x="1781674" y="5903"/>
                  <a:pt x="1781519" y="12816"/>
                </a:cubicBezTo>
                <a:close/>
                <a:moveTo>
                  <a:pt x="1781612" y="1216187"/>
                </a:moveTo>
                <a:cubicBezTo>
                  <a:pt x="1781486" y="1223131"/>
                  <a:pt x="1776037" y="1228650"/>
                  <a:pt x="1769447" y="1228511"/>
                </a:cubicBezTo>
                <a:cubicBezTo>
                  <a:pt x="1762931" y="1228378"/>
                  <a:pt x="1757722" y="1222761"/>
                  <a:pt x="1757745" y="1215891"/>
                </a:cubicBezTo>
                <a:cubicBezTo>
                  <a:pt x="1757847" y="1208904"/>
                  <a:pt x="1763282" y="1203312"/>
                  <a:pt x="1769915" y="1203366"/>
                </a:cubicBezTo>
                <a:cubicBezTo>
                  <a:pt x="1776506" y="1203504"/>
                  <a:pt x="1781744" y="1209239"/>
                  <a:pt x="1781612" y="1216187"/>
                </a:cubicBezTo>
                <a:close/>
                <a:moveTo>
                  <a:pt x="1793174" y="313979"/>
                </a:moveTo>
                <a:cubicBezTo>
                  <a:pt x="1792860" y="327836"/>
                  <a:pt x="1781945" y="338803"/>
                  <a:pt x="1768792" y="338478"/>
                </a:cubicBezTo>
                <a:cubicBezTo>
                  <a:pt x="1755840" y="338157"/>
                  <a:pt x="1745505" y="326993"/>
                  <a:pt x="1745528" y="313342"/>
                </a:cubicBezTo>
                <a:cubicBezTo>
                  <a:pt x="1745734" y="299347"/>
                  <a:pt x="1756631" y="288152"/>
                  <a:pt x="1769916" y="288291"/>
                </a:cubicBezTo>
                <a:cubicBezTo>
                  <a:pt x="1783068" y="288617"/>
                  <a:pt x="1793483" y="300116"/>
                  <a:pt x="1793174" y="313979"/>
                </a:cubicBezTo>
                <a:close/>
                <a:moveTo>
                  <a:pt x="1793175" y="1517394"/>
                </a:moveTo>
                <a:cubicBezTo>
                  <a:pt x="1792861" y="1531251"/>
                  <a:pt x="1781945" y="1542219"/>
                  <a:pt x="1768792" y="1541894"/>
                </a:cubicBezTo>
                <a:cubicBezTo>
                  <a:pt x="1755840" y="1541573"/>
                  <a:pt x="1745505" y="1530408"/>
                  <a:pt x="1745528" y="1516758"/>
                </a:cubicBezTo>
                <a:cubicBezTo>
                  <a:pt x="1745706" y="1502753"/>
                  <a:pt x="1756622" y="1491543"/>
                  <a:pt x="1769916" y="1491706"/>
                </a:cubicBezTo>
                <a:cubicBezTo>
                  <a:pt x="1783069" y="1492032"/>
                  <a:pt x="1793484" y="1503532"/>
                  <a:pt x="1793175" y="1517394"/>
                </a:cubicBezTo>
                <a:close/>
              </a:path>
            </a:pathLst>
          </a:custGeom>
          <a:solidFill>
            <a:schemeClr val="tx2"/>
          </a:solidFill>
          <a:ln w="4800" cap="flat">
            <a:noFill/>
            <a:prstDash val="solid"/>
            <a:miter/>
          </a:ln>
        </p:spPr>
        <p:txBody>
          <a:bodyPr rtlCol="0" anchor="ctr"/>
          <a:lstStyle/>
          <a:p>
            <a:endParaRPr lang="en-GB" dirty="0"/>
          </a:p>
        </p:txBody>
      </p:sp>
      <p:grpSp>
        <p:nvGrpSpPr>
          <p:cNvPr id="11" name="Graphic 19">
            <a:extLst>
              <a:ext uri="{FF2B5EF4-FFF2-40B4-BE49-F238E27FC236}">
                <a16:creationId xmlns:a16="http://schemas.microsoft.com/office/drawing/2014/main" id="{E1AED2E5-EACC-4379-8B86-BDCC33C414F2}"/>
              </a:ext>
              <a:ext uri="{C183D7F6-B498-43B3-948B-1728B52AA6E4}">
                <adec:decorative xmlns:adec="http://schemas.microsoft.com/office/drawing/2017/decorative" val="1"/>
              </a:ext>
            </a:extLst>
          </p:cNvPr>
          <p:cNvGrpSpPr/>
          <p:nvPr/>
        </p:nvGrpSpPr>
        <p:grpSpPr>
          <a:xfrm>
            <a:off x="571125" y="4482250"/>
            <a:ext cx="1535077" cy="256610"/>
            <a:chOff x="301852" y="4913727"/>
            <a:chExt cx="487916" cy="81562"/>
          </a:xfrm>
          <a:solidFill>
            <a:schemeClr val="bg1"/>
          </a:solidFill>
        </p:grpSpPr>
        <p:sp>
          <p:nvSpPr>
            <p:cNvPr id="12" name="Freeform: Shape 11">
              <a:extLst>
                <a:ext uri="{FF2B5EF4-FFF2-40B4-BE49-F238E27FC236}">
                  <a16:creationId xmlns:a16="http://schemas.microsoft.com/office/drawing/2014/main" id="{1B6BA168-9CE4-44AB-B941-D8DA4F05E79C}"/>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7C94091C-6139-4AFE-89FC-2B31F67136BA}"/>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2373ACD1-A8F0-4238-BB65-845CC0309217}"/>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567C362-E84E-440A-8FB1-AEE702C8EE7E}"/>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294458EE-BAB5-4F5D-8AD0-E3DCB92505A2}"/>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677978A7-70C7-4F30-927E-37994B0EC79F}"/>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6B868A66-D56A-4AE3-B9EB-8DA8B77CCAE9}"/>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3A65657E-3350-49C4-80F1-230CA744F304}"/>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57EA226B-3CD7-4150-951D-C7E8373D179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95910130-9080-4F24-B7C6-72FEB75AD2CD}"/>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C84E3B8-A874-464A-9343-39D84B674DC7}"/>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82C8E9EB-3D75-4469-B770-80DA62F0B1DA}"/>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5D489DD3-7B6F-4BB5-B7A3-F00CCFB28C8E}"/>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E26E3C15-90E3-49A7-B611-6558D0D1043A}"/>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1B95DFB8-9A64-4C6F-A877-531F37AD0F20}"/>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126215F6-3A3D-44A7-8588-FB218EE36DC1}"/>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7C6B71A1-9996-4901-B9D3-54FC81E74F1A}"/>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31D2AC48-6726-4552-87BB-E6D57D78A20C}"/>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BDA4CC45-8BAB-4AE6-B09B-2C920E8D1F09}"/>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B5DD9E6-B7AC-48D1-8849-FD3548138D28}"/>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3" name="Title 1">
            <a:extLst>
              <a:ext uri="{FF2B5EF4-FFF2-40B4-BE49-F238E27FC236}">
                <a16:creationId xmlns:a16="http://schemas.microsoft.com/office/drawing/2014/main" id="{1053A396-A4E8-411D-9AC4-A95D53FA725A}"/>
              </a:ext>
            </a:extLst>
          </p:cNvPr>
          <p:cNvSpPr>
            <a:spLocks noGrp="1"/>
          </p:cNvSpPr>
          <p:nvPr>
            <p:ph type="ctrTitle" hasCustomPrompt="1"/>
          </p:nvPr>
        </p:nvSpPr>
        <p:spPr>
          <a:xfrm>
            <a:off x="576261" y="231776"/>
            <a:ext cx="2824965" cy="2583344"/>
          </a:xfrm>
        </p:spPr>
        <p:txBody>
          <a:bodyPr anchor="b"/>
          <a:lstStyle>
            <a:lvl1pPr algn="l">
              <a:defRPr sz="4400" b="0">
                <a:solidFill>
                  <a:schemeClr val="bg1"/>
                </a:solidFill>
              </a:defRPr>
            </a:lvl1pPr>
          </a:lstStyle>
          <a:p>
            <a:r>
              <a:rPr lang="en-GB"/>
              <a:t>Add text for example Thank you</a:t>
            </a:r>
            <a:endParaRPr lang="en-GB" dirty="0"/>
          </a:p>
        </p:txBody>
      </p:sp>
      <p:sp>
        <p:nvSpPr>
          <p:cNvPr id="36" name="Text Placeholder 33">
            <a:extLst>
              <a:ext uri="{FF2B5EF4-FFF2-40B4-BE49-F238E27FC236}">
                <a16:creationId xmlns:a16="http://schemas.microsoft.com/office/drawing/2014/main" id="{2B055659-967E-4FB4-B761-219916CE0D3C}"/>
              </a:ext>
            </a:extLst>
          </p:cNvPr>
          <p:cNvSpPr>
            <a:spLocks noGrp="1"/>
          </p:cNvSpPr>
          <p:nvPr>
            <p:ph type="body" sz="quarter" idx="13" hasCustomPrompt="1"/>
          </p:nvPr>
        </p:nvSpPr>
        <p:spPr>
          <a:xfrm>
            <a:off x="576261" y="3890836"/>
            <a:ext cx="2705129" cy="365125"/>
          </a:xfrm>
        </p:spPr>
        <p:txBody>
          <a:bodyPr anchor="b">
            <a:normAutofit/>
          </a:bodyPr>
          <a:lstStyle>
            <a:lvl1pPr marL="0" indent="0">
              <a:spcBef>
                <a:spcPts val="0"/>
              </a:spcBef>
              <a:buNone/>
              <a:defRPr sz="1100">
                <a:solidFill>
                  <a:srgbClr val="DEB59F"/>
                </a:solidFill>
              </a:defRPr>
            </a:lvl1pPr>
            <a:lvl2pPr marL="179388" indent="0">
              <a:buNone/>
              <a:defRPr/>
            </a:lvl2pPr>
            <a:lvl3pPr marL="360362" indent="0">
              <a:buNone/>
              <a:defRPr/>
            </a:lvl3pPr>
            <a:lvl4pPr marL="539750" indent="0">
              <a:buNone/>
              <a:defRPr/>
            </a:lvl4pPr>
            <a:lvl5pPr marL="719137" indent="0">
              <a:buNone/>
              <a:defRPr/>
            </a:lvl5pPr>
          </a:lstStyle>
          <a:p>
            <a:pPr lvl="0"/>
            <a:r>
              <a:rPr lang="en-GB"/>
              <a:t>Click to add date and/or presenters name</a:t>
            </a:r>
            <a:endParaRPr lang="en-GB" dirty="0"/>
          </a:p>
        </p:txBody>
      </p:sp>
    </p:spTree>
    <p:extLst>
      <p:ext uri="{BB962C8B-B14F-4D97-AF65-F5344CB8AC3E}">
        <p14:creationId xmlns:p14="http://schemas.microsoft.com/office/powerpoint/2010/main" val="2873155009"/>
      </p:ext>
    </p:extLst>
  </p:cSld>
  <p:clrMapOvr>
    <a:masterClrMapping/>
  </p:clrMapOvr>
  <p:extLst>
    <p:ext uri="{DCECCB84-F9BA-43D5-87BE-67443E8EF086}">
      <p15:sldGuideLst xmlns:p15="http://schemas.microsoft.com/office/powerpoint/2012/main">
        <p15:guide id="1" pos="363">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End slide 3">
    <p:bg>
      <p:bgPr>
        <a:solidFill>
          <a:schemeClr val="accent2">
            <a:alpha val="25000"/>
          </a:schemeClr>
        </a:solidFill>
        <a:effectLst/>
      </p:bgPr>
    </p:bg>
    <p:spTree>
      <p:nvGrpSpPr>
        <p:cNvPr id="1" name=""/>
        <p:cNvGrpSpPr/>
        <p:nvPr/>
      </p:nvGrpSpPr>
      <p:grpSpPr>
        <a:xfrm>
          <a:off x="0" y="0"/>
          <a:ext cx="0" cy="0"/>
          <a:chOff x="0" y="0"/>
          <a:chExt cx="0" cy="0"/>
        </a:xfrm>
      </p:grpSpPr>
      <p:grpSp>
        <p:nvGrpSpPr>
          <p:cNvPr id="11" name="Graphic 19">
            <a:extLst>
              <a:ext uri="{FF2B5EF4-FFF2-40B4-BE49-F238E27FC236}">
                <a16:creationId xmlns:a16="http://schemas.microsoft.com/office/drawing/2014/main" id="{E1AED2E5-EACC-4379-8B86-BDCC33C414F2}"/>
              </a:ext>
              <a:ext uri="{C183D7F6-B498-43B3-948B-1728B52AA6E4}">
                <adec:decorative xmlns:adec="http://schemas.microsoft.com/office/drawing/2017/decorative" val="1"/>
              </a:ext>
            </a:extLst>
          </p:cNvPr>
          <p:cNvGrpSpPr/>
          <p:nvPr/>
        </p:nvGrpSpPr>
        <p:grpSpPr>
          <a:xfrm>
            <a:off x="571125" y="4482250"/>
            <a:ext cx="1535077" cy="256610"/>
            <a:chOff x="301852" y="4913727"/>
            <a:chExt cx="487916" cy="81562"/>
          </a:xfrm>
          <a:solidFill>
            <a:schemeClr val="accent1"/>
          </a:solidFill>
        </p:grpSpPr>
        <p:sp>
          <p:nvSpPr>
            <p:cNvPr id="12" name="Freeform: Shape 11">
              <a:extLst>
                <a:ext uri="{FF2B5EF4-FFF2-40B4-BE49-F238E27FC236}">
                  <a16:creationId xmlns:a16="http://schemas.microsoft.com/office/drawing/2014/main" id="{1B6BA168-9CE4-44AB-B941-D8DA4F05E79C}"/>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7C94091C-6139-4AFE-89FC-2B31F67136BA}"/>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2373ACD1-A8F0-4238-BB65-845CC0309217}"/>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567C362-E84E-440A-8FB1-AEE702C8EE7E}"/>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294458EE-BAB5-4F5D-8AD0-E3DCB92505A2}"/>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677978A7-70C7-4F30-927E-37994B0EC79F}"/>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6B868A66-D56A-4AE3-B9EB-8DA8B77CCAE9}"/>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3A65657E-3350-49C4-80F1-230CA744F304}"/>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57EA226B-3CD7-4150-951D-C7E8373D179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95910130-9080-4F24-B7C6-72FEB75AD2CD}"/>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C84E3B8-A874-464A-9343-39D84B674DC7}"/>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82C8E9EB-3D75-4469-B770-80DA62F0B1DA}"/>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5D489DD3-7B6F-4BB5-B7A3-F00CCFB28C8E}"/>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E26E3C15-90E3-49A7-B611-6558D0D1043A}"/>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1B95DFB8-9A64-4C6F-A877-531F37AD0F20}"/>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126215F6-3A3D-44A7-8588-FB218EE36DC1}"/>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7C6B71A1-9996-4901-B9D3-54FC81E74F1A}"/>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31D2AC48-6726-4552-87BB-E6D57D78A20C}"/>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BDA4CC45-8BAB-4AE6-B09B-2C920E8D1F09}"/>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B5DD9E6-B7AC-48D1-8849-FD3548138D28}"/>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3" name="Title 1">
            <a:extLst>
              <a:ext uri="{FF2B5EF4-FFF2-40B4-BE49-F238E27FC236}">
                <a16:creationId xmlns:a16="http://schemas.microsoft.com/office/drawing/2014/main" id="{1053A396-A4E8-411D-9AC4-A95D53FA725A}"/>
              </a:ext>
            </a:extLst>
          </p:cNvPr>
          <p:cNvSpPr>
            <a:spLocks noGrp="1"/>
          </p:cNvSpPr>
          <p:nvPr>
            <p:ph type="ctrTitle" hasCustomPrompt="1"/>
          </p:nvPr>
        </p:nvSpPr>
        <p:spPr>
          <a:xfrm>
            <a:off x="576261" y="231776"/>
            <a:ext cx="2824965" cy="2583344"/>
          </a:xfrm>
        </p:spPr>
        <p:txBody>
          <a:bodyPr anchor="b"/>
          <a:lstStyle>
            <a:lvl1pPr algn="l">
              <a:defRPr sz="4400" b="0">
                <a:solidFill>
                  <a:schemeClr val="accent1"/>
                </a:solidFill>
              </a:defRPr>
            </a:lvl1pPr>
          </a:lstStyle>
          <a:p>
            <a:r>
              <a:rPr lang="en-GB" dirty="0"/>
              <a:t>Add text for example Thank you</a:t>
            </a:r>
          </a:p>
        </p:txBody>
      </p:sp>
      <p:sp>
        <p:nvSpPr>
          <p:cNvPr id="36" name="Text Placeholder 33">
            <a:extLst>
              <a:ext uri="{FF2B5EF4-FFF2-40B4-BE49-F238E27FC236}">
                <a16:creationId xmlns:a16="http://schemas.microsoft.com/office/drawing/2014/main" id="{2B055659-967E-4FB4-B761-219916CE0D3C}"/>
              </a:ext>
            </a:extLst>
          </p:cNvPr>
          <p:cNvSpPr>
            <a:spLocks noGrp="1"/>
          </p:cNvSpPr>
          <p:nvPr>
            <p:ph type="body" sz="quarter" idx="13" hasCustomPrompt="1"/>
          </p:nvPr>
        </p:nvSpPr>
        <p:spPr>
          <a:xfrm>
            <a:off x="576261" y="3890836"/>
            <a:ext cx="2705129" cy="365125"/>
          </a:xfrm>
        </p:spPr>
        <p:txBody>
          <a:bodyPr anchor="b">
            <a:normAutofit/>
          </a:bodyPr>
          <a:lstStyle>
            <a:lvl1pPr marL="0" indent="0">
              <a:spcBef>
                <a:spcPts val="0"/>
              </a:spcBef>
              <a:buNone/>
              <a:defRPr sz="1100">
                <a:solidFill>
                  <a:srgbClr val="808080"/>
                </a:solidFill>
              </a:defRPr>
            </a:lvl1pPr>
            <a:lvl2pPr marL="179388" indent="0">
              <a:buNone/>
              <a:defRPr/>
            </a:lvl2pPr>
            <a:lvl3pPr marL="360362" indent="0">
              <a:buNone/>
              <a:defRPr/>
            </a:lvl3pPr>
            <a:lvl4pPr marL="539750" indent="0">
              <a:buNone/>
              <a:defRPr/>
            </a:lvl4pPr>
            <a:lvl5pPr marL="719137" indent="0">
              <a:buNone/>
              <a:defRPr/>
            </a:lvl5pPr>
          </a:lstStyle>
          <a:p>
            <a:pPr lvl="0"/>
            <a:r>
              <a:rPr lang="en-GB"/>
              <a:t>Click to add date and/or presenters name</a:t>
            </a:r>
            <a:endParaRPr lang="en-GB" dirty="0"/>
          </a:p>
        </p:txBody>
      </p:sp>
      <p:sp>
        <p:nvSpPr>
          <p:cNvPr id="35" name="Dots">
            <a:extLst>
              <a:ext uri="{FF2B5EF4-FFF2-40B4-BE49-F238E27FC236}">
                <a16:creationId xmlns:a16="http://schemas.microsoft.com/office/drawing/2014/main" id="{4C816F69-5068-4908-9804-E11DD367E853}"/>
              </a:ext>
              <a:ext uri="{C183D7F6-B498-43B3-948B-1728B52AA6E4}">
                <adec:decorative xmlns:adec="http://schemas.microsoft.com/office/drawing/2017/decorative" val="1"/>
              </a:ext>
            </a:extLst>
          </p:cNvPr>
          <p:cNvSpPr/>
          <p:nvPr userDrawn="1"/>
        </p:nvSpPr>
        <p:spPr>
          <a:xfrm rot="16200000">
            <a:off x="7037018" y="276035"/>
            <a:ext cx="1793181" cy="1842720"/>
          </a:xfrm>
          <a:custGeom>
            <a:avLst/>
            <a:gdLst>
              <a:gd name="connsiteX0" fmla="*/ 23773 w 1793181"/>
              <a:gd name="connsiteY0" fmla="*/ 1817965 h 1842720"/>
              <a:gd name="connsiteX1" fmla="*/ 11561 w 1793181"/>
              <a:gd name="connsiteY1" fmla="*/ 1830141 h 1842720"/>
              <a:gd name="connsiteX2" fmla="*/ 0 w 1793181"/>
              <a:gd name="connsiteY2" fmla="*/ 1817625 h 1842720"/>
              <a:gd name="connsiteX3" fmla="*/ 12169 w 1793181"/>
              <a:gd name="connsiteY3" fmla="*/ 1805098 h 1842720"/>
              <a:gd name="connsiteX4" fmla="*/ 12216 w 1793181"/>
              <a:gd name="connsiteY4" fmla="*/ 1805098 h 1842720"/>
              <a:gd name="connsiteX5" fmla="*/ 23773 w 1793181"/>
              <a:gd name="connsiteY5" fmla="*/ 1817965 h 1842720"/>
              <a:gd name="connsiteX6" fmla="*/ 328537 w 1793181"/>
              <a:gd name="connsiteY6" fmla="*/ 1818256 h 1842720"/>
              <a:gd name="connsiteX7" fmla="*/ 304113 w 1793181"/>
              <a:gd name="connsiteY7" fmla="*/ 1842712 h 1842720"/>
              <a:gd name="connsiteX8" fmla="*/ 280896 w 1793181"/>
              <a:gd name="connsiteY8" fmla="*/ 1817624 h 1842720"/>
              <a:gd name="connsiteX9" fmla="*/ 305279 w 1793181"/>
              <a:gd name="connsiteY9" fmla="*/ 1792523 h 1842720"/>
              <a:gd name="connsiteX10" fmla="*/ 305329 w 1793181"/>
              <a:gd name="connsiteY10" fmla="*/ 1792523 h 1842720"/>
              <a:gd name="connsiteX11" fmla="*/ 328537 w 1793181"/>
              <a:gd name="connsiteY11" fmla="*/ 1818256 h 1842720"/>
              <a:gd name="connsiteX12" fmla="*/ 340145 w 1793181"/>
              <a:gd name="connsiteY12" fmla="*/ 1517734 h 1842720"/>
              <a:gd name="connsiteX13" fmla="*/ 303550 w 1793181"/>
              <a:gd name="connsiteY13" fmla="*/ 1554409 h 1842720"/>
              <a:gd name="connsiteX14" fmla="*/ 268726 w 1793181"/>
              <a:gd name="connsiteY14" fmla="*/ 1516758 h 1842720"/>
              <a:gd name="connsiteX15" fmla="*/ 305324 w 1793181"/>
              <a:gd name="connsiteY15" fmla="*/ 1479179 h 1842720"/>
              <a:gd name="connsiteX16" fmla="*/ 305329 w 1793181"/>
              <a:gd name="connsiteY16" fmla="*/ 1479179 h 1842720"/>
              <a:gd name="connsiteX17" fmla="*/ 340145 w 1793181"/>
              <a:gd name="connsiteY17" fmla="*/ 1517734 h 1842720"/>
              <a:gd name="connsiteX18" fmla="*/ 609814 w 1793181"/>
              <a:gd name="connsiteY18" fmla="*/ 1817965 h 1842720"/>
              <a:gd name="connsiteX19" fmla="*/ 597602 w 1793181"/>
              <a:gd name="connsiteY19" fmla="*/ 1830141 h 1842720"/>
              <a:gd name="connsiteX20" fmla="*/ 586041 w 1793181"/>
              <a:gd name="connsiteY20" fmla="*/ 1817624 h 1842720"/>
              <a:gd name="connsiteX21" fmla="*/ 598112 w 1793181"/>
              <a:gd name="connsiteY21" fmla="*/ 1805098 h 1842720"/>
              <a:gd name="connsiteX22" fmla="*/ 598257 w 1793181"/>
              <a:gd name="connsiteY22" fmla="*/ 1805098 h 1842720"/>
              <a:gd name="connsiteX23" fmla="*/ 609814 w 1793181"/>
              <a:gd name="connsiteY23" fmla="*/ 1817965 h 1842720"/>
              <a:gd name="connsiteX24" fmla="*/ 609907 w 1793181"/>
              <a:gd name="connsiteY24" fmla="*/ 1216232 h 1842720"/>
              <a:gd name="connsiteX25" fmla="*/ 597695 w 1793181"/>
              <a:gd name="connsiteY25" fmla="*/ 1228511 h 1842720"/>
              <a:gd name="connsiteX26" fmla="*/ 586040 w 1793181"/>
              <a:gd name="connsiteY26" fmla="*/ 1215892 h 1842720"/>
              <a:gd name="connsiteX27" fmla="*/ 598210 w 1793181"/>
              <a:gd name="connsiteY27" fmla="*/ 1203366 h 1842720"/>
              <a:gd name="connsiteX28" fmla="*/ 598257 w 1793181"/>
              <a:gd name="connsiteY28" fmla="*/ 1203366 h 1842720"/>
              <a:gd name="connsiteX29" fmla="*/ 609907 w 1793181"/>
              <a:gd name="connsiteY29" fmla="*/ 1216232 h 1842720"/>
              <a:gd name="connsiteX30" fmla="*/ 621464 w 1793181"/>
              <a:gd name="connsiteY30" fmla="*/ 1517438 h 1842720"/>
              <a:gd name="connsiteX31" fmla="*/ 597040 w 1793181"/>
              <a:gd name="connsiteY31" fmla="*/ 1541894 h 1842720"/>
              <a:gd name="connsiteX32" fmla="*/ 573823 w 1793181"/>
              <a:gd name="connsiteY32" fmla="*/ 1516757 h 1842720"/>
              <a:gd name="connsiteX33" fmla="*/ 598159 w 1793181"/>
              <a:gd name="connsiteY33" fmla="*/ 1491706 h 1842720"/>
              <a:gd name="connsiteX34" fmla="*/ 598256 w 1793181"/>
              <a:gd name="connsiteY34" fmla="*/ 1491706 h 1842720"/>
              <a:gd name="connsiteX35" fmla="*/ 621464 w 1793181"/>
              <a:gd name="connsiteY35" fmla="*/ 1517438 h 1842720"/>
              <a:gd name="connsiteX36" fmla="*/ 621464 w 1793181"/>
              <a:gd name="connsiteY36" fmla="*/ 915705 h 1842720"/>
              <a:gd name="connsiteX37" fmla="*/ 597040 w 1793181"/>
              <a:gd name="connsiteY37" fmla="*/ 940161 h 1842720"/>
              <a:gd name="connsiteX38" fmla="*/ 573823 w 1793181"/>
              <a:gd name="connsiteY38" fmla="*/ 915075 h 1842720"/>
              <a:gd name="connsiteX39" fmla="*/ 598206 w 1793181"/>
              <a:gd name="connsiteY39" fmla="*/ 889973 h 1842720"/>
              <a:gd name="connsiteX40" fmla="*/ 598256 w 1793181"/>
              <a:gd name="connsiteY40" fmla="*/ 889973 h 1842720"/>
              <a:gd name="connsiteX41" fmla="*/ 621464 w 1793181"/>
              <a:gd name="connsiteY41" fmla="*/ 915705 h 1842720"/>
              <a:gd name="connsiteX42" fmla="*/ 902740 w 1793181"/>
              <a:gd name="connsiteY42" fmla="*/ 1817965 h 1842720"/>
              <a:gd name="connsiteX43" fmla="*/ 890528 w 1793181"/>
              <a:gd name="connsiteY43" fmla="*/ 1830141 h 1842720"/>
              <a:gd name="connsiteX44" fmla="*/ 878967 w 1793181"/>
              <a:gd name="connsiteY44" fmla="*/ 1817624 h 1842720"/>
              <a:gd name="connsiteX45" fmla="*/ 891038 w 1793181"/>
              <a:gd name="connsiteY45" fmla="*/ 1805098 h 1842720"/>
              <a:gd name="connsiteX46" fmla="*/ 891183 w 1793181"/>
              <a:gd name="connsiteY46" fmla="*/ 1805098 h 1842720"/>
              <a:gd name="connsiteX47" fmla="*/ 902740 w 1793181"/>
              <a:gd name="connsiteY47" fmla="*/ 1817965 h 1842720"/>
              <a:gd name="connsiteX48" fmla="*/ 902740 w 1793181"/>
              <a:gd name="connsiteY48" fmla="*/ 1517097 h 1842720"/>
              <a:gd name="connsiteX49" fmla="*/ 890528 w 1793181"/>
              <a:gd name="connsiteY49" fmla="*/ 1529273 h 1842720"/>
              <a:gd name="connsiteX50" fmla="*/ 878967 w 1793181"/>
              <a:gd name="connsiteY50" fmla="*/ 1516757 h 1842720"/>
              <a:gd name="connsiteX51" fmla="*/ 891136 w 1793181"/>
              <a:gd name="connsiteY51" fmla="*/ 1504231 h 1842720"/>
              <a:gd name="connsiteX52" fmla="*/ 891183 w 1793181"/>
              <a:gd name="connsiteY52" fmla="*/ 1504231 h 1842720"/>
              <a:gd name="connsiteX53" fmla="*/ 902740 w 1793181"/>
              <a:gd name="connsiteY53" fmla="*/ 1517097 h 1842720"/>
              <a:gd name="connsiteX54" fmla="*/ 914390 w 1793181"/>
              <a:gd name="connsiteY54" fmla="*/ 1216571 h 1842720"/>
              <a:gd name="connsiteX55" fmla="*/ 889966 w 1793181"/>
              <a:gd name="connsiteY55" fmla="*/ 1241026 h 1842720"/>
              <a:gd name="connsiteX56" fmla="*/ 866749 w 1793181"/>
              <a:gd name="connsiteY56" fmla="*/ 1215890 h 1842720"/>
              <a:gd name="connsiteX57" fmla="*/ 891179 w 1793181"/>
              <a:gd name="connsiteY57" fmla="*/ 1190839 h 1842720"/>
              <a:gd name="connsiteX58" fmla="*/ 891182 w 1793181"/>
              <a:gd name="connsiteY58" fmla="*/ 1190839 h 1842720"/>
              <a:gd name="connsiteX59" fmla="*/ 914390 w 1793181"/>
              <a:gd name="connsiteY59" fmla="*/ 1216571 h 1842720"/>
              <a:gd name="connsiteX60" fmla="*/ 914954 w 1793181"/>
              <a:gd name="connsiteY60" fmla="*/ 614844 h 1842720"/>
              <a:gd name="connsiteX61" fmla="*/ 890571 w 1793181"/>
              <a:gd name="connsiteY61" fmla="*/ 639343 h 1842720"/>
              <a:gd name="connsiteX62" fmla="*/ 867308 w 1793181"/>
              <a:gd name="connsiteY62" fmla="*/ 614257 h 1842720"/>
              <a:gd name="connsiteX63" fmla="*/ 891694 w 1793181"/>
              <a:gd name="connsiteY63" fmla="*/ 589157 h 1842720"/>
              <a:gd name="connsiteX64" fmla="*/ 914954 w 1793181"/>
              <a:gd name="connsiteY64" fmla="*/ 614844 h 1842720"/>
              <a:gd name="connsiteX65" fmla="*/ 925949 w 1793181"/>
              <a:gd name="connsiteY65" fmla="*/ 916046 h 1842720"/>
              <a:gd name="connsiteX66" fmla="*/ 889311 w 1793181"/>
              <a:gd name="connsiteY66" fmla="*/ 952677 h 1842720"/>
              <a:gd name="connsiteX67" fmla="*/ 854533 w 1793181"/>
              <a:gd name="connsiteY67" fmla="*/ 915075 h 1842720"/>
              <a:gd name="connsiteX68" fmla="*/ 891179 w 1793181"/>
              <a:gd name="connsiteY68" fmla="*/ 877447 h 1842720"/>
              <a:gd name="connsiteX69" fmla="*/ 891183 w 1793181"/>
              <a:gd name="connsiteY69" fmla="*/ 877447 h 1842720"/>
              <a:gd name="connsiteX70" fmla="*/ 925949 w 1793181"/>
              <a:gd name="connsiteY70" fmla="*/ 916046 h 1842720"/>
              <a:gd name="connsiteX71" fmla="*/ 1195666 w 1793181"/>
              <a:gd name="connsiteY71" fmla="*/ 1817916 h 1842720"/>
              <a:gd name="connsiteX72" fmla="*/ 1183500 w 1793181"/>
              <a:gd name="connsiteY72" fmla="*/ 1830146 h 1842720"/>
              <a:gd name="connsiteX73" fmla="*/ 1171893 w 1793181"/>
              <a:gd name="connsiteY73" fmla="*/ 1817625 h 1842720"/>
              <a:gd name="connsiteX74" fmla="*/ 1184062 w 1793181"/>
              <a:gd name="connsiteY74" fmla="*/ 1805098 h 1842720"/>
              <a:gd name="connsiteX75" fmla="*/ 1195666 w 1793181"/>
              <a:gd name="connsiteY75" fmla="*/ 1817916 h 1842720"/>
              <a:gd name="connsiteX76" fmla="*/ 1195666 w 1793181"/>
              <a:gd name="connsiteY76" fmla="*/ 614499 h 1842720"/>
              <a:gd name="connsiteX77" fmla="*/ 1183500 w 1793181"/>
              <a:gd name="connsiteY77" fmla="*/ 626728 h 1842720"/>
              <a:gd name="connsiteX78" fmla="*/ 1171893 w 1793181"/>
              <a:gd name="connsiteY78" fmla="*/ 614208 h 1842720"/>
              <a:gd name="connsiteX79" fmla="*/ 1184062 w 1793181"/>
              <a:gd name="connsiteY79" fmla="*/ 601683 h 1842720"/>
              <a:gd name="connsiteX80" fmla="*/ 1195666 w 1793181"/>
              <a:gd name="connsiteY80" fmla="*/ 614499 h 1842720"/>
              <a:gd name="connsiteX81" fmla="*/ 1195759 w 1793181"/>
              <a:gd name="connsiteY81" fmla="*/ 1216187 h 1842720"/>
              <a:gd name="connsiteX82" fmla="*/ 1183594 w 1793181"/>
              <a:gd name="connsiteY82" fmla="*/ 1228511 h 1842720"/>
              <a:gd name="connsiteX83" fmla="*/ 1171892 w 1793181"/>
              <a:gd name="connsiteY83" fmla="*/ 1215891 h 1842720"/>
              <a:gd name="connsiteX84" fmla="*/ 1184062 w 1793181"/>
              <a:gd name="connsiteY84" fmla="*/ 1203366 h 1842720"/>
              <a:gd name="connsiteX85" fmla="*/ 1195759 w 1793181"/>
              <a:gd name="connsiteY85" fmla="*/ 1216187 h 1842720"/>
              <a:gd name="connsiteX86" fmla="*/ 1207321 w 1793181"/>
              <a:gd name="connsiteY86" fmla="*/ 1517394 h 1842720"/>
              <a:gd name="connsiteX87" fmla="*/ 1182939 w 1793181"/>
              <a:gd name="connsiteY87" fmla="*/ 1541894 h 1842720"/>
              <a:gd name="connsiteX88" fmla="*/ 1159675 w 1793181"/>
              <a:gd name="connsiteY88" fmla="*/ 1516757 h 1842720"/>
              <a:gd name="connsiteX89" fmla="*/ 1184062 w 1793181"/>
              <a:gd name="connsiteY89" fmla="*/ 1491706 h 1842720"/>
              <a:gd name="connsiteX90" fmla="*/ 1207321 w 1793181"/>
              <a:gd name="connsiteY90" fmla="*/ 1517394 h 1842720"/>
              <a:gd name="connsiteX91" fmla="*/ 1207322 w 1793181"/>
              <a:gd name="connsiteY91" fmla="*/ 915661 h 1842720"/>
              <a:gd name="connsiteX92" fmla="*/ 1182939 w 1793181"/>
              <a:gd name="connsiteY92" fmla="*/ 940160 h 1842720"/>
              <a:gd name="connsiteX93" fmla="*/ 1159676 w 1793181"/>
              <a:gd name="connsiteY93" fmla="*/ 915074 h 1842720"/>
              <a:gd name="connsiteX94" fmla="*/ 1184062 w 1793181"/>
              <a:gd name="connsiteY94" fmla="*/ 889974 h 1842720"/>
              <a:gd name="connsiteX95" fmla="*/ 1207322 w 1793181"/>
              <a:gd name="connsiteY95" fmla="*/ 915661 h 1842720"/>
              <a:gd name="connsiteX96" fmla="*/ 1488593 w 1793181"/>
              <a:gd name="connsiteY96" fmla="*/ 915365 h 1842720"/>
              <a:gd name="connsiteX97" fmla="*/ 1476427 w 1793181"/>
              <a:gd name="connsiteY97" fmla="*/ 927595 h 1842720"/>
              <a:gd name="connsiteX98" fmla="*/ 1464819 w 1793181"/>
              <a:gd name="connsiteY98" fmla="*/ 915075 h 1842720"/>
              <a:gd name="connsiteX99" fmla="*/ 1476989 w 1793181"/>
              <a:gd name="connsiteY99" fmla="*/ 902549 h 1842720"/>
              <a:gd name="connsiteX100" fmla="*/ 1488593 w 1793181"/>
              <a:gd name="connsiteY100" fmla="*/ 915365 h 1842720"/>
              <a:gd name="connsiteX101" fmla="*/ 1500150 w 1793181"/>
              <a:gd name="connsiteY101" fmla="*/ 614839 h 1842720"/>
              <a:gd name="connsiteX102" fmla="*/ 1475772 w 1793181"/>
              <a:gd name="connsiteY102" fmla="*/ 639245 h 1842720"/>
              <a:gd name="connsiteX103" fmla="*/ 1452603 w 1793181"/>
              <a:gd name="connsiteY103" fmla="*/ 614209 h 1842720"/>
              <a:gd name="connsiteX104" fmla="*/ 1476989 w 1793181"/>
              <a:gd name="connsiteY104" fmla="*/ 589157 h 1842720"/>
              <a:gd name="connsiteX105" fmla="*/ 1500150 w 1793181"/>
              <a:gd name="connsiteY105" fmla="*/ 614839 h 1842720"/>
              <a:gd name="connsiteX106" fmla="*/ 1500248 w 1793181"/>
              <a:gd name="connsiteY106" fmla="*/ 1818211 h 1842720"/>
              <a:gd name="connsiteX107" fmla="*/ 1475865 w 1793181"/>
              <a:gd name="connsiteY107" fmla="*/ 1842711 h 1842720"/>
              <a:gd name="connsiteX108" fmla="*/ 1452602 w 1793181"/>
              <a:gd name="connsiteY108" fmla="*/ 1817625 h 1842720"/>
              <a:gd name="connsiteX109" fmla="*/ 1476988 w 1793181"/>
              <a:gd name="connsiteY109" fmla="*/ 1792523 h 1842720"/>
              <a:gd name="connsiteX110" fmla="*/ 1500248 w 1793181"/>
              <a:gd name="connsiteY110" fmla="*/ 1818211 h 1842720"/>
              <a:gd name="connsiteX111" fmla="*/ 1500248 w 1793181"/>
              <a:gd name="connsiteY111" fmla="*/ 1216527 h 1842720"/>
              <a:gd name="connsiteX112" fmla="*/ 1475865 w 1793181"/>
              <a:gd name="connsiteY112" fmla="*/ 1241027 h 1842720"/>
              <a:gd name="connsiteX113" fmla="*/ 1452602 w 1793181"/>
              <a:gd name="connsiteY113" fmla="*/ 1215892 h 1842720"/>
              <a:gd name="connsiteX114" fmla="*/ 1476988 w 1793181"/>
              <a:gd name="connsiteY114" fmla="*/ 1190841 h 1842720"/>
              <a:gd name="connsiteX115" fmla="*/ 1500248 w 1793181"/>
              <a:gd name="connsiteY115" fmla="*/ 1216527 h 1842720"/>
              <a:gd name="connsiteX116" fmla="*/ 1511805 w 1793181"/>
              <a:gd name="connsiteY116" fmla="*/ 1517734 h 1842720"/>
              <a:gd name="connsiteX117" fmla="*/ 1475210 w 1793181"/>
              <a:gd name="connsiteY117" fmla="*/ 1554408 h 1842720"/>
              <a:gd name="connsiteX118" fmla="*/ 1440385 w 1793181"/>
              <a:gd name="connsiteY118" fmla="*/ 1516757 h 1842720"/>
              <a:gd name="connsiteX119" fmla="*/ 1476988 w 1793181"/>
              <a:gd name="connsiteY119" fmla="*/ 1479180 h 1842720"/>
              <a:gd name="connsiteX120" fmla="*/ 1511805 w 1793181"/>
              <a:gd name="connsiteY120" fmla="*/ 1517734 h 1842720"/>
              <a:gd name="connsiteX121" fmla="*/ 1511805 w 1793181"/>
              <a:gd name="connsiteY121" fmla="*/ 314319 h 1842720"/>
              <a:gd name="connsiteX122" fmla="*/ 1475210 w 1793181"/>
              <a:gd name="connsiteY122" fmla="*/ 350994 h 1842720"/>
              <a:gd name="connsiteX123" fmla="*/ 1440385 w 1793181"/>
              <a:gd name="connsiteY123" fmla="*/ 313342 h 1842720"/>
              <a:gd name="connsiteX124" fmla="*/ 1476988 w 1793181"/>
              <a:gd name="connsiteY124" fmla="*/ 275765 h 1842720"/>
              <a:gd name="connsiteX125" fmla="*/ 1511805 w 1793181"/>
              <a:gd name="connsiteY125" fmla="*/ 314319 h 1842720"/>
              <a:gd name="connsiteX126" fmla="*/ 1781519 w 1793181"/>
              <a:gd name="connsiteY126" fmla="*/ 1817916 h 1842720"/>
              <a:gd name="connsiteX127" fmla="*/ 1769353 w 1793181"/>
              <a:gd name="connsiteY127" fmla="*/ 1830146 h 1842720"/>
              <a:gd name="connsiteX128" fmla="*/ 1757746 w 1793181"/>
              <a:gd name="connsiteY128" fmla="*/ 1817625 h 1842720"/>
              <a:gd name="connsiteX129" fmla="*/ 1769915 w 1793181"/>
              <a:gd name="connsiteY129" fmla="*/ 1805098 h 1842720"/>
              <a:gd name="connsiteX130" fmla="*/ 1781519 w 1793181"/>
              <a:gd name="connsiteY130" fmla="*/ 1817916 h 1842720"/>
              <a:gd name="connsiteX131" fmla="*/ 1781519 w 1793181"/>
              <a:gd name="connsiteY131" fmla="*/ 915365 h 1842720"/>
              <a:gd name="connsiteX132" fmla="*/ 1769353 w 1793181"/>
              <a:gd name="connsiteY132" fmla="*/ 927595 h 1842720"/>
              <a:gd name="connsiteX133" fmla="*/ 1757746 w 1793181"/>
              <a:gd name="connsiteY133" fmla="*/ 915075 h 1842720"/>
              <a:gd name="connsiteX134" fmla="*/ 1769915 w 1793181"/>
              <a:gd name="connsiteY134" fmla="*/ 902549 h 1842720"/>
              <a:gd name="connsiteX135" fmla="*/ 1781519 w 1793181"/>
              <a:gd name="connsiteY135" fmla="*/ 915365 h 1842720"/>
              <a:gd name="connsiteX136" fmla="*/ 1781519 w 1793181"/>
              <a:gd name="connsiteY136" fmla="*/ 614499 h 1842720"/>
              <a:gd name="connsiteX137" fmla="*/ 1769353 w 1793181"/>
              <a:gd name="connsiteY137" fmla="*/ 626728 h 1842720"/>
              <a:gd name="connsiteX138" fmla="*/ 1757746 w 1793181"/>
              <a:gd name="connsiteY138" fmla="*/ 614208 h 1842720"/>
              <a:gd name="connsiteX139" fmla="*/ 1769915 w 1793181"/>
              <a:gd name="connsiteY139" fmla="*/ 601683 h 1842720"/>
              <a:gd name="connsiteX140" fmla="*/ 1781519 w 1793181"/>
              <a:gd name="connsiteY140" fmla="*/ 614499 h 1842720"/>
              <a:gd name="connsiteX141" fmla="*/ 1781519 w 1793181"/>
              <a:gd name="connsiteY141" fmla="*/ 12816 h 1842720"/>
              <a:gd name="connsiteX142" fmla="*/ 1769353 w 1793181"/>
              <a:gd name="connsiteY142" fmla="*/ 25046 h 1842720"/>
              <a:gd name="connsiteX143" fmla="*/ 1757746 w 1793181"/>
              <a:gd name="connsiteY143" fmla="*/ 12526 h 1842720"/>
              <a:gd name="connsiteX144" fmla="*/ 1769915 w 1793181"/>
              <a:gd name="connsiteY144" fmla="*/ 0 h 1842720"/>
              <a:gd name="connsiteX145" fmla="*/ 1781519 w 1793181"/>
              <a:gd name="connsiteY145" fmla="*/ 12816 h 1842720"/>
              <a:gd name="connsiteX146" fmla="*/ 1781612 w 1793181"/>
              <a:gd name="connsiteY146" fmla="*/ 1216187 h 1842720"/>
              <a:gd name="connsiteX147" fmla="*/ 1769447 w 1793181"/>
              <a:gd name="connsiteY147" fmla="*/ 1228511 h 1842720"/>
              <a:gd name="connsiteX148" fmla="*/ 1757745 w 1793181"/>
              <a:gd name="connsiteY148" fmla="*/ 1215891 h 1842720"/>
              <a:gd name="connsiteX149" fmla="*/ 1769915 w 1793181"/>
              <a:gd name="connsiteY149" fmla="*/ 1203366 h 1842720"/>
              <a:gd name="connsiteX150" fmla="*/ 1781612 w 1793181"/>
              <a:gd name="connsiteY150" fmla="*/ 1216187 h 1842720"/>
              <a:gd name="connsiteX151" fmla="*/ 1793174 w 1793181"/>
              <a:gd name="connsiteY151" fmla="*/ 313979 h 1842720"/>
              <a:gd name="connsiteX152" fmla="*/ 1768792 w 1793181"/>
              <a:gd name="connsiteY152" fmla="*/ 338478 h 1842720"/>
              <a:gd name="connsiteX153" fmla="*/ 1745528 w 1793181"/>
              <a:gd name="connsiteY153" fmla="*/ 313342 h 1842720"/>
              <a:gd name="connsiteX154" fmla="*/ 1769916 w 1793181"/>
              <a:gd name="connsiteY154" fmla="*/ 288291 h 1842720"/>
              <a:gd name="connsiteX155" fmla="*/ 1793174 w 1793181"/>
              <a:gd name="connsiteY155" fmla="*/ 313979 h 1842720"/>
              <a:gd name="connsiteX156" fmla="*/ 1793175 w 1793181"/>
              <a:gd name="connsiteY156" fmla="*/ 1517394 h 1842720"/>
              <a:gd name="connsiteX157" fmla="*/ 1768792 w 1793181"/>
              <a:gd name="connsiteY157" fmla="*/ 1541894 h 1842720"/>
              <a:gd name="connsiteX158" fmla="*/ 1745528 w 1793181"/>
              <a:gd name="connsiteY158" fmla="*/ 1516758 h 1842720"/>
              <a:gd name="connsiteX159" fmla="*/ 1769916 w 1793181"/>
              <a:gd name="connsiteY159" fmla="*/ 1491706 h 1842720"/>
              <a:gd name="connsiteX160" fmla="*/ 1793175 w 1793181"/>
              <a:gd name="connsiteY160" fmla="*/ 1517394 h 18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793181" h="1842720">
                <a:moveTo>
                  <a:pt x="23773" y="1817965"/>
                </a:moveTo>
                <a:cubicBezTo>
                  <a:pt x="23591" y="1824880"/>
                  <a:pt x="18123" y="1830333"/>
                  <a:pt x="11561" y="1830141"/>
                </a:cubicBezTo>
                <a:cubicBezTo>
                  <a:pt x="5124" y="1829953"/>
                  <a:pt x="4" y="1824406"/>
                  <a:pt x="0" y="1817625"/>
                </a:cubicBezTo>
                <a:cubicBezTo>
                  <a:pt x="74" y="1810628"/>
                  <a:pt x="5523" y="1805014"/>
                  <a:pt x="12169" y="1805098"/>
                </a:cubicBezTo>
                <a:cubicBezTo>
                  <a:pt x="12184" y="1805098"/>
                  <a:pt x="12202" y="1805098"/>
                  <a:pt x="12216" y="1805098"/>
                </a:cubicBezTo>
                <a:cubicBezTo>
                  <a:pt x="18779" y="1805291"/>
                  <a:pt x="23956" y="1811052"/>
                  <a:pt x="23773" y="1817965"/>
                </a:cubicBezTo>
                <a:close/>
                <a:moveTo>
                  <a:pt x="328537" y="1818256"/>
                </a:moveTo>
                <a:cubicBezTo>
                  <a:pt x="328205" y="1832118"/>
                  <a:pt x="317266" y="1843062"/>
                  <a:pt x="304113" y="1842712"/>
                </a:cubicBezTo>
                <a:cubicBezTo>
                  <a:pt x="291198" y="1842360"/>
                  <a:pt x="280900" y="1831236"/>
                  <a:pt x="280896" y="1817624"/>
                </a:cubicBezTo>
                <a:cubicBezTo>
                  <a:pt x="281050" y="1803599"/>
                  <a:pt x="291966" y="1792360"/>
                  <a:pt x="305279" y="1792523"/>
                </a:cubicBezTo>
                <a:cubicBezTo>
                  <a:pt x="305297" y="1792523"/>
                  <a:pt x="305311" y="1792523"/>
                  <a:pt x="305329" y="1792523"/>
                </a:cubicBezTo>
                <a:cubicBezTo>
                  <a:pt x="318483" y="1792878"/>
                  <a:pt x="328875" y="1804398"/>
                  <a:pt x="328537" y="1818256"/>
                </a:cubicBezTo>
                <a:close/>
                <a:moveTo>
                  <a:pt x="340145" y="1517734"/>
                </a:moveTo>
                <a:cubicBezTo>
                  <a:pt x="339654" y="1538505"/>
                  <a:pt x="323271" y="1554926"/>
                  <a:pt x="303550" y="1554409"/>
                </a:cubicBezTo>
                <a:cubicBezTo>
                  <a:pt x="284163" y="1553901"/>
                  <a:pt x="268706" y="1537188"/>
                  <a:pt x="268726" y="1516758"/>
                </a:cubicBezTo>
                <a:cubicBezTo>
                  <a:pt x="268983" y="1495735"/>
                  <a:pt x="285366" y="1478908"/>
                  <a:pt x="305324" y="1479179"/>
                </a:cubicBezTo>
                <a:cubicBezTo>
                  <a:pt x="305324" y="1479179"/>
                  <a:pt x="305329" y="1479179"/>
                  <a:pt x="305329" y="1479179"/>
                </a:cubicBezTo>
                <a:cubicBezTo>
                  <a:pt x="325050" y="1479698"/>
                  <a:pt x="340637" y="1496958"/>
                  <a:pt x="340145" y="1517734"/>
                </a:cubicBezTo>
                <a:close/>
                <a:moveTo>
                  <a:pt x="609814" y="1817965"/>
                </a:moveTo>
                <a:cubicBezTo>
                  <a:pt x="609632" y="1824879"/>
                  <a:pt x="604164" y="1830333"/>
                  <a:pt x="597602" y="1830141"/>
                </a:cubicBezTo>
                <a:cubicBezTo>
                  <a:pt x="591165" y="1829953"/>
                  <a:pt x="586045" y="1824405"/>
                  <a:pt x="586041" y="1817624"/>
                </a:cubicBezTo>
                <a:cubicBezTo>
                  <a:pt x="586091" y="1810651"/>
                  <a:pt x="591498" y="1805044"/>
                  <a:pt x="598112" y="1805098"/>
                </a:cubicBezTo>
                <a:cubicBezTo>
                  <a:pt x="598163" y="1805098"/>
                  <a:pt x="598210" y="1805098"/>
                  <a:pt x="598257" y="1805098"/>
                </a:cubicBezTo>
                <a:cubicBezTo>
                  <a:pt x="604820" y="1805290"/>
                  <a:pt x="609997" y="1811051"/>
                  <a:pt x="609814" y="1817965"/>
                </a:cubicBezTo>
                <a:close/>
                <a:moveTo>
                  <a:pt x="609907" y="1216232"/>
                </a:moveTo>
                <a:cubicBezTo>
                  <a:pt x="609753" y="1223175"/>
                  <a:pt x="604285" y="1228674"/>
                  <a:pt x="597695" y="1228511"/>
                </a:cubicBezTo>
                <a:cubicBezTo>
                  <a:pt x="591198" y="1228348"/>
                  <a:pt x="586016" y="1222742"/>
                  <a:pt x="586040" y="1215892"/>
                </a:cubicBezTo>
                <a:cubicBezTo>
                  <a:pt x="586115" y="1208894"/>
                  <a:pt x="591563" y="1203282"/>
                  <a:pt x="598210" y="1203366"/>
                </a:cubicBezTo>
                <a:cubicBezTo>
                  <a:pt x="598224" y="1203366"/>
                  <a:pt x="598242" y="1203366"/>
                  <a:pt x="598257" y="1203366"/>
                </a:cubicBezTo>
                <a:cubicBezTo>
                  <a:pt x="604847" y="1203529"/>
                  <a:pt x="610062" y="1209288"/>
                  <a:pt x="609907" y="1216232"/>
                </a:cubicBezTo>
                <a:close/>
                <a:moveTo>
                  <a:pt x="621464" y="1517438"/>
                </a:moveTo>
                <a:cubicBezTo>
                  <a:pt x="621132" y="1531300"/>
                  <a:pt x="610193" y="1542244"/>
                  <a:pt x="597040" y="1541894"/>
                </a:cubicBezTo>
                <a:cubicBezTo>
                  <a:pt x="584107" y="1541542"/>
                  <a:pt x="573800" y="1530388"/>
                  <a:pt x="573823" y="1516757"/>
                </a:cubicBezTo>
                <a:cubicBezTo>
                  <a:pt x="573977" y="1502757"/>
                  <a:pt x="584870" y="1491543"/>
                  <a:pt x="598159" y="1491706"/>
                </a:cubicBezTo>
                <a:cubicBezTo>
                  <a:pt x="598191" y="1491706"/>
                  <a:pt x="598224" y="1491706"/>
                  <a:pt x="598256" y="1491706"/>
                </a:cubicBezTo>
                <a:cubicBezTo>
                  <a:pt x="611410" y="1492061"/>
                  <a:pt x="621802" y="1503581"/>
                  <a:pt x="621464" y="1517438"/>
                </a:cubicBezTo>
                <a:close/>
                <a:moveTo>
                  <a:pt x="621464" y="915705"/>
                </a:moveTo>
                <a:cubicBezTo>
                  <a:pt x="621132" y="929567"/>
                  <a:pt x="610193" y="940511"/>
                  <a:pt x="597040" y="940161"/>
                </a:cubicBezTo>
                <a:cubicBezTo>
                  <a:pt x="584125" y="939811"/>
                  <a:pt x="573827" y="928685"/>
                  <a:pt x="573823" y="915075"/>
                </a:cubicBezTo>
                <a:cubicBezTo>
                  <a:pt x="573977" y="901049"/>
                  <a:pt x="584893" y="889811"/>
                  <a:pt x="598206" y="889973"/>
                </a:cubicBezTo>
                <a:cubicBezTo>
                  <a:pt x="598224" y="889973"/>
                  <a:pt x="598238" y="889973"/>
                  <a:pt x="598256" y="889973"/>
                </a:cubicBezTo>
                <a:cubicBezTo>
                  <a:pt x="611410" y="890328"/>
                  <a:pt x="621802" y="901848"/>
                  <a:pt x="621464" y="915705"/>
                </a:cubicBezTo>
                <a:close/>
                <a:moveTo>
                  <a:pt x="902740" y="1817965"/>
                </a:moveTo>
                <a:cubicBezTo>
                  <a:pt x="902558" y="1824879"/>
                  <a:pt x="897090" y="1830333"/>
                  <a:pt x="890528" y="1830141"/>
                </a:cubicBezTo>
                <a:cubicBezTo>
                  <a:pt x="884091" y="1829953"/>
                  <a:pt x="878971" y="1824405"/>
                  <a:pt x="878967" y="1817624"/>
                </a:cubicBezTo>
                <a:cubicBezTo>
                  <a:pt x="879017" y="1810651"/>
                  <a:pt x="884424" y="1805044"/>
                  <a:pt x="891038" y="1805098"/>
                </a:cubicBezTo>
                <a:cubicBezTo>
                  <a:pt x="891089" y="1805098"/>
                  <a:pt x="891136" y="1805098"/>
                  <a:pt x="891183" y="1805098"/>
                </a:cubicBezTo>
                <a:cubicBezTo>
                  <a:pt x="897746" y="1805290"/>
                  <a:pt x="902922" y="1811051"/>
                  <a:pt x="902740" y="1817965"/>
                </a:cubicBezTo>
                <a:close/>
                <a:moveTo>
                  <a:pt x="902740" y="1517097"/>
                </a:moveTo>
                <a:cubicBezTo>
                  <a:pt x="902558" y="1524012"/>
                  <a:pt x="897090" y="1529465"/>
                  <a:pt x="890528" y="1529273"/>
                </a:cubicBezTo>
                <a:cubicBezTo>
                  <a:pt x="884091" y="1529085"/>
                  <a:pt x="878971" y="1523538"/>
                  <a:pt x="878967" y="1516757"/>
                </a:cubicBezTo>
                <a:cubicBezTo>
                  <a:pt x="879041" y="1509760"/>
                  <a:pt x="884490" y="1504148"/>
                  <a:pt x="891136" y="1504231"/>
                </a:cubicBezTo>
                <a:cubicBezTo>
                  <a:pt x="891151" y="1504231"/>
                  <a:pt x="891164" y="1504231"/>
                  <a:pt x="891183" y="1504231"/>
                </a:cubicBezTo>
                <a:cubicBezTo>
                  <a:pt x="897746" y="1504424"/>
                  <a:pt x="902922" y="1510184"/>
                  <a:pt x="902740" y="1517097"/>
                </a:cubicBezTo>
                <a:close/>
                <a:moveTo>
                  <a:pt x="914390" y="1216571"/>
                </a:moveTo>
                <a:cubicBezTo>
                  <a:pt x="914058" y="1230433"/>
                  <a:pt x="903119" y="1241376"/>
                  <a:pt x="889966" y="1241026"/>
                </a:cubicBezTo>
                <a:cubicBezTo>
                  <a:pt x="877033" y="1240676"/>
                  <a:pt x="866726" y="1229521"/>
                  <a:pt x="866749" y="1215890"/>
                </a:cubicBezTo>
                <a:cubicBezTo>
                  <a:pt x="866927" y="1201865"/>
                  <a:pt x="877866" y="1190651"/>
                  <a:pt x="891179" y="1190839"/>
                </a:cubicBezTo>
                <a:cubicBezTo>
                  <a:pt x="891179" y="1190839"/>
                  <a:pt x="891182" y="1190839"/>
                  <a:pt x="891182" y="1190839"/>
                </a:cubicBezTo>
                <a:cubicBezTo>
                  <a:pt x="904336" y="1191193"/>
                  <a:pt x="914728" y="1202713"/>
                  <a:pt x="914390" y="1216571"/>
                </a:cubicBezTo>
                <a:close/>
                <a:moveTo>
                  <a:pt x="914954" y="614844"/>
                </a:moveTo>
                <a:cubicBezTo>
                  <a:pt x="914640" y="628701"/>
                  <a:pt x="903724" y="639669"/>
                  <a:pt x="890571" y="639343"/>
                </a:cubicBezTo>
                <a:cubicBezTo>
                  <a:pt x="877638" y="639023"/>
                  <a:pt x="867312" y="627888"/>
                  <a:pt x="867308" y="614257"/>
                </a:cubicBezTo>
                <a:cubicBezTo>
                  <a:pt x="867485" y="600242"/>
                  <a:pt x="878391" y="589018"/>
                  <a:pt x="891694" y="589157"/>
                </a:cubicBezTo>
                <a:cubicBezTo>
                  <a:pt x="904848" y="589482"/>
                  <a:pt x="915263" y="600981"/>
                  <a:pt x="914954" y="614844"/>
                </a:cubicBezTo>
                <a:close/>
                <a:moveTo>
                  <a:pt x="925949" y="916046"/>
                </a:moveTo>
                <a:cubicBezTo>
                  <a:pt x="925433" y="936822"/>
                  <a:pt x="909027" y="953219"/>
                  <a:pt x="889311" y="952677"/>
                </a:cubicBezTo>
                <a:cubicBezTo>
                  <a:pt x="869961" y="952140"/>
                  <a:pt x="854537" y="935466"/>
                  <a:pt x="854533" y="915075"/>
                </a:cubicBezTo>
                <a:cubicBezTo>
                  <a:pt x="854791" y="894022"/>
                  <a:pt x="871197" y="877176"/>
                  <a:pt x="891179" y="877447"/>
                </a:cubicBezTo>
                <a:cubicBezTo>
                  <a:pt x="891179" y="877447"/>
                  <a:pt x="891183" y="877447"/>
                  <a:pt x="891183" y="877447"/>
                </a:cubicBezTo>
                <a:cubicBezTo>
                  <a:pt x="910899" y="877990"/>
                  <a:pt x="926468" y="895275"/>
                  <a:pt x="925949" y="916046"/>
                </a:cubicBezTo>
                <a:close/>
                <a:moveTo>
                  <a:pt x="1195666" y="1817916"/>
                </a:moveTo>
                <a:cubicBezTo>
                  <a:pt x="1195512" y="1824834"/>
                  <a:pt x="1190063" y="1830308"/>
                  <a:pt x="1183500" y="1830146"/>
                </a:cubicBezTo>
                <a:cubicBezTo>
                  <a:pt x="1177045" y="1829983"/>
                  <a:pt x="1171893" y="1824426"/>
                  <a:pt x="1171893" y="1817625"/>
                </a:cubicBezTo>
                <a:cubicBezTo>
                  <a:pt x="1171967" y="1810628"/>
                  <a:pt x="1177416" y="1805019"/>
                  <a:pt x="1184062" y="1805098"/>
                </a:cubicBezTo>
                <a:cubicBezTo>
                  <a:pt x="1190625" y="1805262"/>
                  <a:pt x="1195821" y="1811002"/>
                  <a:pt x="1195666" y="1817916"/>
                </a:cubicBezTo>
                <a:close/>
                <a:moveTo>
                  <a:pt x="1195666" y="614499"/>
                </a:moveTo>
                <a:cubicBezTo>
                  <a:pt x="1195512" y="621418"/>
                  <a:pt x="1190063" y="626892"/>
                  <a:pt x="1183500" y="626728"/>
                </a:cubicBezTo>
                <a:cubicBezTo>
                  <a:pt x="1177045" y="626566"/>
                  <a:pt x="1171893" y="621008"/>
                  <a:pt x="1171893" y="614208"/>
                </a:cubicBezTo>
                <a:cubicBezTo>
                  <a:pt x="1171995" y="607220"/>
                  <a:pt x="1177429" y="601628"/>
                  <a:pt x="1184062" y="601683"/>
                </a:cubicBezTo>
                <a:cubicBezTo>
                  <a:pt x="1190625" y="601845"/>
                  <a:pt x="1195821" y="607585"/>
                  <a:pt x="1195666" y="614499"/>
                </a:cubicBezTo>
                <a:close/>
                <a:moveTo>
                  <a:pt x="1195759" y="1216187"/>
                </a:moveTo>
                <a:cubicBezTo>
                  <a:pt x="1195633" y="1223131"/>
                  <a:pt x="1190184" y="1228650"/>
                  <a:pt x="1183594" y="1228511"/>
                </a:cubicBezTo>
                <a:cubicBezTo>
                  <a:pt x="1177078" y="1228378"/>
                  <a:pt x="1171869" y="1222761"/>
                  <a:pt x="1171892" y="1215891"/>
                </a:cubicBezTo>
                <a:cubicBezTo>
                  <a:pt x="1171994" y="1208904"/>
                  <a:pt x="1177429" y="1203312"/>
                  <a:pt x="1184062" y="1203366"/>
                </a:cubicBezTo>
                <a:cubicBezTo>
                  <a:pt x="1190653" y="1203504"/>
                  <a:pt x="1195891" y="1209239"/>
                  <a:pt x="1195759" y="1216187"/>
                </a:cubicBezTo>
                <a:close/>
                <a:moveTo>
                  <a:pt x="1207321" y="1517394"/>
                </a:moveTo>
                <a:cubicBezTo>
                  <a:pt x="1207007" y="1531251"/>
                  <a:pt x="1196091" y="1542218"/>
                  <a:pt x="1182939" y="1541894"/>
                </a:cubicBezTo>
                <a:cubicBezTo>
                  <a:pt x="1169987" y="1541572"/>
                  <a:pt x="1159652" y="1530408"/>
                  <a:pt x="1159675" y="1516757"/>
                </a:cubicBezTo>
                <a:cubicBezTo>
                  <a:pt x="1159852" y="1502752"/>
                  <a:pt x="1170768" y="1491543"/>
                  <a:pt x="1184062" y="1491706"/>
                </a:cubicBezTo>
                <a:cubicBezTo>
                  <a:pt x="1197215" y="1492031"/>
                  <a:pt x="1207630" y="1503532"/>
                  <a:pt x="1207321" y="1517394"/>
                </a:cubicBezTo>
                <a:close/>
                <a:moveTo>
                  <a:pt x="1207322" y="915661"/>
                </a:moveTo>
                <a:cubicBezTo>
                  <a:pt x="1207008" y="929518"/>
                  <a:pt x="1196092" y="940486"/>
                  <a:pt x="1182939" y="940160"/>
                </a:cubicBezTo>
                <a:cubicBezTo>
                  <a:pt x="1170006" y="939840"/>
                  <a:pt x="1159679" y="928705"/>
                  <a:pt x="1159676" y="915074"/>
                </a:cubicBezTo>
                <a:cubicBezTo>
                  <a:pt x="1159853" y="901059"/>
                  <a:pt x="1170759" y="889835"/>
                  <a:pt x="1184062" y="889974"/>
                </a:cubicBezTo>
                <a:cubicBezTo>
                  <a:pt x="1197216" y="890299"/>
                  <a:pt x="1207631" y="901798"/>
                  <a:pt x="1207322" y="915661"/>
                </a:cubicBezTo>
                <a:close/>
                <a:moveTo>
                  <a:pt x="1488593" y="915365"/>
                </a:moveTo>
                <a:cubicBezTo>
                  <a:pt x="1488439" y="922284"/>
                  <a:pt x="1482990" y="927758"/>
                  <a:pt x="1476427" y="927595"/>
                </a:cubicBezTo>
                <a:cubicBezTo>
                  <a:pt x="1469973" y="927432"/>
                  <a:pt x="1464819" y="921875"/>
                  <a:pt x="1464819" y="915075"/>
                </a:cubicBezTo>
                <a:cubicBezTo>
                  <a:pt x="1464895" y="908077"/>
                  <a:pt x="1470343" y="902469"/>
                  <a:pt x="1476989" y="902549"/>
                </a:cubicBezTo>
                <a:cubicBezTo>
                  <a:pt x="1483552" y="902712"/>
                  <a:pt x="1488748" y="908452"/>
                  <a:pt x="1488593" y="915365"/>
                </a:cubicBezTo>
                <a:close/>
                <a:moveTo>
                  <a:pt x="1500150" y="614839"/>
                </a:moveTo>
                <a:cubicBezTo>
                  <a:pt x="1499817" y="628672"/>
                  <a:pt x="1488901" y="639595"/>
                  <a:pt x="1475772" y="639245"/>
                </a:cubicBezTo>
                <a:cubicBezTo>
                  <a:pt x="1462886" y="638895"/>
                  <a:pt x="1452606" y="627789"/>
                  <a:pt x="1452603" y="614209"/>
                </a:cubicBezTo>
                <a:cubicBezTo>
                  <a:pt x="1452780" y="600203"/>
                  <a:pt x="1463691" y="588994"/>
                  <a:pt x="1476989" y="589157"/>
                </a:cubicBezTo>
                <a:cubicBezTo>
                  <a:pt x="1490119" y="589512"/>
                  <a:pt x="1500487" y="601012"/>
                  <a:pt x="1500150" y="614839"/>
                </a:cubicBezTo>
                <a:close/>
                <a:moveTo>
                  <a:pt x="1500248" y="1818211"/>
                </a:moveTo>
                <a:cubicBezTo>
                  <a:pt x="1499934" y="1832069"/>
                  <a:pt x="1489018" y="1843037"/>
                  <a:pt x="1475865" y="1842711"/>
                </a:cubicBezTo>
                <a:cubicBezTo>
                  <a:pt x="1462932" y="1842391"/>
                  <a:pt x="1452605" y="1831256"/>
                  <a:pt x="1452602" y="1817625"/>
                </a:cubicBezTo>
                <a:cubicBezTo>
                  <a:pt x="1452779" y="1803609"/>
                  <a:pt x="1463685" y="1792385"/>
                  <a:pt x="1476988" y="1792523"/>
                </a:cubicBezTo>
                <a:cubicBezTo>
                  <a:pt x="1490142" y="1792848"/>
                  <a:pt x="1500557" y="1804348"/>
                  <a:pt x="1500248" y="1818211"/>
                </a:cubicBezTo>
                <a:close/>
                <a:moveTo>
                  <a:pt x="1500248" y="1216527"/>
                </a:moveTo>
                <a:cubicBezTo>
                  <a:pt x="1499934" y="1230385"/>
                  <a:pt x="1489018" y="1241353"/>
                  <a:pt x="1475865" y="1241027"/>
                </a:cubicBezTo>
                <a:cubicBezTo>
                  <a:pt x="1462913" y="1240707"/>
                  <a:pt x="1452578" y="1229542"/>
                  <a:pt x="1452602" y="1215892"/>
                </a:cubicBezTo>
                <a:cubicBezTo>
                  <a:pt x="1452807" y="1201896"/>
                  <a:pt x="1463705" y="1190702"/>
                  <a:pt x="1476988" y="1190841"/>
                </a:cubicBezTo>
                <a:cubicBezTo>
                  <a:pt x="1490142" y="1191166"/>
                  <a:pt x="1500557" y="1202665"/>
                  <a:pt x="1500248" y="1216527"/>
                </a:cubicBezTo>
                <a:close/>
                <a:moveTo>
                  <a:pt x="1511805" y="1517734"/>
                </a:moveTo>
                <a:cubicBezTo>
                  <a:pt x="1511313" y="1538505"/>
                  <a:pt x="1494930" y="1554927"/>
                  <a:pt x="1475210" y="1554408"/>
                </a:cubicBezTo>
                <a:cubicBezTo>
                  <a:pt x="1455822" y="1553901"/>
                  <a:pt x="1440365" y="1537188"/>
                  <a:pt x="1440385" y="1516757"/>
                </a:cubicBezTo>
                <a:cubicBezTo>
                  <a:pt x="1440666" y="1495744"/>
                  <a:pt x="1457039" y="1478933"/>
                  <a:pt x="1476988" y="1479180"/>
                </a:cubicBezTo>
                <a:cubicBezTo>
                  <a:pt x="1496709" y="1479697"/>
                  <a:pt x="1512297" y="1496958"/>
                  <a:pt x="1511805" y="1517734"/>
                </a:cubicBezTo>
                <a:close/>
                <a:moveTo>
                  <a:pt x="1511805" y="314319"/>
                </a:moveTo>
                <a:cubicBezTo>
                  <a:pt x="1511313" y="335090"/>
                  <a:pt x="1494930" y="351512"/>
                  <a:pt x="1475210" y="350994"/>
                </a:cubicBezTo>
                <a:cubicBezTo>
                  <a:pt x="1455822" y="350486"/>
                  <a:pt x="1440365" y="333774"/>
                  <a:pt x="1440385" y="313342"/>
                </a:cubicBezTo>
                <a:cubicBezTo>
                  <a:pt x="1440666" y="292330"/>
                  <a:pt x="1457039" y="275519"/>
                  <a:pt x="1476988" y="275765"/>
                </a:cubicBezTo>
                <a:cubicBezTo>
                  <a:pt x="1496709" y="276283"/>
                  <a:pt x="1512297" y="293542"/>
                  <a:pt x="1511805" y="314319"/>
                </a:cubicBezTo>
                <a:close/>
                <a:moveTo>
                  <a:pt x="1781519" y="1817916"/>
                </a:moveTo>
                <a:cubicBezTo>
                  <a:pt x="1781365" y="1824834"/>
                  <a:pt x="1775915" y="1830308"/>
                  <a:pt x="1769353" y="1830146"/>
                </a:cubicBezTo>
                <a:cubicBezTo>
                  <a:pt x="1762898" y="1829983"/>
                  <a:pt x="1757746" y="1824426"/>
                  <a:pt x="1757746" y="1817625"/>
                </a:cubicBezTo>
                <a:cubicBezTo>
                  <a:pt x="1757820" y="1810628"/>
                  <a:pt x="1763269" y="1805019"/>
                  <a:pt x="1769915" y="1805098"/>
                </a:cubicBezTo>
                <a:cubicBezTo>
                  <a:pt x="1776478" y="1805262"/>
                  <a:pt x="1781674" y="1811002"/>
                  <a:pt x="1781519" y="1817916"/>
                </a:cubicBezTo>
                <a:close/>
                <a:moveTo>
                  <a:pt x="1781519" y="915365"/>
                </a:moveTo>
                <a:cubicBezTo>
                  <a:pt x="1781365" y="922284"/>
                  <a:pt x="1775916" y="927758"/>
                  <a:pt x="1769353" y="927595"/>
                </a:cubicBezTo>
                <a:cubicBezTo>
                  <a:pt x="1762898" y="927432"/>
                  <a:pt x="1757746" y="921875"/>
                  <a:pt x="1757746" y="915075"/>
                </a:cubicBezTo>
                <a:cubicBezTo>
                  <a:pt x="1757820" y="908077"/>
                  <a:pt x="1763269" y="902469"/>
                  <a:pt x="1769915" y="902549"/>
                </a:cubicBezTo>
                <a:cubicBezTo>
                  <a:pt x="1776478" y="902712"/>
                  <a:pt x="1781674" y="908452"/>
                  <a:pt x="1781519" y="915365"/>
                </a:cubicBezTo>
                <a:close/>
                <a:moveTo>
                  <a:pt x="1781519" y="614499"/>
                </a:moveTo>
                <a:cubicBezTo>
                  <a:pt x="1781365" y="621418"/>
                  <a:pt x="1775916" y="626892"/>
                  <a:pt x="1769353" y="626728"/>
                </a:cubicBezTo>
                <a:cubicBezTo>
                  <a:pt x="1762898" y="626566"/>
                  <a:pt x="1757746" y="621008"/>
                  <a:pt x="1757746" y="614208"/>
                </a:cubicBezTo>
                <a:cubicBezTo>
                  <a:pt x="1757848" y="607220"/>
                  <a:pt x="1763282" y="601628"/>
                  <a:pt x="1769915" y="601683"/>
                </a:cubicBezTo>
                <a:cubicBezTo>
                  <a:pt x="1776478" y="601845"/>
                  <a:pt x="1781674" y="607585"/>
                  <a:pt x="1781519" y="614499"/>
                </a:cubicBezTo>
                <a:close/>
                <a:moveTo>
                  <a:pt x="1781519" y="12816"/>
                </a:moveTo>
                <a:cubicBezTo>
                  <a:pt x="1781365" y="19735"/>
                  <a:pt x="1775916" y="25209"/>
                  <a:pt x="1769353" y="25046"/>
                </a:cubicBezTo>
                <a:cubicBezTo>
                  <a:pt x="1762898" y="24883"/>
                  <a:pt x="1757746" y="19326"/>
                  <a:pt x="1757746" y="12526"/>
                </a:cubicBezTo>
                <a:cubicBezTo>
                  <a:pt x="1757820" y="5528"/>
                  <a:pt x="1763269" y="-80"/>
                  <a:pt x="1769915" y="0"/>
                </a:cubicBezTo>
                <a:cubicBezTo>
                  <a:pt x="1776478" y="163"/>
                  <a:pt x="1781674" y="5903"/>
                  <a:pt x="1781519" y="12816"/>
                </a:cubicBezTo>
                <a:close/>
                <a:moveTo>
                  <a:pt x="1781612" y="1216187"/>
                </a:moveTo>
                <a:cubicBezTo>
                  <a:pt x="1781486" y="1223131"/>
                  <a:pt x="1776037" y="1228650"/>
                  <a:pt x="1769447" y="1228511"/>
                </a:cubicBezTo>
                <a:cubicBezTo>
                  <a:pt x="1762931" y="1228378"/>
                  <a:pt x="1757722" y="1222761"/>
                  <a:pt x="1757745" y="1215891"/>
                </a:cubicBezTo>
                <a:cubicBezTo>
                  <a:pt x="1757847" y="1208904"/>
                  <a:pt x="1763282" y="1203312"/>
                  <a:pt x="1769915" y="1203366"/>
                </a:cubicBezTo>
                <a:cubicBezTo>
                  <a:pt x="1776506" y="1203504"/>
                  <a:pt x="1781744" y="1209239"/>
                  <a:pt x="1781612" y="1216187"/>
                </a:cubicBezTo>
                <a:close/>
                <a:moveTo>
                  <a:pt x="1793174" y="313979"/>
                </a:moveTo>
                <a:cubicBezTo>
                  <a:pt x="1792860" y="327836"/>
                  <a:pt x="1781945" y="338803"/>
                  <a:pt x="1768792" y="338478"/>
                </a:cubicBezTo>
                <a:cubicBezTo>
                  <a:pt x="1755840" y="338157"/>
                  <a:pt x="1745505" y="326993"/>
                  <a:pt x="1745528" y="313342"/>
                </a:cubicBezTo>
                <a:cubicBezTo>
                  <a:pt x="1745734" y="299347"/>
                  <a:pt x="1756631" y="288152"/>
                  <a:pt x="1769916" y="288291"/>
                </a:cubicBezTo>
                <a:cubicBezTo>
                  <a:pt x="1783068" y="288617"/>
                  <a:pt x="1793483" y="300116"/>
                  <a:pt x="1793174" y="313979"/>
                </a:cubicBezTo>
                <a:close/>
                <a:moveTo>
                  <a:pt x="1793175" y="1517394"/>
                </a:moveTo>
                <a:cubicBezTo>
                  <a:pt x="1792861" y="1531251"/>
                  <a:pt x="1781945" y="1542219"/>
                  <a:pt x="1768792" y="1541894"/>
                </a:cubicBezTo>
                <a:cubicBezTo>
                  <a:pt x="1755840" y="1541573"/>
                  <a:pt x="1745505" y="1530408"/>
                  <a:pt x="1745528" y="1516758"/>
                </a:cubicBezTo>
                <a:cubicBezTo>
                  <a:pt x="1745706" y="1502753"/>
                  <a:pt x="1756622" y="1491543"/>
                  <a:pt x="1769916" y="1491706"/>
                </a:cubicBezTo>
                <a:cubicBezTo>
                  <a:pt x="1783069" y="1492032"/>
                  <a:pt x="1793484" y="1503532"/>
                  <a:pt x="1793175" y="1517394"/>
                </a:cubicBezTo>
                <a:close/>
              </a:path>
            </a:pathLst>
          </a:custGeom>
          <a:solidFill>
            <a:schemeClr val="tx2"/>
          </a:solidFill>
          <a:ln w="4800" cap="flat">
            <a:noFill/>
            <a:prstDash val="solid"/>
            <a:miter/>
          </a:ln>
        </p:spPr>
        <p:txBody>
          <a:bodyPr rtlCol="0" anchor="ctr"/>
          <a:lstStyle/>
          <a:p>
            <a:endParaRPr lang="en-GB" dirty="0"/>
          </a:p>
        </p:txBody>
      </p:sp>
    </p:spTree>
    <p:extLst>
      <p:ext uri="{BB962C8B-B14F-4D97-AF65-F5344CB8AC3E}">
        <p14:creationId xmlns:p14="http://schemas.microsoft.com/office/powerpoint/2010/main" val="801945511"/>
      </p:ext>
    </p:extLst>
  </p:cSld>
  <p:clrMapOvr>
    <a:masterClrMapping/>
  </p:clrMapOvr>
  <p:extLst>
    <p:ext uri="{DCECCB84-F9BA-43D5-87BE-67443E8EF086}">
      <p15:sldGuideLst xmlns:p15="http://schemas.microsoft.com/office/powerpoint/2012/main">
        <p15:guide id="1" pos="363">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End slide 4">
    <p:bg>
      <p:bgPr>
        <a:solidFill>
          <a:schemeClr val="accent1"/>
        </a:solidFill>
        <a:effectLst/>
      </p:bgPr>
    </p:bg>
    <p:spTree>
      <p:nvGrpSpPr>
        <p:cNvPr id="1" name=""/>
        <p:cNvGrpSpPr/>
        <p:nvPr/>
      </p:nvGrpSpPr>
      <p:grpSpPr>
        <a:xfrm>
          <a:off x="0" y="0"/>
          <a:ext cx="0" cy="0"/>
          <a:chOff x="0" y="0"/>
          <a:chExt cx="0" cy="0"/>
        </a:xfrm>
      </p:grpSpPr>
      <p:grpSp>
        <p:nvGrpSpPr>
          <p:cNvPr id="11" name="Graphic 19">
            <a:extLst>
              <a:ext uri="{FF2B5EF4-FFF2-40B4-BE49-F238E27FC236}">
                <a16:creationId xmlns:a16="http://schemas.microsoft.com/office/drawing/2014/main" id="{E1AED2E5-EACC-4379-8B86-BDCC33C414F2}"/>
              </a:ext>
              <a:ext uri="{C183D7F6-B498-43B3-948B-1728B52AA6E4}">
                <adec:decorative xmlns:adec="http://schemas.microsoft.com/office/drawing/2017/decorative" val="1"/>
              </a:ext>
            </a:extLst>
          </p:cNvPr>
          <p:cNvGrpSpPr/>
          <p:nvPr/>
        </p:nvGrpSpPr>
        <p:grpSpPr>
          <a:xfrm>
            <a:off x="571125" y="4482250"/>
            <a:ext cx="1535077" cy="256610"/>
            <a:chOff x="301852" y="4913727"/>
            <a:chExt cx="487916" cy="81562"/>
          </a:xfrm>
          <a:solidFill>
            <a:schemeClr val="bg1"/>
          </a:solidFill>
        </p:grpSpPr>
        <p:sp>
          <p:nvSpPr>
            <p:cNvPr id="12" name="Freeform: Shape 11">
              <a:extLst>
                <a:ext uri="{FF2B5EF4-FFF2-40B4-BE49-F238E27FC236}">
                  <a16:creationId xmlns:a16="http://schemas.microsoft.com/office/drawing/2014/main" id="{1B6BA168-9CE4-44AB-B941-D8DA4F05E79C}"/>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7C94091C-6139-4AFE-89FC-2B31F67136BA}"/>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2373ACD1-A8F0-4238-BB65-845CC0309217}"/>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567C362-E84E-440A-8FB1-AEE702C8EE7E}"/>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294458EE-BAB5-4F5D-8AD0-E3DCB92505A2}"/>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677978A7-70C7-4F30-927E-37994B0EC79F}"/>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6B868A66-D56A-4AE3-B9EB-8DA8B77CCAE9}"/>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3A65657E-3350-49C4-80F1-230CA744F304}"/>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57EA226B-3CD7-4150-951D-C7E8373D179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95910130-9080-4F24-B7C6-72FEB75AD2CD}"/>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C84E3B8-A874-464A-9343-39D84B674DC7}"/>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82C8E9EB-3D75-4469-B770-80DA62F0B1DA}"/>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5D489DD3-7B6F-4BB5-B7A3-F00CCFB28C8E}"/>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E26E3C15-90E3-49A7-B611-6558D0D1043A}"/>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1B95DFB8-9A64-4C6F-A877-531F37AD0F20}"/>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126215F6-3A3D-44A7-8588-FB218EE36DC1}"/>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7C6B71A1-9996-4901-B9D3-54FC81E74F1A}"/>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31D2AC48-6726-4552-87BB-E6D57D78A20C}"/>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BDA4CC45-8BAB-4AE6-B09B-2C920E8D1F09}"/>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B5DD9E6-B7AC-48D1-8849-FD3548138D28}"/>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3" name="Title 1">
            <a:extLst>
              <a:ext uri="{FF2B5EF4-FFF2-40B4-BE49-F238E27FC236}">
                <a16:creationId xmlns:a16="http://schemas.microsoft.com/office/drawing/2014/main" id="{1053A396-A4E8-411D-9AC4-A95D53FA725A}"/>
              </a:ext>
            </a:extLst>
          </p:cNvPr>
          <p:cNvSpPr>
            <a:spLocks noGrp="1"/>
          </p:cNvSpPr>
          <p:nvPr>
            <p:ph type="ctrTitle" hasCustomPrompt="1"/>
          </p:nvPr>
        </p:nvSpPr>
        <p:spPr>
          <a:xfrm>
            <a:off x="576261" y="231776"/>
            <a:ext cx="2824965" cy="2583344"/>
          </a:xfrm>
        </p:spPr>
        <p:txBody>
          <a:bodyPr anchor="b"/>
          <a:lstStyle>
            <a:lvl1pPr algn="l">
              <a:defRPr sz="4400" b="0">
                <a:solidFill>
                  <a:schemeClr val="bg1"/>
                </a:solidFill>
              </a:defRPr>
            </a:lvl1pPr>
          </a:lstStyle>
          <a:p>
            <a:r>
              <a:rPr lang="en-GB"/>
              <a:t>Add text for example Thank you</a:t>
            </a:r>
            <a:endParaRPr lang="en-GB" dirty="0"/>
          </a:p>
        </p:txBody>
      </p:sp>
      <p:sp>
        <p:nvSpPr>
          <p:cNvPr id="36" name="Text Placeholder 33">
            <a:extLst>
              <a:ext uri="{FF2B5EF4-FFF2-40B4-BE49-F238E27FC236}">
                <a16:creationId xmlns:a16="http://schemas.microsoft.com/office/drawing/2014/main" id="{2B055659-967E-4FB4-B761-219916CE0D3C}"/>
              </a:ext>
            </a:extLst>
          </p:cNvPr>
          <p:cNvSpPr>
            <a:spLocks noGrp="1"/>
          </p:cNvSpPr>
          <p:nvPr>
            <p:ph type="body" sz="quarter" idx="13" hasCustomPrompt="1"/>
          </p:nvPr>
        </p:nvSpPr>
        <p:spPr>
          <a:xfrm>
            <a:off x="576261" y="3890836"/>
            <a:ext cx="2705129" cy="365125"/>
          </a:xfrm>
        </p:spPr>
        <p:txBody>
          <a:bodyPr anchor="b">
            <a:normAutofit/>
          </a:bodyPr>
          <a:lstStyle>
            <a:lvl1pPr marL="0" indent="0">
              <a:spcBef>
                <a:spcPts val="0"/>
              </a:spcBef>
              <a:buNone/>
              <a:defRPr sz="1100">
                <a:solidFill>
                  <a:srgbClr val="DEB59F"/>
                </a:solidFill>
              </a:defRPr>
            </a:lvl1pPr>
            <a:lvl2pPr marL="179388" indent="0">
              <a:buNone/>
              <a:defRPr/>
            </a:lvl2pPr>
            <a:lvl3pPr marL="360362" indent="0">
              <a:buNone/>
              <a:defRPr/>
            </a:lvl3pPr>
            <a:lvl4pPr marL="539750" indent="0">
              <a:buNone/>
              <a:defRPr/>
            </a:lvl4pPr>
            <a:lvl5pPr marL="719137" indent="0">
              <a:buNone/>
              <a:defRPr/>
            </a:lvl5pPr>
          </a:lstStyle>
          <a:p>
            <a:pPr lvl="0"/>
            <a:r>
              <a:rPr lang="en-GB"/>
              <a:t>Click to add date and/or presenters name</a:t>
            </a:r>
            <a:endParaRPr lang="en-GB" dirty="0"/>
          </a:p>
        </p:txBody>
      </p:sp>
      <p:sp>
        <p:nvSpPr>
          <p:cNvPr id="35" name="Dots">
            <a:extLst>
              <a:ext uri="{FF2B5EF4-FFF2-40B4-BE49-F238E27FC236}">
                <a16:creationId xmlns:a16="http://schemas.microsoft.com/office/drawing/2014/main" id="{D001CC6F-BFCA-4280-BE24-68BE1C518787}"/>
              </a:ext>
            </a:extLst>
          </p:cNvPr>
          <p:cNvSpPr/>
          <p:nvPr userDrawn="1"/>
        </p:nvSpPr>
        <p:spPr>
          <a:xfrm rot="16200000">
            <a:off x="7037018" y="276035"/>
            <a:ext cx="1793181" cy="1842720"/>
          </a:xfrm>
          <a:custGeom>
            <a:avLst/>
            <a:gdLst>
              <a:gd name="connsiteX0" fmla="*/ 23773 w 1793181"/>
              <a:gd name="connsiteY0" fmla="*/ 1817965 h 1842720"/>
              <a:gd name="connsiteX1" fmla="*/ 11561 w 1793181"/>
              <a:gd name="connsiteY1" fmla="*/ 1830141 h 1842720"/>
              <a:gd name="connsiteX2" fmla="*/ 0 w 1793181"/>
              <a:gd name="connsiteY2" fmla="*/ 1817625 h 1842720"/>
              <a:gd name="connsiteX3" fmla="*/ 12169 w 1793181"/>
              <a:gd name="connsiteY3" fmla="*/ 1805098 h 1842720"/>
              <a:gd name="connsiteX4" fmla="*/ 12216 w 1793181"/>
              <a:gd name="connsiteY4" fmla="*/ 1805098 h 1842720"/>
              <a:gd name="connsiteX5" fmla="*/ 23773 w 1793181"/>
              <a:gd name="connsiteY5" fmla="*/ 1817965 h 1842720"/>
              <a:gd name="connsiteX6" fmla="*/ 328537 w 1793181"/>
              <a:gd name="connsiteY6" fmla="*/ 1818256 h 1842720"/>
              <a:gd name="connsiteX7" fmla="*/ 304113 w 1793181"/>
              <a:gd name="connsiteY7" fmla="*/ 1842712 h 1842720"/>
              <a:gd name="connsiteX8" fmla="*/ 280896 w 1793181"/>
              <a:gd name="connsiteY8" fmla="*/ 1817624 h 1842720"/>
              <a:gd name="connsiteX9" fmla="*/ 305279 w 1793181"/>
              <a:gd name="connsiteY9" fmla="*/ 1792523 h 1842720"/>
              <a:gd name="connsiteX10" fmla="*/ 305329 w 1793181"/>
              <a:gd name="connsiteY10" fmla="*/ 1792523 h 1842720"/>
              <a:gd name="connsiteX11" fmla="*/ 328537 w 1793181"/>
              <a:gd name="connsiteY11" fmla="*/ 1818256 h 1842720"/>
              <a:gd name="connsiteX12" fmla="*/ 340145 w 1793181"/>
              <a:gd name="connsiteY12" fmla="*/ 1517734 h 1842720"/>
              <a:gd name="connsiteX13" fmla="*/ 303550 w 1793181"/>
              <a:gd name="connsiteY13" fmla="*/ 1554409 h 1842720"/>
              <a:gd name="connsiteX14" fmla="*/ 268726 w 1793181"/>
              <a:gd name="connsiteY14" fmla="*/ 1516758 h 1842720"/>
              <a:gd name="connsiteX15" fmla="*/ 305324 w 1793181"/>
              <a:gd name="connsiteY15" fmla="*/ 1479179 h 1842720"/>
              <a:gd name="connsiteX16" fmla="*/ 305329 w 1793181"/>
              <a:gd name="connsiteY16" fmla="*/ 1479179 h 1842720"/>
              <a:gd name="connsiteX17" fmla="*/ 340145 w 1793181"/>
              <a:gd name="connsiteY17" fmla="*/ 1517734 h 1842720"/>
              <a:gd name="connsiteX18" fmla="*/ 609814 w 1793181"/>
              <a:gd name="connsiteY18" fmla="*/ 1817965 h 1842720"/>
              <a:gd name="connsiteX19" fmla="*/ 597602 w 1793181"/>
              <a:gd name="connsiteY19" fmla="*/ 1830141 h 1842720"/>
              <a:gd name="connsiteX20" fmla="*/ 586041 w 1793181"/>
              <a:gd name="connsiteY20" fmla="*/ 1817624 h 1842720"/>
              <a:gd name="connsiteX21" fmla="*/ 598112 w 1793181"/>
              <a:gd name="connsiteY21" fmla="*/ 1805098 h 1842720"/>
              <a:gd name="connsiteX22" fmla="*/ 598257 w 1793181"/>
              <a:gd name="connsiteY22" fmla="*/ 1805098 h 1842720"/>
              <a:gd name="connsiteX23" fmla="*/ 609814 w 1793181"/>
              <a:gd name="connsiteY23" fmla="*/ 1817965 h 1842720"/>
              <a:gd name="connsiteX24" fmla="*/ 609907 w 1793181"/>
              <a:gd name="connsiteY24" fmla="*/ 1216232 h 1842720"/>
              <a:gd name="connsiteX25" fmla="*/ 597695 w 1793181"/>
              <a:gd name="connsiteY25" fmla="*/ 1228511 h 1842720"/>
              <a:gd name="connsiteX26" fmla="*/ 586040 w 1793181"/>
              <a:gd name="connsiteY26" fmla="*/ 1215892 h 1842720"/>
              <a:gd name="connsiteX27" fmla="*/ 598210 w 1793181"/>
              <a:gd name="connsiteY27" fmla="*/ 1203366 h 1842720"/>
              <a:gd name="connsiteX28" fmla="*/ 598257 w 1793181"/>
              <a:gd name="connsiteY28" fmla="*/ 1203366 h 1842720"/>
              <a:gd name="connsiteX29" fmla="*/ 609907 w 1793181"/>
              <a:gd name="connsiteY29" fmla="*/ 1216232 h 1842720"/>
              <a:gd name="connsiteX30" fmla="*/ 621464 w 1793181"/>
              <a:gd name="connsiteY30" fmla="*/ 1517438 h 1842720"/>
              <a:gd name="connsiteX31" fmla="*/ 597040 w 1793181"/>
              <a:gd name="connsiteY31" fmla="*/ 1541894 h 1842720"/>
              <a:gd name="connsiteX32" fmla="*/ 573823 w 1793181"/>
              <a:gd name="connsiteY32" fmla="*/ 1516757 h 1842720"/>
              <a:gd name="connsiteX33" fmla="*/ 598159 w 1793181"/>
              <a:gd name="connsiteY33" fmla="*/ 1491706 h 1842720"/>
              <a:gd name="connsiteX34" fmla="*/ 598256 w 1793181"/>
              <a:gd name="connsiteY34" fmla="*/ 1491706 h 1842720"/>
              <a:gd name="connsiteX35" fmla="*/ 621464 w 1793181"/>
              <a:gd name="connsiteY35" fmla="*/ 1517438 h 1842720"/>
              <a:gd name="connsiteX36" fmla="*/ 621464 w 1793181"/>
              <a:gd name="connsiteY36" fmla="*/ 915705 h 1842720"/>
              <a:gd name="connsiteX37" fmla="*/ 597040 w 1793181"/>
              <a:gd name="connsiteY37" fmla="*/ 940161 h 1842720"/>
              <a:gd name="connsiteX38" fmla="*/ 573823 w 1793181"/>
              <a:gd name="connsiteY38" fmla="*/ 915075 h 1842720"/>
              <a:gd name="connsiteX39" fmla="*/ 598206 w 1793181"/>
              <a:gd name="connsiteY39" fmla="*/ 889973 h 1842720"/>
              <a:gd name="connsiteX40" fmla="*/ 598256 w 1793181"/>
              <a:gd name="connsiteY40" fmla="*/ 889973 h 1842720"/>
              <a:gd name="connsiteX41" fmla="*/ 621464 w 1793181"/>
              <a:gd name="connsiteY41" fmla="*/ 915705 h 1842720"/>
              <a:gd name="connsiteX42" fmla="*/ 902740 w 1793181"/>
              <a:gd name="connsiteY42" fmla="*/ 1817965 h 1842720"/>
              <a:gd name="connsiteX43" fmla="*/ 890528 w 1793181"/>
              <a:gd name="connsiteY43" fmla="*/ 1830141 h 1842720"/>
              <a:gd name="connsiteX44" fmla="*/ 878967 w 1793181"/>
              <a:gd name="connsiteY44" fmla="*/ 1817624 h 1842720"/>
              <a:gd name="connsiteX45" fmla="*/ 891038 w 1793181"/>
              <a:gd name="connsiteY45" fmla="*/ 1805098 h 1842720"/>
              <a:gd name="connsiteX46" fmla="*/ 891183 w 1793181"/>
              <a:gd name="connsiteY46" fmla="*/ 1805098 h 1842720"/>
              <a:gd name="connsiteX47" fmla="*/ 902740 w 1793181"/>
              <a:gd name="connsiteY47" fmla="*/ 1817965 h 1842720"/>
              <a:gd name="connsiteX48" fmla="*/ 902740 w 1793181"/>
              <a:gd name="connsiteY48" fmla="*/ 1517097 h 1842720"/>
              <a:gd name="connsiteX49" fmla="*/ 890528 w 1793181"/>
              <a:gd name="connsiteY49" fmla="*/ 1529273 h 1842720"/>
              <a:gd name="connsiteX50" fmla="*/ 878967 w 1793181"/>
              <a:gd name="connsiteY50" fmla="*/ 1516757 h 1842720"/>
              <a:gd name="connsiteX51" fmla="*/ 891136 w 1793181"/>
              <a:gd name="connsiteY51" fmla="*/ 1504231 h 1842720"/>
              <a:gd name="connsiteX52" fmla="*/ 891183 w 1793181"/>
              <a:gd name="connsiteY52" fmla="*/ 1504231 h 1842720"/>
              <a:gd name="connsiteX53" fmla="*/ 902740 w 1793181"/>
              <a:gd name="connsiteY53" fmla="*/ 1517097 h 1842720"/>
              <a:gd name="connsiteX54" fmla="*/ 914390 w 1793181"/>
              <a:gd name="connsiteY54" fmla="*/ 1216571 h 1842720"/>
              <a:gd name="connsiteX55" fmla="*/ 889966 w 1793181"/>
              <a:gd name="connsiteY55" fmla="*/ 1241026 h 1842720"/>
              <a:gd name="connsiteX56" fmla="*/ 866749 w 1793181"/>
              <a:gd name="connsiteY56" fmla="*/ 1215890 h 1842720"/>
              <a:gd name="connsiteX57" fmla="*/ 891179 w 1793181"/>
              <a:gd name="connsiteY57" fmla="*/ 1190839 h 1842720"/>
              <a:gd name="connsiteX58" fmla="*/ 891182 w 1793181"/>
              <a:gd name="connsiteY58" fmla="*/ 1190839 h 1842720"/>
              <a:gd name="connsiteX59" fmla="*/ 914390 w 1793181"/>
              <a:gd name="connsiteY59" fmla="*/ 1216571 h 1842720"/>
              <a:gd name="connsiteX60" fmla="*/ 914954 w 1793181"/>
              <a:gd name="connsiteY60" fmla="*/ 614844 h 1842720"/>
              <a:gd name="connsiteX61" fmla="*/ 890571 w 1793181"/>
              <a:gd name="connsiteY61" fmla="*/ 639343 h 1842720"/>
              <a:gd name="connsiteX62" fmla="*/ 867308 w 1793181"/>
              <a:gd name="connsiteY62" fmla="*/ 614257 h 1842720"/>
              <a:gd name="connsiteX63" fmla="*/ 891694 w 1793181"/>
              <a:gd name="connsiteY63" fmla="*/ 589157 h 1842720"/>
              <a:gd name="connsiteX64" fmla="*/ 914954 w 1793181"/>
              <a:gd name="connsiteY64" fmla="*/ 614844 h 1842720"/>
              <a:gd name="connsiteX65" fmla="*/ 925949 w 1793181"/>
              <a:gd name="connsiteY65" fmla="*/ 916046 h 1842720"/>
              <a:gd name="connsiteX66" fmla="*/ 889311 w 1793181"/>
              <a:gd name="connsiteY66" fmla="*/ 952677 h 1842720"/>
              <a:gd name="connsiteX67" fmla="*/ 854533 w 1793181"/>
              <a:gd name="connsiteY67" fmla="*/ 915075 h 1842720"/>
              <a:gd name="connsiteX68" fmla="*/ 891179 w 1793181"/>
              <a:gd name="connsiteY68" fmla="*/ 877447 h 1842720"/>
              <a:gd name="connsiteX69" fmla="*/ 891183 w 1793181"/>
              <a:gd name="connsiteY69" fmla="*/ 877447 h 1842720"/>
              <a:gd name="connsiteX70" fmla="*/ 925949 w 1793181"/>
              <a:gd name="connsiteY70" fmla="*/ 916046 h 1842720"/>
              <a:gd name="connsiteX71" fmla="*/ 1195666 w 1793181"/>
              <a:gd name="connsiteY71" fmla="*/ 1817916 h 1842720"/>
              <a:gd name="connsiteX72" fmla="*/ 1183500 w 1793181"/>
              <a:gd name="connsiteY72" fmla="*/ 1830146 h 1842720"/>
              <a:gd name="connsiteX73" fmla="*/ 1171893 w 1793181"/>
              <a:gd name="connsiteY73" fmla="*/ 1817625 h 1842720"/>
              <a:gd name="connsiteX74" fmla="*/ 1184062 w 1793181"/>
              <a:gd name="connsiteY74" fmla="*/ 1805098 h 1842720"/>
              <a:gd name="connsiteX75" fmla="*/ 1195666 w 1793181"/>
              <a:gd name="connsiteY75" fmla="*/ 1817916 h 1842720"/>
              <a:gd name="connsiteX76" fmla="*/ 1195666 w 1793181"/>
              <a:gd name="connsiteY76" fmla="*/ 614499 h 1842720"/>
              <a:gd name="connsiteX77" fmla="*/ 1183500 w 1793181"/>
              <a:gd name="connsiteY77" fmla="*/ 626728 h 1842720"/>
              <a:gd name="connsiteX78" fmla="*/ 1171893 w 1793181"/>
              <a:gd name="connsiteY78" fmla="*/ 614208 h 1842720"/>
              <a:gd name="connsiteX79" fmla="*/ 1184062 w 1793181"/>
              <a:gd name="connsiteY79" fmla="*/ 601683 h 1842720"/>
              <a:gd name="connsiteX80" fmla="*/ 1195666 w 1793181"/>
              <a:gd name="connsiteY80" fmla="*/ 614499 h 1842720"/>
              <a:gd name="connsiteX81" fmla="*/ 1195759 w 1793181"/>
              <a:gd name="connsiteY81" fmla="*/ 1216187 h 1842720"/>
              <a:gd name="connsiteX82" fmla="*/ 1183594 w 1793181"/>
              <a:gd name="connsiteY82" fmla="*/ 1228511 h 1842720"/>
              <a:gd name="connsiteX83" fmla="*/ 1171892 w 1793181"/>
              <a:gd name="connsiteY83" fmla="*/ 1215891 h 1842720"/>
              <a:gd name="connsiteX84" fmla="*/ 1184062 w 1793181"/>
              <a:gd name="connsiteY84" fmla="*/ 1203366 h 1842720"/>
              <a:gd name="connsiteX85" fmla="*/ 1195759 w 1793181"/>
              <a:gd name="connsiteY85" fmla="*/ 1216187 h 1842720"/>
              <a:gd name="connsiteX86" fmla="*/ 1207321 w 1793181"/>
              <a:gd name="connsiteY86" fmla="*/ 1517394 h 1842720"/>
              <a:gd name="connsiteX87" fmla="*/ 1182939 w 1793181"/>
              <a:gd name="connsiteY87" fmla="*/ 1541894 h 1842720"/>
              <a:gd name="connsiteX88" fmla="*/ 1159675 w 1793181"/>
              <a:gd name="connsiteY88" fmla="*/ 1516757 h 1842720"/>
              <a:gd name="connsiteX89" fmla="*/ 1184062 w 1793181"/>
              <a:gd name="connsiteY89" fmla="*/ 1491706 h 1842720"/>
              <a:gd name="connsiteX90" fmla="*/ 1207321 w 1793181"/>
              <a:gd name="connsiteY90" fmla="*/ 1517394 h 1842720"/>
              <a:gd name="connsiteX91" fmla="*/ 1207322 w 1793181"/>
              <a:gd name="connsiteY91" fmla="*/ 915661 h 1842720"/>
              <a:gd name="connsiteX92" fmla="*/ 1182939 w 1793181"/>
              <a:gd name="connsiteY92" fmla="*/ 940160 h 1842720"/>
              <a:gd name="connsiteX93" fmla="*/ 1159676 w 1793181"/>
              <a:gd name="connsiteY93" fmla="*/ 915074 h 1842720"/>
              <a:gd name="connsiteX94" fmla="*/ 1184062 w 1793181"/>
              <a:gd name="connsiteY94" fmla="*/ 889974 h 1842720"/>
              <a:gd name="connsiteX95" fmla="*/ 1207322 w 1793181"/>
              <a:gd name="connsiteY95" fmla="*/ 915661 h 1842720"/>
              <a:gd name="connsiteX96" fmla="*/ 1488593 w 1793181"/>
              <a:gd name="connsiteY96" fmla="*/ 915365 h 1842720"/>
              <a:gd name="connsiteX97" fmla="*/ 1476427 w 1793181"/>
              <a:gd name="connsiteY97" fmla="*/ 927595 h 1842720"/>
              <a:gd name="connsiteX98" fmla="*/ 1464819 w 1793181"/>
              <a:gd name="connsiteY98" fmla="*/ 915075 h 1842720"/>
              <a:gd name="connsiteX99" fmla="*/ 1476989 w 1793181"/>
              <a:gd name="connsiteY99" fmla="*/ 902549 h 1842720"/>
              <a:gd name="connsiteX100" fmla="*/ 1488593 w 1793181"/>
              <a:gd name="connsiteY100" fmla="*/ 915365 h 1842720"/>
              <a:gd name="connsiteX101" fmla="*/ 1500150 w 1793181"/>
              <a:gd name="connsiteY101" fmla="*/ 614839 h 1842720"/>
              <a:gd name="connsiteX102" fmla="*/ 1475772 w 1793181"/>
              <a:gd name="connsiteY102" fmla="*/ 639245 h 1842720"/>
              <a:gd name="connsiteX103" fmla="*/ 1452603 w 1793181"/>
              <a:gd name="connsiteY103" fmla="*/ 614209 h 1842720"/>
              <a:gd name="connsiteX104" fmla="*/ 1476989 w 1793181"/>
              <a:gd name="connsiteY104" fmla="*/ 589157 h 1842720"/>
              <a:gd name="connsiteX105" fmla="*/ 1500150 w 1793181"/>
              <a:gd name="connsiteY105" fmla="*/ 614839 h 1842720"/>
              <a:gd name="connsiteX106" fmla="*/ 1500248 w 1793181"/>
              <a:gd name="connsiteY106" fmla="*/ 1818211 h 1842720"/>
              <a:gd name="connsiteX107" fmla="*/ 1475865 w 1793181"/>
              <a:gd name="connsiteY107" fmla="*/ 1842711 h 1842720"/>
              <a:gd name="connsiteX108" fmla="*/ 1452602 w 1793181"/>
              <a:gd name="connsiteY108" fmla="*/ 1817625 h 1842720"/>
              <a:gd name="connsiteX109" fmla="*/ 1476988 w 1793181"/>
              <a:gd name="connsiteY109" fmla="*/ 1792523 h 1842720"/>
              <a:gd name="connsiteX110" fmla="*/ 1500248 w 1793181"/>
              <a:gd name="connsiteY110" fmla="*/ 1818211 h 1842720"/>
              <a:gd name="connsiteX111" fmla="*/ 1500248 w 1793181"/>
              <a:gd name="connsiteY111" fmla="*/ 1216527 h 1842720"/>
              <a:gd name="connsiteX112" fmla="*/ 1475865 w 1793181"/>
              <a:gd name="connsiteY112" fmla="*/ 1241027 h 1842720"/>
              <a:gd name="connsiteX113" fmla="*/ 1452602 w 1793181"/>
              <a:gd name="connsiteY113" fmla="*/ 1215892 h 1842720"/>
              <a:gd name="connsiteX114" fmla="*/ 1476988 w 1793181"/>
              <a:gd name="connsiteY114" fmla="*/ 1190841 h 1842720"/>
              <a:gd name="connsiteX115" fmla="*/ 1500248 w 1793181"/>
              <a:gd name="connsiteY115" fmla="*/ 1216527 h 1842720"/>
              <a:gd name="connsiteX116" fmla="*/ 1511805 w 1793181"/>
              <a:gd name="connsiteY116" fmla="*/ 1517734 h 1842720"/>
              <a:gd name="connsiteX117" fmla="*/ 1475210 w 1793181"/>
              <a:gd name="connsiteY117" fmla="*/ 1554408 h 1842720"/>
              <a:gd name="connsiteX118" fmla="*/ 1440385 w 1793181"/>
              <a:gd name="connsiteY118" fmla="*/ 1516757 h 1842720"/>
              <a:gd name="connsiteX119" fmla="*/ 1476988 w 1793181"/>
              <a:gd name="connsiteY119" fmla="*/ 1479180 h 1842720"/>
              <a:gd name="connsiteX120" fmla="*/ 1511805 w 1793181"/>
              <a:gd name="connsiteY120" fmla="*/ 1517734 h 1842720"/>
              <a:gd name="connsiteX121" fmla="*/ 1511805 w 1793181"/>
              <a:gd name="connsiteY121" fmla="*/ 314319 h 1842720"/>
              <a:gd name="connsiteX122" fmla="*/ 1475210 w 1793181"/>
              <a:gd name="connsiteY122" fmla="*/ 350994 h 1842720"/>
              <a:gd name="connsiteX123" fmla="*/ 1440385 w 1793181"/>
              <a:gd name="connsiteY123" fmla="*/ 313342 h 1842720"/>
              <a:gd name="connsiteX124" fmla="*/ 1476988 w 1793181"/>
              <a:gd name="connsiteY124" fmla="*/ 275765 h 1842720"/>
              <a:gd name="connsiteX125" fmla="*/ 1511805 w 1793181"/>
              <a:gd name="connsiteY125" fmla="*/ 314319 h 1842720"/>
              <a:gd name="connsiteX126" fmla="*/ 1781519 w 1793181"/>
              <a:gd name="connsiteY126" fmla="*/ 1817916 h 1842720"/>
              <a:gd name="connsiteX127" fmla="*/ 1769353 w 1793181"/>
              <a:gd name="connsiteY127" fmla="*/ 1830146 h 1842720"/>
              <a:gd name="connsiteX128" fmla="*/ 1757746 w 1793181"/>
              <a:gd name="connsiteY128" fmla="*/ 1817625 h 1842720"/>
              <a:gd name="connsiteX129" fmla="*/ 1769915 w 1793181"/>
              <a:gd name="connsiteY129" fmla="*/ 1805098 h 1842720"/>
              <a:gd name="connsiteX130" fmla="*/ 1781519 w 1793181"/>
              <a:gd name="connsiteY130" fmla="*/ 1817916 h 1842720"/>
              <a:gd name="connsiteX131" fmla="*/ 1781519 w 1793181"/>
              <a:gd name="connsiteY131" fmla="*/ 915365 h 1842720"/>
              <a:gd name="connsiteX132" fmla="*/ 1769353 w 1793181"/>
              <a:gd name="connsiteY132" fmla="*/ 927595 h 1842720"/>
              <a:gd name="connsiteX133" fmla="*/ 1757746 w 1793181"/>
              <a:gd name="connsiteY133" fmla="*/ 915075 h 1842720"/>
              <a:gd name="connsiteX134" fmla="*/ 1769915 w 1793181"/>
              <a:gd name="connsiteY134" fmla="*/ 902549 h 1842720"/>
              <a:gd name="connsiteX135" fmla="*/ 1781519 w 1793181"/>
              <a:gd name="connsiteY135" fmla="*/ 915365 h 1842720"/>
              <a:gd name="connsiteX136" fmla="*/ 1781519 w 1793181"/>
              <a:gd name="connsiteY136" fmla="*/ 614499 h 1842720"/>
              <a:gd name="connsiteX137" fmla="*/ 1769353 w 1793181"/>
              <a:gd name="connsiteY137" fmla="*/ 626728 h 1842720"/>
              <a:gd name="connsiteX138" fmla="*/ 1757746 w 1793181"/>
              <a:gd name="connsiteY138" fmla="*/ 614208 h 1842720"/>
              <a:gd name="connsiteX139" fmla="*/ 1769915 w 1793181"/>
              <a:gd name="connsiteY139" fmla="*/ 601683 h 1842720"/>
              <a:gd name="connsiteX140" fmla="*/ 1781519 w 1793181"/>
              <a:gd name="connsiteY140" fmla="*/ 614499 h 1842720"/>
              <a:gd name="connsiteX141" fmla="*/ 1781519 w 1793181"/>
              <a:gd name="connsiteY141" fmla="*/ 12816 h 1842720"/>
              <a:gd name="connsiteX142" fmla="*/ 1769353 w 1793181"/>
              <a:gd name="connsiteY142" fmla="*/ 25046 h 1842720"/>
              <a:gd name="connsiteX143" fmla="*/ 1757746 w 1793181"/>
              <a:gd name="connsiteY143" fmla="*/ 12526 h 1842720"/>
              <a:gd name="connsiteX144" fmla="*/ 1769915 w 1793181"/>
              <a:gd name="connsiteY144" fmla="*/ 0 h 1842720"/>
              <a:gd name="connsiteX145" fmla="*/ 1781519 w 1793181"/>
              <a:gd name="connsiteY145" fmla="*/ 12816 h 1842720"/>
              <a:gd name="connsiteX146" fmla="*/ 1781612 w 1793181"/>
              <a:gd name="connsiteY146" fmla="*/ 1216187 h 1842720"/>
              <a:gd name="connsiteX147" fmla="*/ 1769447 w 1793181"/>
              <a:gd name="connsiteY147" fmla="*/ 1228511 h 1842720"/>
              <a:gd name="connsiteX148" fmla="*/ 1757745 w 1793181"/>
              <a:gd name="connsiteY148" fmla="*/ 1215891 h 1842720"/>
              <a:gd name="connsiteX149" fmla="*/ 1769915 w 1793181"/>
              <a:gd name="connsiteY149" fmla="*/ 1203366 h 1842720"/>
              <a:gd name="connsiteX150" fmla="*/ 1781612 w 1793181"/>
              <a:gd name="connsiteY150" fmla="*/ 1216187 h 1842720"/>
              <a:gd name="connsiteX151" fmla="*/ 1793174 w 1793181"/>
              <a:gd name="connsiteY151" fmla="*/ 313979 h 1842720"/>
              <a:gd name="connsiteX152" fmla="*/ 1768792 w 1793181"/>
              <a:gd name="connsiteY152" fmla="*/ 338478 h 1842720"/>
              <a:gd name="connsiteX153" fmla="*/ 1745528 w 1793181"/>
              <a:gd name="connsiteY153" fmla="*/ 313342 h 1842720"/>
              <a:gd name="connsiteX154" fmla="*/ 1769916 w 1793181"/>
              <a:gd name="connsiteY154" fmla="*/ 288291 h 1842720"/>
              <a:gd name="connsiteX155" fmla="*/ 1793174 w 1793181"/>
              <a:gd name="connsiteY155" fmla="*/ 313979 h 1842720"/>
              <a:gd name="connsiteX156" fmla="*/ 1793175 w 1793181"/>
              <a:gd name="connsiteY156" fmla="*/ 1517394 h 1842720"/>
              <a:gd name="connsiteX157" fmla="*/ 1768792 w 1793181"/>
              <a:gd name="connsiteY157" fmla="*/ 1541894 h 1842720"/>
              <a:gd name="connsiteX158" fmla="*/ 1745528 w 1793181"/>
              <a:gd name="connsiteY158" fmla="*/ 1516758 h 1842720"/>
              <a:gd name="connsiteX159" fmla="*/ 1769916 w 1793181"/>
              <a:gd name="connsiteY159" fmla="*/ 1491706 h 1842720"/>
              <a:gd name="connsiteX160" fmla="*/ 1793175 w 1793181"/>
              <a:gd name="connsiteY160" fmla="*/ 1517394 h 18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793181" h="1842720">
                <a:moveTo>
                  <a:pt x="23773" y="1817965"/>
                </a:moveTo>
                <a:cubicBezTo>
                  <a:pt x="23591" y="1824880"/>
                  <a:pt x="18123" y="1830333"/>
                  <a:pt x="11561" y="1830141"/>
                </a:cubicBezTo>
                <a:cubicBezTo>
                  <a:pt x="5124" y="1829953"/>
                  <a:pt x="4" y="1824406"/>
                  <a:pt x="0" y="1817625"/>
                </a:cubicBezTo>
                <a:cubicBezTo>
                  <a:pt x="74" y="1810628"/>
                  <a:pt x="5523" y="1805014"/>
                  <a:pt x="12169" y="1805098"/>
                </a:cubicBezTo>
                <a:cubicBezTo>
                  <a:pt x="12184" y="1805098"/>
                  <a:pt x="12202" y="1805098"/>
                  <a:pt x="12216" y="1805098"/>
                </a:cubicBezTo>
                <a:cubicBezTo>
                  <a:pt x="18779" y="1805291"/>
                  <a:pt x="23956" y="1811052"/>
                  <a:pt x="23773" y="1817965"/>
                </a:cubicBezTo>
                <a:close/>
                <a:moveTo>
                  <a:pt x="328537" y="1818256"/>
                </a:moveTo>
                <a:cubicBezTo>
                  <a:pt x="328205" y="1832118"/>
                  <a:pt x="317266" y="1843062"/>
                  <a:pt x="304113" y="1842712"/>
                </a:cubicBezTo>
                <a:cubicBezTo>
                  <a:pt x="291198" y="1842360"/>
                  <a:pt x="280900" y="1831236"/>
                  <a:pt x="280896" y="1817624"/>
                </a:cubicBezTo>
                <a:cubicBezTo>
                  <a:pt x="281050" y="1803599"/>
                  <a:pt x="291966" y="1792360"/>
                  <a:pt x="305279" y="1792523"/>
                </a:cubicBezTo>
                <a:cubicBezTo>
                  <a:pt x="305297" y="1792523"/>
                  <a:pt x="305311" y="1792523"/>
                  <a:pt x="305329" y="1792523"/>
                </a:cubicBezTo>
                <a:cubicBezTo>
                  <a:pt x="318483" y="1792878"/>
                  <a:pt x="328875" y="1804398"/>
                  <a:pt x="328537" y="1818256"/>
                </a:cubicBezTo>
                <a:close/>
                <a:moveTo>
                  <a:pt x="340145" y="1517734"/>
                </a:moveTo>
                <a:cubicBezTo>
                  <a:pt x="339654" y="1538505"/>
                  <a:pt x="323271" y="1554926"/>
                  <a:pt x="303550" y="1554409"/>
                </a:cubicBezTo>
                <a:cubicBezTo>
                  <a:pt x="284163" y="1553901"/>
                  <a:pt x="268706" y="1537188"/>
                  <a:pt x="268726" y="1516758"/>
                </a:cubicBezTo>
                <a:cubicBezTo>
                  <a:pt x="268983" y="1495735"/>
                  <a:pt x="285366" y="1478908"/>
                  <a:pt x="305324" y="1479179"/>
                </a:cubicBezTo>
                <a:cubicBezTo>
                  <a:pt x="305324" y="1479179"/>
                  <a:pt x="305329" y="1479179"/>
                  <a:pt x="305329" y="1479179"/>
                </a:cubicBezTo>
                <a:cubicBezTo>
                  <a:pt x="325050" y="1479698"/>
                  <a:pt x="340637" y="1496958"/>
                  <a:pt x="340145" y="1517734"/>
                </a:cubicBezTo>
                <a:close/>
                <a:moveTo>
                  <a:pt x="609814" y="1817965"/>
                </a:moveTo>
                <a:cubicBezTo>
                  <a:pt x="609632" y="1824879"/>
                  <a:pt x="604164" y="1830333"/>
                  <a:pt x="597602" y="1830141"/>
                </a:cubicBezTo>
                <a:cubicBezTo>
                  <a:pt x="591165" y="1829953"/>
                  <a:pt x="586045" y="1824405"/>
                  <a:pt x="586041" y="1817624"/>
                </a:cubicBezTo>
                <a:cubicBezTo>
                  <a:pt x="586091" y="1810651"/>
                  <a:pt x="591498" y="1805044"/>
                  <a:pt x="598112" y="1805098"/>
                </a:cubicBezTo>
                <a:cubicBezTo>
                  <a:pt x="598163" y="1805098"/>
                  <a:pt x="598210" y="1805098"/>
                  <a:pt x="598257" y="1805098"/>
                </a:cubicBezTo>
                <a:cubicBezTo>
                  <a:pt x="604820" y="1805290"/>
                  <a:pt x="609997" y="1811051"/>
                  <a:pt x="609814" y="1817965"/>
                </a:cubicBezTo>
                <a:close/>
                <a:moveTo>
                  <a:pt x="609907" y="1216232"/>
                </a:moveTo>
                <a:cubicBezTo>
                  <a:pt x="609753" y="1223175"/>
                  <a:pt x="604285" y="1228674"/>
                  <a:pt x="597695" y="1228511"/>
                </a:cubicBezTo>
                <a:cubicBezTo>
                  <a:pt x="591198" y="1228348"/>
                  <a:pt x="586016" y="1222742"/>
                  <a:pt x="586040" y="1215892"/>
                </a:cubicBezTo>
                <a:cubicBezTo>
                  <a:pt x="586115" y="1208894"/>
                  <a:pt x="591563" y="1203282"/>
                  <a:pt x="598210" y="1203366"/>
                </a:cubicBezTo>
                <a:cubicBezTo>
                  <a:pt x="598224" y="1203366"/>
                  <a:pt x="598242" y="1203366"/>
                  <a:pt x="598257" y="1203366"/>
                </a:cubicBezTo>
                <a:cubicBezTo>
                  <a:pt x="604847" y="1203529"/>
                  <a:pt x="610062" y="1209288"/>
                  <a:pt x="609907" y="1216232"/>
                </a:cubicBezTo>
                <a:close/>
                <a:moveTo>
                  <a:pt x="621464" y="1517438"/>
                </a:moveTo>
                <a:cubicBezTo>
                  <a:pt x="621132" y="1531300"/>
                  <a:pt x="610193" y="1542244"/>
                  <a:pt x="597040" y="1541894"/>
                </a:cubicBezTo>
                <a:cubicBezTo>
                  <a:pt x="584107" y="1541542"/>
                  <a:pt x="573800" y="1530388"/>
                  <a:pt x="573823" y="1516757"/>
                </a:cubicBezTo>
                <a:cubicBezTo>
                  <a:pt x="573977" y="1502757"/>
                  <a:pt x="584870" y="1491543"/>
                  <a:pt x="598159" y="1491706"/>
                </a:cubicBezTo>
                <a:cubicBezTo>
                  <a:pt x="598191" y="1491706"/>
                  <a:pt x="598224" y="1491706"/>
                  <a:pt x="598256" y="1491706"/>
                </a:cubicBezTo>
                <a:cubicBezTo>
                  <a:pt x="611410" y="1492061"/>
                  <a:pt x="621802" y="1503581"/>
                  <a:pt x="621464" y="1517438"/>
                </a:cubicBezTo>
                <a:close/>
                <a:moveTo>
                  <a:pt x="621464" y="915705"/>
                </a:moveTo>
                <a:cubicBezTo>
                  <a:pt x="621132" y="929567"/>
                  <a:pt x="610193" y="940511"/>
                  <a:pt x="597040" y="940161"/>
                </a:cubicBezTo>
                <a:cubicBezTo>
                  <a:pt x="584125" y="939811"/>
                  <a:pt x="573827" y="928685"/>
                  <a:pt x="573823" y="915075"/>
                </a:cubicBezTo>
                <a:cubicBezTo>
                  <a:pt x="573977" y="901049"/>
                  <a:pt x="584893" y="889811"/>
                  <a:pt x="598206" y="889973"/>
                </a:cubicBezTo>
                <a:cubicBezTo>
                  <a:pt x="598224" y="889973"/>
                  <a:pt x="598238" y="889973"/>
                  <a:pt x="598256" y="889973"/>
                </a:cubicBezTo>
                <a:cubicBezTo>
                  <a:pt x="611410" y="890328"/>
                  <a:pt x="621802" y="901848"/>
                  <a:pt x="621464" y="915705"/>
                </a:cubicBezTo>
                <a:close/>
                <a:moveTo>
                  <a:pt x="902740" y="1817965"/>
                </a:moveTo>
                <a:cubicBezTo>
                  <a:pt x="902558" y="1824879"/>
                  <a:pt x="897090" y="1830333"/>
                  <a:pt x="890528" y="1830141"/>
                </a:cubicBezTo>
                <a:cubicBezTo>
                  <a:pt x="884091" y="1829953"/>
                  <a:pt x="878971" y="1824405"/>
                  <a:pt x="878967" y="1817624"/>
                </a:cubicBezTo>
                <a:cubicBezTo>
                  <a:pt x="879017" y="1810651"/>
                  <a:pt x="884424" y="1805044"/>
                  <a:pt x="891038" y="1805098"/>
                </a:cubicBezTo>
                <a:cubicBezTo>
                  <a:pt x="891089" y="1805098"/>
                  <a:pt x="891136" y="1805098"/>
                  <a:pt x="891183" y="1805098"/>
                </a:cubicBezTo>
                <a:cubicBezTo>
                  <a:pt x="897746" y="1805290"/>
                  <a:pt x="902922" y="1811051"/>
                  <a:pt x="902740" y="1817965"/>
                </a:cubicBezTo>
                <a:close/>
                <a:moveTo>
                  <a:pt x="902740" y="1517097"/>
                </a:moveTo>
                <a:cubicBezTo>
                  <a:pt x="902558" y="1524012"/>
                  <a:pt x="897090" y="1529465"/>
                  <a:pt x="890528" y="1529273"/>
                </a:cubicBezTo>
                <a:cubicBezTo>
                  <a:pt x="884091" y="1529085"/>
                  <a:pt x="878971" y="1523538"/>
                  <a:pt x="878967" y="1516757"/>
                </a:cubicBezTo>
                <a:cubicBezTo>
                  <a:pt x="879041" y="1509760"/>
                  <a:pt x="884490" y="1504148"/>
                  <a:pt x="891136" y="1504231"/>
                </a:cubicBezTo>
                <a:cubicBezTo>
                  <a:pt x="891151" y="1504231"/>
                  <a:pt x="891164" y="1504231"/>
                  <a:pt x="891183" y="1504231"/>
                </a:cubicBezTo>
                <a:cubicBezTo>
                  <a:pt x="897746" y="1504424"/>
                  <a:pt x="902922" y="1510184"/>
                  <a:pt x="902740" y="1517097"/>
                </a:cubicBezTo>
                <a:close/>
                <a:moveTo>
                  <a:pt x="914390" y="1216571"/>
                </a:moveTo>
                <a:cubicBezTo>
                  <a:pt x="914058" y="1230433"/>
                  <a:pt x="903119" y="1241376"/>
                  <a:pt x="889966" y="1241026"/>
                </a:cubicBezTo>
                <a:cubicBezTo>
                  <a:pt x="877033" y="1240676"/>
                  <a:pt x="866726" y="1229521"/>
                  <a:pt x="866749" y="1215890"/>
                </a:cubicBezTo>
                <a:cubicBezTo>
                  <a:pt x="866927" y="1201865"/>
                  <a:pt x="877866" y="1190651"/>
                  <a:pt x="891179" y="1190839"/>
                </a:cubicBezTo>
                <a:cubicBezTo>
                  <a:pt x="891179" y="1190839"/>
                  <a:pt x="891182" y="1190839"/>
                  <a:pt x="891182" y="1190839"/>
                </a:cubicBezTo>
                <a:cubicBezTo>
                  <a:pt x="904336" y="1191193"/>
                  <a:pt x="914728" y="1202713"/>
                  <a:pt x="914390" y="1216571"/>
                </a:cubicBezTo>
                <a:close/>
                <a:moveTo>
                  <a:pt x="914954" y="614844"/>
                </a:moveTo>
                <a:cubicBezTo>
                  <a:pt x="914640" y="628701"/>
                  <a:pt x="903724" y="639669"/>
                  <a:pt x="890571" y="639343"/>
                </a:cubicBezTo>
                <a:cubicBezTo>
                  <a:pt x="877638" y="639023"/>
                  <a:pt x="867312" y="627888"/>
                  <a:pt x="867308" y="614257"/>
                </a:cubicBezTo>
                <a:cubicBezTo>
                  <a:pt x="867485" y="600242"/>
                  <a:pt x="878391" y="589018"/>
                  <a:pt x="891694" y="589157"/>
                </a:cubicBezTo>
                <a:cubicBezTo>
                  <a:pt x="904848" y="589482"/>
                  <a:pt x="915263" y="600981"/>
                  <a:pt x="914954" y="614844"/>
                </a:cubicBezTo>
                <a:close/>
                <a:moveTo>
                  <a:pt x="925949" y="916046"/>
                </a:moveTo>
                <a:cubicBezTo>
                  <a:pt x="925433" y="936822"/>
                  <a:pt x="909027" y="953219"/>
                  <a:pt x="889311" y="952677"/>
                </a:cubicBezTo>
                <a:cubicBezTo>
                  <a:pt x="869961" y="952140"/>
                  <a:pt x="854537" y="935466"/>
                  <a:pt x="854533" y="915075"/>
                </a:cubicBezTo>
                <a:cubicBezTo>
                  <a:pt x="854791" y="894022"/>
                  <a:pt x="871197" y="877176"/>
                  <a:pt x="891179" y="877447"/>
                </a:cubicBezTo>
                <a:cubicBezTo>
                  <a:pt x="891179" y="877447"/>
                  <a:pt x="891183" y="877447"/>
                  <a:pt x="891183" y="877447"/>
                </a:cubicBezTo>
                <a:cubicBezTo>
                  <a:pt x="910899" y="877990"/>
                  <a:pt x="926468" y="895275"/>
                  <a:pt x="925949" y="916046"/>
                </a:cubicBezTo>
                <a:close/>
                <a:moveTo>
                  <a:pt x="1195666" y="1817916"/>
                </a:moveTo>
                <a:cubicBezTo>
                  <a:pt x="1195512" y="1824834"/>
                  <a:pt x="1190063" y="1830308"/>
                  <a:pt x="1183500" y="1830146"/>
                </a:cubicBezTo>
                <a:cubicBezTo>
                  <a:pt x="1177045" y="1829983"/>
                  <a:pt x="1171893" y="1824426"/>
                  <a:pt x="1171893" y="1817625"/>
                </a:cubicBezTo>
                <a:cubicBezTo>
                  <a:pt x="1171967" y="1810628"/>
                  <a:pt x="1177416" y="1805019"/>
                  <a:pt x="1184062" y="1805098"/>
                </a:cubicBezTo>
                <a:cubicBezTo>
                  <a:pt x="1190625" y="1805262"/>
                  <a:pt x="1195821" y="1811002"/>
                  <a:pt x="1195666" y="1817916"/>
                </a:cubicBezTo>
                <a:close/>
                <a:moveTo>
                  <a:pt x="1195666" y="614499"/>
                </a:moveTo>
                <a:cubicBezTo>
                  <a:pt x="1195512" y="621418"/>
                  <a:pt x="1190063" y="626892"/>
                  <a:pt x="1183500" y="626728"/>
                </a:cubicBezTo>
                <a:cubicBezTo>
                  <a:pt x="1177045" y="626566"/>
                  <a:pt x="1171893" y="621008"/>
                  <a:pt x="1171893" y="614208"/>
                </a:cubicBezTo>
                <a:cubicBezTo>
                  <a:pt x="1171995" y="607220"/>
                  <a:pt x="1177429" y="601628"/>
                  <a:pt x="1184062" y="601683"/>
                </a:cubicBezTo>
                <a:cubicBezTo>
                  <a:pt x="1190625" y="601845"/>
                  <a:pt x="1195821" y="607585"/>
                  <a:pt x="1195666" y="614499"/>
                </a:cubicBezTo>
                <a:close/>
                <a:moveTo>
                  <a:pt x="1195759" y="1216187"/>
                </a:moveTo>
                <a:cubicBezTo>
                  <a:pt x="1195633" y="1223131"/>
                  <a:pt x="1190184" y="1228650"/>
                  <a:pt x="1183594" y="1228511"/>
                </a:cubicBezTo>
                <a:cubicBezTo>
                  <a:pt x="1177078" y="1228378"/>
                  <a:pt x="1171869" y="1222761"/>
                  <a:pt x="1171892" y="1215891"/>
                </a:cubicBezTo>
                <a:cubicBezTo>
                  <a:pt x="1171994" y="1208904"/>
                  <a:pt x="1177429" y="1203312"/>
                  <a:pt x="1184062" y="1203366"/>
                </a:cubicBezTo>
                <a:cubicBezTo>
                  <a:pt x="1190653" y="1203504"/>
                  <a:pt x="1195891" y="1209239"/>
                  <a:pt x="1195759" y="1216187"/>
                </a:cubicBezTo>
                <a:close/>
                <a:moveTo>
                  <a:pt x="1207321" y="1517394"/>
                </a:moveTo>
                <a:cubicBezTo>
                  <a:pt x="1207007" y="1531251"/>
                  <a:pt x="1196091" y="1542218"/>
                  <a:pt x="1182939" y="1541894"/>
                </a:cubicBezTo>
                <a:cubicBezTo>
                  <a:pt x="1169987" y="1541572"/>
                  <a:pt x="1159652" y="1530408"/>
                  <a:pt x="1159675" y="1516757"/>
                </a:cubicBezTo>
                <a:cubicBezTo>
                  <a:pt x="1159852" y="1502752"/>
                  <a:pt x="1170768" y="1491543"/>
                  <a:pt x="1184062" y="1491706"/>
                </a:cubicBezTo>
                <a:cubicBezTo>
                  <a:pt x="1197215" y="1492031"/>
                  <a:pt x="1207630" y="1503532"/>
                  <a:pt x="1207321" y="1517394"/>
                </a:cubicBezTo>
                <a:close/>
                <a:moveTo>
                  <a:pt x="1207322" y="915661"/>
                </a:moveTo>
                <a:cubicBezTo>
                  <a:pt x="1207008" y="929518"/>
                  <a:pt x="1196092" y="940486"/>
                  <a:pt x="1182939" y="940160"/>
                </a:cubicBezTo>
                <a:cubicBezTo>
                  <a:pt x="1170006" y="939840"/>
                  <a:pt x="1159679" y="928705"/>
                  <a:pt x="1159676" y="915074"/>
                </a:cubicBezTo>
                <a:cubicBezTo>
                  <a:pt x="1159853" y="901059"/>
                  <a:pt x="1170759" y="889835"/>
                  <a:pt x="1184062" y="889974"/>
                </a:cubicBezTo>
                <a:cubicBezTo>
                  <a:pt x="1197216" y="890299"/>
                  <a:pt x="1207631" y="901798"/>
                  <a:pt x="1207322" y="915661"/>
                </a:cubicBezTo>
                <a:close/>
                <a:moveTo>
                  <a:pt x="1488593" y="915365"/>
                </a:moveTo>
                <a:cubicBezTo>
                  <a:pt x="1488439" y="922284"/>
                  <a:pt x="1482990" y="927758"/>
                  <a:pt x="1476427" y="927595"/>
                </a:cubicBezTo>
                <a:cubicBezTo>
                  <a:pt x="1469973" y="927432"/>
                  <a:pt x="1464819" y="921875"/>
                  <a:pt x="1464819" y="915075"/>
                </a:cubicBezTo>
                <a:cubicBezTo>
                  <a:pt x="1464895" y="908077"/>
                  <a:pt x="1470343" y="902469"/>
                  <a:pt x="1476989" y="902549"/>
                </a:cubicBezTo>
                <a:cubicBezTo>
                  <a:pt x="1483552" y="902712"/>
                  <a:pt x="1488748" y="908452"/>
                  <a:pt x="1488593" y="915365"/>
                </a:cubicBezTo>
                <a:close/>
                <a:moveTo>
                  <a:pt x="1500150" y="614839"/>
                </a:moveTo>
                <a:cubicBezTo>
                  <a:pt x="1499817" y="628672"/>
                  <a:pt x="1488901" y="639595"/>
                  <a:pt x="1475772" y="639245"/>
                </a:cubicBezTo>
                <a:cubicBezTo>
                  <a:pt x="1462886" y="638895"/>
                  <a:pt x="1452606" y="627789"/>
                  <a:pt x="1452603" y="614209"/>
                </a:cubicBezTo>
                <a:cubicBezTo>
                  <a:pt x="1452780" y="600203"/>
                  <a:pt x="1463691" y="588994"/>
                  <a:pt x="1476989" y="589157"/>
                </a:cubicBezTo>
                <a:cubicBezTo>
                  <a:pt x="1490119" y="589512"/>
                  <a:pt x="1500487" y="601012"/>
                  <a:pt x="1500150" y="614839"/>
                </a:cubicBezTo>
                <a:close/>
                <a:moveTo>
                  <a:pt x="1500248" y="1818211"/>
                </a:moveTo>
                <a:cubicBezTo>
                  <a:pt x="1499934" y="1832069"/>
                  <a:pt x="1489018" y="1843037"/>
                  <a:pt x="1475865" y="1842711"/>
                </a:cubicBezTo>
                <a:cubicBezTo>
                  <a:pt x="1462932" y="1842391"/>
                  <a:pt x="1452605" y="1831256"/>
                  <a:pt x="1452602" y="1817625"/>
                </a:cubicBezTo>
                <a:cubicBezTo>
                  <a:pt x="1452779" y="1803609"/>
                  <a:pt x="1463685" y="1792385"/>
                  <a:pt x="1476988" y="1792523"/>
                </a:cubicBezTo>
                <a:cubicBezTo>
                  <a:pt x="1490142" y="1792848"/>
                  <a:pt x="1500557" y="1804348"/>
                  <a:pt x="1500248" y="1818211"/>
                </a:cubicBezTo>
                <a:close/>
                <a:moveTo>
                  <a:pt x="1500248" y="1216527"/>
                </a:moveTo>
                <a:cubicBezTo>
                  <a:pt x="1499934" y="1230385"/>
                  <a:pt x="1489018" y="1241353"/>
                  <a:pt x="1475865" y="1241027"/>
                </a:cubicBezTo>
                <a:cubicBezTo>
                  <a:pt x="1462913" y="1240707"/>
                  <a:pt x="1452578" y="1229542"/>
                  <a:pt x="1452602" y="1215892"/>
                </a:cubicBezTo>
                <a:cubicBezTo>
                  <a:pt x="1452807" y="1201896"/>
                  <a:pt x="1463705" y="1190702"/>
                  <a:pt x="1476988" y="1190841"/>
                </a:cubicBezTo>
                <a:cubicBezTo>
                  <a:pt x="1490142" y="1191166"/>
                  <a:pt x="1500557" y="1202665"/>
                  <a:pt x="1500248" y="1216527"/>
                </a:cubicBezTo>
                <a:close/>
                <a:moveTo>
                  <a:pt x="1511805" y="1517734"/>
                </a:moveTo>
                <a:cubicBezTo>
                  <a:pt x="1511313" y="1538505"/>
                  <a:pt x="1494930" y="1554927"/>
                  <a:pt x="1475210" y="1554408"/>
                </a:cubicBezTo>
                <a:cubicBezTo>
                  <a:pt x="1455822" y="1553901"/>
                  <a:pt x="1440365" y="1537188"/>
                  <a:pt x="1440385" y="1516757"/>
                </a:cubicBezTo>
                <a:cubicBezTo>
                  <a:pt x="1440666" y="1495744"/>
                  <a:pt x="1457039" y="1478933"/>
                  <a:pt x="1476988" y="1479180"/>
                </a:cubicBezTo>
                <a:cubicBezTo>
                  <a:pt x="1496709" y="1479697"/>
                  <a:pt x="1512297" y="1496958"/>
                  <a:pt x="1511805" y="1517734"/>
                </a:cubicBezTo>
                <a:close/>
                <a:moveTo>
                  <a:pt x="1511805" y="314319"/>
                </a:moveTo>
                <a:cubicBezTo>
                  <a:pt x="1511313" y="335090"/>
                  <a:pt x="1494930" y="351512"/>
                  <a:pt x="1475210" y="350994"/>
                </a:cubicBezTo>
                <a:cubicBezTo>
                  <a:pt x="1455822" y="350486"/>
                  <a:pt x="1440365" y="333774"/>
                  <a:pt x="1440385" y="313342"/>
                </a:cubicBezTo>
                <a:cubicBezTo>
                  <a:pt x="1440666" y="292330"/>
                  <a:pt x="1457039" y="275519"/>
                  <a:pt x="1476988" y="275765"/>
                </a:cubicBezTo>
                <a:cubicBezTo>
                  <a:pt x="1496709" y="276283"/>
                  <a:pt x="1512297" y="293542"/>
                  <a:pt x="1511805" y="314319"/>
                </a:cubicBezTo>
                <a:close/>
                <a:moveTo>
                  <a:pt x="1781519" y="1817916"/>
                </a:moveTo>
                <a:cubicBezTo>
                  <a:pt x="1781365" y="1824834"/>
                  <a:pt x="1775915" y="1830308"/>
                  <a:pt x="1769353" y="1830146"/>
                </a:cubicBezTo>
                <a:cubicBezTo>
                  <a:pt x="1762898" y="1829983"/>
                  <a:pt x="1757746" y="1824426"/>
                  <a:pt x="1757746" y="1817625"/>
                </a:cubicBezTo>
                <a:cubicBezTo>
                  <a:pt x="1757820" y="1810628"/>
                  <a:pt x="1763269" y="1805019"/>
                  <a:pt x="1769915" y="1805098"/>
                </a:cubicBezTo>
                <a:cubicBezTo>
                  <a:pt x="1776478" y="1805262"/>
                  <a:pt x="1781674" y="1811002"/>
                  <a:pt x="1781519" y="1817916"/>
                </a:cubicBezTo>
                <a:close/>
                <a:moveTo>
                  <a:pt x="1781519" y="915365"/>
                </a:moveTo>
                <a:cubicBezTo>
                  <a:pt x="1781365" y="922284"/>
                  <a:pt x="1775916" y="927758"/>
                  <a:pt x="1769353" y="927595"/>
                </a:cubicBezTo>
                <a:cubicBezTo>
                  <a:pt x="1762898" y="927432"/>
                  <a:pt x="1757746" y="921875"/>
                  <a:pt x="1757746" y="915075"/>
                </a:cubicBezTo>
                <a:cubicBezTo>
                  <a:pt x="1757820" y="908077"/>
                  <a:pt x="1763269" y="902469"/>
                  <a:pt x="1769915" y="902549"/>
                </a:cubicBezTo>
                <a:cubicBezTo>
                  <a:pt x="1776478" y="902712"/>
                  <a:pt x="1781674" y="908452"/>
                  <a:pt x="1781519" y="915365"/>
                </a:cubicBezTo>
                <a:close/>
                <a:moveTo>
                  <a:pt x="1781519" y="614499"/>
                </a:moveTo>
                <a:cubicBezTo>
                  <a:pt x="1781365" y="621418"/>
                  <a:pt x="1775916" y="626892"/>
                  <a:pt x="1769353" y="626728"/>
                </a:cubicBezTo>
                <a:cubicBezTo>
                  <a:pt x="1762898" y="626566"/>
                  <a:pt x="1757746" y="621008"/>
                  <a:pt x="1757746" y="614208"/>
                </a:cubicBezTo>
                <a:cubicBezTo>
                  <a:pt x="1757848" y="607220"/>
                  <a:pt x="1763282" y="601628"/>
                  <a:pt x="1769915" y="601683"/>
                </a:cubicBezTo>
                <a:cubicBezTo>
                  <a:pt x="1776478" y="601845"/>
                  <a:pt x="1781674" y="607585"/>
                  <a:pt x="1781519" y="614499"/>
                </a:cubicBezTo>
                <a:close/>
                <a:moveTo>
                  <a:pt x="1781519" y="12816"/>
                </a:moveTo>
                <a:cubicBezTo>
                  <a:pt x="1781365" y="19735"/>
                  <a:pt x="1775916" y="25209"/>
                  <a:pt x="1769353" y="25046"/>
                </a:cubicBezTo>
                <a:cubicBezTo>
                  <a:pt x="1762898" y="24883"/>
                  <a:pt x="1757746" y="19326"/>
                  <a:pt x="1757746" y="12526"/>
                </a:cubicBezTo>
                <a:cubicBezTo>
                  <a:pt x="1757820" y="5528"/>
                  <a:pt x="1763269" y="-80"/>
                  <a:pt x="1769915" y="0"/>
                </a:cubicBezTo>
                <a:cubicBezTo>
                  <a:pt x="1776478" y="163"/>
                  <a:pt x="1781674" y="5903"/>
                  <a:pt x="1781519" y="12816"/>
                </a:cubicBezTo>
                <a:close/>
                <a:moveTo>
                  <a:pt x="1781612" y="1216187"/>
                </a:moveTo>
                <a:cubicBezTo>
                  <a:pt x="1781486" y="1223131"/>
                  <a:pt x="1776037" y="1228650"/>
                  <a:pt x="1769447" y="1228511"/>
                </a:cubicBezTo>
                <a:cubicBezTo>
                  <a:pt x="1762931" y="1228378"/>
                  <a:pt x="1757722" y="1222761"/>
                  <a:pt x="1757745" y="1215891"/>
                </a:cubicBezTo>
                <a:cubicBezTo>
                  <a:pt x="1757847" y="1208904"/>
                  <a:pt x="1763282" y="1203312"/>
                  <a:pt x="1769915" y="1203366"/>
                </a:cubicBezTo>
                <a:cubicBezTo>
                  <a:pt x="1776506" y="1203504"/>
                  <a:pt x="1781744" y="1209239"/>
                  <a:pt x="1781612" y="1216187"/>
                </a:cubicBezTo>
                <a:close/>
                <a:moveTo>
                  <a:pt x="1793174" y="313979"/>
                </a:moveTo>
                <a:cubicBezTo>
                  <a:pt x="1792860" y="327836"/>
                  <a:pt x="1781945" y="338803"/>
                  <a:pt x="1768792" y="338478"/>
                </a:cubicBezTo>
                <a:cubicBezTo>
                  <a:pt x="1755840" y="338157"/>
                  <a:pt x="1745505" y="326993"/>
                  <a:pt x="1745528" y="313342"/>
                </a:cubicBezTo>
                <a:cubicBezTo>
                  <a:pt x="1745734" y="299347"/>
                  <a:pt x="1756631" y="288152"/>
                  <a:pt x="1769916" y="288291"/>
                </a:cubicBezTo>
                <a:cubicBezTo>
                  <a:pt x="1783068" y="288617"/>
                  <a:pt x="1793483" y="300116"/>
                  <a:pt x="1793174" y="313979"/>
                </a:cubicBezTo>
                <a:close/>
                <a:moveTo>
                  <a:pt x="1793175" y="1517394"/>
                </a:moveTo>
                <a:cubicBezTo>
                  <a:pt x="1792861" y="1531251"/>
                  <a:pt x="1781945" y="1542219"/>
                  <a:pt x="1768792" y="1541894"/>
                </a:cubicBezTo>
                <a:cubicBezTo>
                  <a:pt x="1755840" y="1541573"/>
                  <a:pt x="1745505" y="1530408"/>
                  <a:pt x="1745528" y="1516758"/>
                </a:cubicBezTo>
                <a:cubicBezTo>
                  <a:pt x="1745706" y="1502753"/>
                  <a:pt x="1756622" y="1491543"/>
                  <a:pt x="1769916" y="1491706"/>
                </a:cubicBezTo>
                <a:cubicBezTo>
                  <a:pt x="1783069" y="1492032"/>
                  <a:pt x="1793484" y="1503532"/>
                  <a:pt x="1793175" y="1517394"/>
                </a:cubicBezTo>
                <a:close/>
              </a:path>
            </a:pathLst>
          </a:custGeom>
          <a:solidFill>
            <a:schemeClr val="tx2"/>
          </a:solidFill>
          <a:ln w="4800" cap="flat">
            <a:noFill/>
            <a:prstDash val="solid"/>
            <a:miter/>
          </a:ln>
        </p:spPr>
        <p:txBody>
          <a:bodyPr rtlCol="0" anchor="ctr"/>
          <a:lstStyle/>
          <a:p>
            <a:endParaRPr lang="en-GB" dirty="0"/>
          </a:p>
        </p:txBody>
      </p:sp>
    </p:spTree>
    <p:extLst>
      <p:ext uri="{BB962C8B-B14F-4D97-AF65-F5344CB8AC3E}">
        <p14:creationId xmlns:p14="http://schemas.microsoft.com/office/powerpoint/2010/main" val="1451476300"/>
      </p:ext>
    </p:extLst>
  </p:cSld>
  <p:clrMapOvr>
    <a:masterClrMapping/>
  </p:clrMapOvr>
  <p:extLst>
    <p:ext uri="{DCECCB84-F9BA-43D5-87BE-67443E8EF086}">
      <p15:sldGuideLst xmlns:p15="http://schemas.microsoft.com/office/powerpoint/2012/main">
        <p15:guide id="1" pos="36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3273091" cy="1439863"/>
          </a:xfrm>
        </p:spPr>
        <p:txBody>
          <a:bodyPr/>
          <a:lstStyle>
            <a:lvl1pPr>
              <a:defRPr>
                <a:solidFill>
                  <a:schemeClr val="bg1"/>
                </a:solidFill>
              </a:defRPr>
            </a:lvl1pPr>
          </a:lstStyle>
          <a:p>
            <a:r>
              <a:rPr lang="en-GB"/>
              <a:t>Click to add title for example Agenda</a:t>
            </a:r>
            <a:endParaRPr lang="en-GB" dirty="0"/>
          </a:p>
        </p:txBody>
      </p:sp>
      <p:grpSp>
        <p:nvGrpSpPr>
          <p:cNvPr id="13" name="Graphic 19">
            <a:extLst>
              <a:ext uri="{FF2B5EF4-FFF2-40B4-BE49-F238E27FC236}">
                <a16:creationId xmlns:a16="http://schemas.microsoft.com/office/drawing/2014/main" id="{EDA775F8-93D1-4FFA-87A0-9FD0B3FBDB9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9994B1"/>
          </a:solidFill>
        </p:grpSpPr>
        <p:sp>
          <p:nvSpPr>
            <p:cNvPr id="14" name="Freeform: Shape 13">
              <a:extLst>
                <a:ext uri="{FF2B5EF4-FFF2-40B4-BE49-F238E27FC236}">
                  <a16:creationId xmlns:a16="http://schemas.microsoft.com/office/drawing/2014/main" id="{F340C11A-D825-4DF3-93F8-40581FDAC183}"/>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8FFB176-1CF4-4A5F-A897-BED265EFDCB3}"/>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EC25D42A-D5B4-41E9-8289-8154A8B23529}"/>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852D4C7B-1666-4F0B-820E-FD7E5E80CDB6}"/>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E5ED751D-AC71-4B28-AD95-3BFBCF1CBB11}"/>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8933515D-22FB-48AE-B3EC-6B3012D6971B}"/>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EC59BF82-4126-4E61-99F3-C18F433C1410}"/>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F58A76AB-BCD6-4D8A-8E88-47E2FF47F695}"/>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6109F58-C435-4269-AA12-0B2D094E008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781DD395-3A30-48BB-99BB-0E8389AB67E3}"/>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D8184B4E-02D1-4872-AA7C-AC7050359B88}"/>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5ECE8D9B-02DE-4693-B22C-53E063EF371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C55E902B-7746-45C1-9274-2F2EEE57D68D}"/>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F5CF3F5E-295F-4C68-90F6-11A90389786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DC52AACC-B621-43F6-8FE8-7D402D720786}"/>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8A812A30-ECCE-4CB5-8AFD-EBD106F2F0CB}"/>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D9E2C15A-FF9B-439D-B17B-42B5F5119CE8}"/>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7AF447B-A5E6-4FBF-9699-74B9F196D84B}"/>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48E0ECEB-3BE1-43B8-865B-A6713566CB1B}"/>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3D7D855F-D1AA-474D-88D3-ECFB5AC46403}"/>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5" name="Dots">
            <a:extLst>
              <a:ext uri="{FF2B5EF4-FFF2-40B4-BE49-F238E27FC236}">
                <a16:creationId xmlns:a16="http://schemas.microsoft.com/office/drawing/2014/main" id="{7EB53862-94DA-442E-9BA3-F56AE08555A8}"/>
              </a:ext>
              <a:ext uri="{C183D7F6-B498-43B3-948B-1728B52AA6E4}">
                <adec:decorative xmlns:adec="http://schemas.microsoft.com/office/drawing/2017/decorative" val="1"/>
              </a:ext>
            </a:extLst>
          </p:cNvPr>
          <p:cNvSpPr/>
          <p:nvPr userDrawn="1"/>
        </p:nvSpPr>
        <p:spPr>
          <a:xfrm rot="16200000">
            <a:off x="7037018" y="276035"/>
            <a:ext cx="1793181" cy="1842720"/>
          </a:xfrm>
          <a:custGeom>
            <a:avLst/>
            <a:gdLst>
              <a:gd name="connsiteX0" fmla="*/ 23773 w 1793181"/>
              <a:gd name="connsiteY0" fmla="*/ 1817965 h 1842720"/>
              <a:gd name="connsiteX1" fmla="*/ 11561 w 1793181"/>
              <a:gd name="connsiteY1" fmla="*/ 1830141 h 1842720"/>
              <a:gd name="connsiteX2" fmla="*/ 0 w 1793181"/>
              <a:gd name="connsiteY2" fmla="*/ 1817625 h 1842720"/>
              <a:gd name="connsiteX3" fmla="*/ 12169 w 1793181"/>
              <a:gd name="connsiteY3" fmla="*/ 1805098 h 1842720"/>
              <a:gd name="connsiteX4" fmla="*/ 12216 w 1793181"/>
              <a:gd name="connsiteY4" fmla="*/ 1805098 h 1842720"/>
              <a:gd name="connsiteX5" fmla="*/ 23773 w 1793181"/>
              <a:gd name="connsiteY5" fmla="*/ 1817965 h 1842720"/>
              <a:gd name="connsiteX6" fmla="*/ 328537 w 1793181"/>
              <a:gd name="connsiteY6" fmla="*/ 1818256 h 1842720"/>
              <a:gd name="connsiteX7" fmla="*/ 304113 w 1793181"/>
              <a:gd name="connsiteY7" fmla="*/ 1842712 h 1842720"/>
              <a:gd name="connsiteX8" fmla="*/ 280896 w 1793181"/>
              <a:gd name="connsiteY8" fmla="*/ 1817624 h 1842720"/>
              <a:gd name="connsiteX9" fmla="*/ 305279 w 1793181"/>
              <a:gd name="connsiteY9" fmla="*/ 1792523 h 1842720"/>
              <a:gd name="connsiteX10" fmla="*/ 305329 w 1793181"/>
              <a:gd name="connsiteY10" fmla="*/ 1792523 h 1842720"/>
              <a:gd name="connsiteX11" fmla="*/ 328537 w 1793181"/>
              <a:gd name="connsiteY11" fmla="*/ 1818256 h 1842720"/>
              <a:gd name="connsiteX12" fmla="*/ 340145 w 1793181"/>
              <a:gd name="connsiteY12" fmla="*/ 1517734 h 1842720"/>
              <a:gd name="connsiteX13" fmla="*/ 303550 w 1793181"/>
              <a:gd name="connsiteY13" fmla="*/ 1554409 h 1842720"/>
              <a:gd name="connsiteX14" fmla="*/ 268726 w 1793181"/>
              <a:gd name="connsiteY14" fmla="*/ 1516758 h 1842720"/>
              <a:gd name="connsiteX15" fmla="*/ 305324 w 1793181"/>
              <a:gd name="connsiteY15" fmla="*/ 1479179 h 1842720"/>
              <a:gd name="connsiteX16" fmla="*/ 305329 w 1793181"/>
              <a:gd name="connsiteY16" fmla="*/ 1479179 h 1842720"/>
              <a:gd name="connsiteX17" fmla="*/ 340145 w 1793181"/>
              <a:gd name="connsiteY17" fmla="*/ 1517734 h 1842720"/>
              <a:gd name="connsiteX18" fmla="*/ 609814 w 1793181"/>
              <a:gd name="connsiteY18" fmla="*/ 1817965 h 1842720"/>
              <a:gd name="connsiteX19" fmla="*/ 597602 w 1793181"/>
              <a:gd name="connsiteY19" fmla="*/ 1830141 h 1842720"/>
              <a:gd name="connsiteX20" fmla="*/ 586041 w 1793181"/>
              <a:gd name="connsiteY20" fmla="*/ 1817624 h 1842720"/>
              <a:gd name="connsiteX21" fmla="*/ 598112 w 1793181"/>
              <a:gd name="connsiteY21" fmla="*/ 1805098 h 1842720"/>
              <a:gd name="connsiteX22" fmla="*/ 598257 w 1793181"/>
              <a:gd name="connsiteY22" fmla="*/ 1805098 h 1842720"/>
              <a:gd name="connsiteX23" fmla="*/ 609814 w 1793181"/>
              <a:gd name="connsiteY23" fmla="*/ 1817965 h 1842720"/>
              <a:gd name="connsiteX24" fmla="*/ 609907 w 1793181"/>
              <a:gd name="connsiteY24" fmla="*/ 1216232 h 1842720"/>
              <a:gd name="connsiteX25" fmla="*/ 597695 w 1793181"/>
              <a:gd name="connsiteY25" fmla="*/ 1228511 h 1842720"/>
              <a:gd name="connsiteX26" fmla="*/ 586040 w 1793181"/>
              <a:gd name="connsiteY26" fmla="*/ 1215892 h 1842720"/>
              <a:gd name="connsiteX27" fmla="*/ 598210 w 1793181"/>
              <a:gd name="connsiteY27" fmla="*/ 1203366 h 1842720"/>
              <a:gd name="connsiteX28" fmla="*/ 598257 w 1793181"/>
              <a:gd name="connsiteY28" fmla="*/ 1203366 h 1842720"/>
              <a:gd name="connsiteX29" fmla="*/ 609907 w 1793181"/>
              <a:gd name="connsiteY29" fmla="*/ 1216232 h 1842720"/>
              <a:gd name="connsiteX30" fmla="*/ 621464 w 1793181"/>
              <a:gd name="connsiteY30" fmla="*/ 1517438 h 1842720"/>
              <a:gd name="connsiteX31" fmla="*/ 597040 w 1793181"/>
              <a:gd name="connsiteY31" fmla="*/ 1541894 h 1842720"/>
              <a:gd name="connsiteX32" fmla="*/ 573823 w 1793181"/>
              <a:gd name="connsiteY32" fmla="*/ 1516757 h 1842720"/>
              <a:gd name="connsiteX33" fmla="*/ 598159 w 1793181"/>
              <a:gd name="connsiteY33" fmla="*/ 1491706 h 1842720"/>
              <a:gd name="connsiteX34" fmla="*/ 598256 w 1793181"/>
              <a:gd name="connsiteY34" fmla="*/ 1491706 h 1842720"/>
              <a:gd name="connsiteX35" fmla="*/ 621464 w 1793181"/>
              <a:gd name="connsiteY35" fmla="*/ 1517438 h 1842720"/>
              <a:gd name="connsiteX36" fmla="*/ 621464 w 1793181"/>
              <a:gd name="connsiteY36" fmla="*/ 915705 h 1842720"/>
              <a:gd name="connsiteX37" fmla="*/ 597040 w 1793181"/>
              <a:gd name="connsiteY37" fmla="*/ 940161 h 1842720"/>
              <a:gd name="connsiteX38" fmla="*/ 573823 w 1793181"/>
              <a:gd name="connsiteY38" fmla="*/ 915075 h 1842720"/>
              <a:gd name="connsiteX39" fmla="*/ 598206 w 1793181"/>
              <a:gd name="connsiteY39" fmla="*/ 889973 h 1842720"/>
              <a:gd name="connsiteX40" fmla="*/ 598256 w 1793181"/>
              <a:gd name="connsiteY40" fmla="*/ 889973 h 1842720"/>
              <a:gd name="connsiteX41" fmla="*/ 621464 w 1793181"/>
              <a:gd name="connsiteY41" fmla="*/ 915705 h 1842720"/>
              <a:gd name="connsiteX42" fmla="*/ 902740 w 1793181"/>
              <a:gd name="connsiteY42" fmla="*/ 1817965 h 1842720"/>
              <a:gd name="connsiteX43" fmla="*/ 890528 w 1793181"/>
              <a:gd name="connsiteY43" fmla="*/ 1830141 h 1842720"/>
              <a:gd name="connsiteX44" fmla="*/ 878967 w 1793181"/>
              <a:gd name="connsiteY44" fmla="*/ 1817624 h 1842720"/>
              <a:gd name="connsiteX45" fmla="*/ 891038 w 1793181"/>
              <a:gd name="connsiteY45" fmla="*/ 1805098 h 1842720"/>
              <a:gd name="connsiteX46" fmla="*/ 891183 w 1793181"/>
              <a:gd name="connsiteY46" fmla="*/ 1805098 h 1842720"/>
              <a:gd name="connsiteX47" fmla="*/ 902740 w 1793181"/>
              <a:gd name="connsiteY47" fmla="*/ 1817965 h 1842720"/>
              <a:gd name="connsiteX48" fmla="*/ 902740 w 1793181"/>
              <a:gd name="connsiteY48" fmla="*/ 1517097 h 1842720"/>
              <a:gd name="connsiteX49" fmla="*/ 890528 w 1793181"/>
              <a:gd name="connsiteY49" fmla="*/ 1529273 h 1842720"/>
              <a:gd name="connsiteX50" fmla="*/ 878967 w 1793181"/>
              <a:gd name="connsiteY50" fmla="*/ 1516757 h 1842720"/>
              <a:gd name="connsiteX51" fmla="*/ 891136 w 1793181"/>
              <a:gd name="connsiteY51" fmla="*/ 1504231 h 1842720"/>
              <a:gd name="connsiteX52" fmla="*/ 891183 w 1793181"/>
              <a:gd name="connsiteY52" fmla="*/ 1504231 h 1842720"/>
              <a:gd name="connsiteX53" fmla="*/ 902740 w 1793181"/>
              <a:gd name="connsiteY53" fmla="*/ 1517097 h 1842720"/>
              <a:gd name="connsiteX54" fmla="*/ 914390 w 1793181"/>
              <a:gd name="connsiteY54" fmla="*/ 1216571 h 1842720"/>
              <a:gd name="connsiteX55" fmla="*/ 889966 w 1793181"/>
              <a:gd name="connsiteY55" fmla="*/ 1241026 h 1842720"/>
              <a:gd name="connsiteX56" fmla="*/ 866749 w 1793181"/>
              <a:gd name="connsiteY56" fmla="*/ 1215890 h 1842720"/>
              <a:gd name="connsiteX57" fmla="*/ 891179 w 1793181"/>
              <a:gd name="connsiteY57" fmla="*/ 1190839 h 1842720"/>
              <a:gd name="connsiteX58" fmla="*/ 891182 w 1793181"/>
              <a:gd name="connsiteY58" fmla="*/ 1190839 h 1842720"/>
              <a:gd name="connsiteX59" fmla="*/ 914390 w 1793181"/>
              <a:gd name="connsiteY59" fmla="*/ 1216571 h 1842720"/>
              <a:gd name="connsiteX60" fmla="*/ 914954 w 1793181"/>
              <a:gd name="connsiteY60" fmla="*/ 614844 h 1842720"/>
              <a:gd name="connsiteX61" fmla="*/ 890571 w 1793181"/>
              <a:gd name="connsiteY61" fmla="*/ 639343 h 1842720"/>
              <a:gd name="connsiteX62" fmla="*/ 867308 w 1793181"/>
              <a:gd name="connsiteY62" fmla="*/ 614257 h 1842720"/>
              <a:gd name="connsiteX63" fmla="*/ 891694 w 1793181"/>
              <a:gd name="connsiteY63" fmla="*/ 589157 h 1842720"/>
              <a:gd name="connsiteX64" fmla="*/ 914954 w 1793181"/>
              <a:gd name="connsiteY64" fmla="*/ 614844 h 1842720"/>
              <a:gd name="connsiteX65" fmla="*/ 925949 w 1793181"/>
              <a:gd name="connsiteY65" fmla="*/ 916046 h 1842720"/>
              <a:gd name="connsiteX66" fmla="*/ 889311 w 1793181"/>
              <a:gd name="connsiteY66" fmla="*/ 952677 h 1842720"/>
              <a:gd name="connsiteX67" fmla="*/ 854533 w 1793181"/>
              <a:gd name="connsiteY67" fmla="*/ 915075 h 1842720"/>
              <a:gd name="connsiteX68" fmla="*/ 891179 w 1793181"/>
              <a:gd name="connsiteY68" fmla="*/ 877447 h 1842720"/>
              <a:gd name="connsiteX69" fmla="*/ 891183 w 1793181"/>
              <a:gd name="connsiteY69" fmla="*/ 877447 h 1842720"/>
              <a:gd name="connsiteX70" fmla="*/ 925949 w 1793181"/>
              <a:gd name="connsiteY70" fmla="*/ 916046 h 1842720"/>
              <a:gd name="connsiteX71" fmla="*/ 1195666 w 1793181"/>
              <a:gd name="connsiteY71" fmla="*/ 1817916 h 1842720"/>
              <a:gd name="connsiteX72" fmla="*/ 1183500 w 1793181"/>
              <a:gd name="connsiteY72" fmla="*/ 1830146 h 1842720"/>
              <a:gd name="connsiteX73" fmla="*/ 1171893 w 1793181"/>
              <a:gd name="connsiteY73" fmla="*/ 1817625 h 1842720"/>
              <a:gd name="connsiteX74" fmla="*/ 1184062 w 1793181"/>
              <a:gd name="connsiteY74" fmla="*/ 1805098 h 1842720"/>
              <a:gd name="connsiteX75" fmla="*/ 1195666 w 1793181"/>
              <a:gd name="connsiteY75" fmla="*/ 1817916 h 1842720"/>
              <a:gd name="connsiteX76" fmla="*/ 1195666 w 1793181"/>
              <a:gd name="connsiteY76" fmla="*/ 614499 h 1842720"/>
              <a:gd name="connsiteX77" fmla="*/ 1183500 w 1793181"/>
              <a:gd name="connsiteY77" fmla="*/ 626728 h 1842720"/>
              <a:gd name="connsiteX78" fmla="*/ 1171893 w 1793181"/>
              <a:gd name="connsiteY78" fmla="*/ 614208 h 1842720"/>
              <a:gd name="connsiteX79" fmla="*/ 1184062 w 1793181"/>
              <a:gd name="connsiteY79" fmla="*/ 601683 h 1842720"/>
              <a:gd name="connsiteX80" fmla="*/ 1195666 w 1793181"/>
              <a:gd name="connsiteY80" fmla="*/ 614499 h 1842720"/>
              <a:gd name="connsiteX81" fmla="*/ 1195759 w 1793181"/>
              <a:gd name="connsiteY81" fmla="*/ 1216187 h 1842720"/>
              <a:gd name="connsiteX82" fmla="*/ 1183594 w 1793181"/>
              <a:gd name="connsiteY82" fmla="*/ 1228511 h 1842720"/>
              <a:gd name="connsiteX83" fmla="*/ 1171892 w 1793181"/>
              <a:gd name="connsiteY83" fmla="*/ 1215891 h 1842720"/>
              <a:gd name="connsiteX84" fmla="*/ 1184062 w 1793181"/>
              <a:gd name="connsiteY84" fmla="*/ 1203366 h 1842720"/>
              <a:gd name="connsiteX85" fmla="*/ 1195759 w 1793181"/>
              <a:gd name="connsiteY85" fmla="*/ 1216187 h 1842720"/>
              <a:gd name="connsiteX86" fmla="*/ 1207321 w 1793181"/>
              <a:gd name="connsiteY86" fmla="*/ 1517394 h 1842720"/>
              <a:gd name="connsiteX87" fmla="*/ 1182939 w 1793181"/>
              <a:gd name="connsiteY87" fmla="*/ 1541894 h 1842720"/>
              <a:gd name="connsiteX88" fmla="*/ 1159675 w 1793181"/>
              <a:gd name="connsiteY88" fmla="*/ 1516757 h 1842720"/>
              <a:gd name="connsiteX89" fmla="*/ 1184062 w 1793181"/>
              <a:gd name="connsiteY89" fmla="*/ 1491706 h 1842720"/>
              <a:gd name="connsiteX90" fmla="*/ 1207321 w 1793181"/>
              <a:gd name="connsiteY90" fmla="*/ 1517394 h 1842720"/>
              <a:gd name="connsiteX91" fmla="*/ 1207322 w 1793181"/>
              <a:gd name="connsiteY91" fmla="*/ 915661 h 1842720"/>
              <a:gd name="connsiteX92" fmla="*/ 1182939 w 1793181"/>
              <a:gd name="connsiteY92" fmla="*/ 940160 h 1842720"/>
              <a:gd name="connsiteX93" fmla="*/ 1159676 w 1793181"/>
              <a:gd name="connsiteY93" fmla="*/ 915074 h 1842720"/>
              <a:gd name="connsiteX94" fmla="*/ 1184062 w 1793181"/>
              <a:gd name="connsiteY94" fmla="*/ 889974 h 1842720"/>
              <a:gd name="connsiteX95" fmla="*/ 1207322 w 1793181"/>
              <a:gd name="connsiteY95" fmla="*/ 915661 h 1842720"/>
              <a:gd name="connsiteX96" fmla="*/ 1488593 w 1793181"/>
              <a:gd name="connsiteY96" fmla="*/ 915365 h 1842720"/>
              <a:gd name="connsiteX97" fmla="*/ 1476427 w 1793181"/>
              <a:gd name="connsiteY97" fmla="*/ 927595 h 1842720"/>
              <a:gd name="connsiteX98" fmla="*/ 1464819 w 1793181"/>
              <a:gd name="connsiteY98" fmla="*/ 915075 h 1842720"/>
              <a:gd name="connsiteX99" fmla="*/ 1476989 w 1793181"/>
              <a:gd name="connsiteY99" fmla="*/ 902549 h 1842720"/>
              <a:gd name="connsiteX100" fmla="*/ 1488593 w 1793181"/>
              <a:gd name="connsiteY100" fmla="*/ 915365 h 1842720"/>
              <a:gd name="connsiteX101" fmla="*/ 1500150 w 1793181"/>
              <a:gd name="connsiteY101" fmla="*/ 614839 h 1842720"/>
              <a:gd name="connsiteX102" fmla="*/ 1475772 w 1793181"/>
              <a:gd name="connsiteY102" fmla="*/ 639245 h 1842720"/>
              <a:gd name="connsiteX103" fmla="*/ 1452603 w 1793181"/>
              <a:gd name="connsiteY103" fmla="*/ 614209 h 1842720"/>
              <a:gd name="connsiteX104" fmla="*/ 1476989 w 1793181"/>
              <a:gd name="connsiteY104" fmla="*/ 589157 h 1842720"/>
              <a:gd name="connsiteX105" fmla="*/ 1500150 w 1793181"/>
              <a:gd name="connsiteY105" fmla="*/ 614839 h 1842720"/>
              <a:gd name="connsiteX106" fmla="*/ 1500248 w 1793181"/>
              <a:gd name="connsiteY106" fmla="*/ 1818211 h 1842720"/>
              <a:gd name="connsiteX107" fmla="*/ 1475865 w 1793181"/>
              <a:gd name="connsiteY107" fmla="*/ 1842711 h 1842720"/>
              <a:gd name="connsiteX108" fmla="*/ 1452602 w 1793181"/>
              <a:gd name="connsiteY108" fmla="*/ 1817625 h 1842720"/>
              <a:gd name="connsiteX109" fmla="*/ 1476988 w 1793181"/>
              <a:gd name="connsiteY109" fmla="*/ 1792523 h 1842720"/>
              <a:gd name="connsiteX110" fmla="*/ 1500248 w 1793181"/>
              <a:gd name="connsiteY110" fmla="*/ 1818211 h 1842720"/>
              <a:gd name="connsiteX111" fmla="*/ 1500248 w 1793181"/>
              <a:gd name="connsiteY111" fmla="*/ 1216527 h 1842720"/>
              <a:gd name="connsiteX112" fmla="*/ 1475865 w 1793181"/>
              <a:gd name="connsiteY112" fmla="*/ 1241027 h 1842720"/>
              <a:gd name="connsiteX113" fmla="*/ 1452602 w 1793181"/>
              <a:gd name="connsiteY113" fmla="*/ 1215892 h 1842720"/>
              <a:gd name="connsiteX114" fmla="*/ 1476988 w 1793181"/>
              <a:gd name="connsiteY114" fmla="*/ 1190841 h 1842720"/>
              <a:gd name="connsiteX115" fmla="*/ 1500248 w 1793181"/>
              <a:gd name="connsiteY115" fmla="*/ 1216527 h 1842720"/>
              <a:gd name="connsiteX116" fmla="*/ 1511805 w 1793181"/>
              <a:gd name="connsiteY116" fmla="*/ 1517734 h 1842720"/>
              <a:gd name="connsiteX117" fmla="*/ 1475210 w 1793181"/>
              <a:gd name="connsiteY117" fmla="*/ 1554408 h 1842720"/>
              <a:gd name="connsiteX118" fmla="*/ 1440385 w 1793181"/>
              <a:gd name="connsiteY118" fmla="*/ 1516757 h 1842720"/>
              <a:gd name="connsiteX119" fmla="*/ 1476988 w 1793181"/>
              <a:gd name="connsiteY119" fmla="*/ 1479180 h 1842720"/>
              <a:gd name="connsiteX120" fmla="*/ 1511805 w 1793181"/>
              <a:gd name="connsiteY120" fmla="*/ 1517734 h 1842720"/>
              <a:gd name="connsiteX121" fmla="*/ 1511805 w 1793181"/>
              <a:gd name="connsiteY121" fmla="*/ 314319 h 1842720"/>
              <a:gd name="connsiteX122" fmla="*/ 1475210 w 1793181"/>
              <a:gd name="connsiteY122" fmla="*/ 350994 h 1842720"/>
              <a:gd name="connsiteX123" fmla="*/ 1440385 w 1793181"/>
              <a:gd name="connsiteY123" fmla="*/ 313342 h 1842720"/>
              <a:gd name="connsiteX124" fmla="*/ 1476988 w 1793181"/>
              <a:gd name="connsiteY124" fmla="*/ 275765 h 1842720"/>
              <a:gd name="connsiteX125" fmla="*/ 1511805 w 1793181"/>
              <a:gd name="connsiteY125" fmla="*/ 314319 h 1842720"/>
              <a:gd name="connsiteX126" fmla="*/ 1781519 w 1793181"/>
              <a:gd name="connsiteY126" fmla="*/ 1817916 h 1842720"/>
              <a:gd name="connsiteX127" fmla="*/ 1769353 w 1793181"/>
              <a:gd name="connsiteY127" fmla="*/ 1830146 h 1842720"/>
              <a:gd name="connsiteX128" fmla="*/ 1757746 w 1793181"/>
              <a:gd name="connsiteY128" fmla="*/ 1817625 h 1842720"/>
              <a:gd name="connsiteX129" fmla="*/ 1769915 w 1793181"/>
              <a:gd name="connsiteY129" fmla="*/ 1805098 h 1842720"/>
              <a:gd name="connsiteX130" fmla="*/ 1781519 w 1793181"/>
              <a:gd name="connsiteY130" fmla="*/ 1817916 h 1842720"/>
              <a:gd name="connsiteX131" fmla="*/ 1781519 w 1793181"/>
              <a:gd name="connsiteY131" fmla="*/ 915365 h 1842720"/>
              <a:gd name="connsiteX132" fmla="*/ 1769353 w 1793181"/>
              <a:gd name="connsiteY132" fmla="*/ 927595 h 1842720"/>
              <a:gd name="connsiteX133" fmla="*/ 1757746 w 1793181"/>
              <a:gd name="connsiteY133" fmla="*/ 915075 h 1842720"/>
              <a:gd name="connsiteX134" fmla="*/ 1769915 w 1793181"/>
              <a:gd name="connsiteY134" fmla="*/ 902549 h 1842720"/>
              <a:gd name="connsiteX135" fmla="*/ 1781519 w 1793181"/>
              <a:gd name="connsiteY135" fmla="*/ 915365 h 1842720"/>
              <a:gd name="connsiteX136" fmla="*/ 1781519 w 1793181"/>
              <a:gd name="connsiteY136" fmla="*/ 614499 h 1842720"/>
              <a:gd name="connsiteX137" fmla="*/ 1769353 w 1793181"/>
              <a:gd name="connsiteY137" fmla="*/ 626728 h 1842720"/>
              <a:gd name="connsiteX138" fmla="*/ 1757746 w 1793181"/>
              <a:gd name="connsiteY138" fmla="*/ 614208 h 1842720"/>
              <a:gd name="connsiteX139" fmla="*/ 1769915 w 1793181"/>
              <a:gd name="connsiteY139" fmla="*/ 601683 h 1842720"/>
              <a:gd name="connsiteX140" fmla="*/ 1781519 w 1793181"/>
              <a:gd name="connsiteY140" fmla="*/ 614499 h 1842720"/>
              <a:gd name="connsiteX141" fmla="*/ 1781519 w 1793181"/>
              <a:gd name="connsiteY141" fmla="*/ 12816 h 1842720"/>
              <a:gd name="connsiteX142" fmla="*/ 1769353 w 1793181"/>
              <a:gd name="connsiteY142" fmla="*/ 25046 h 1842720"/>
              <a:gd name="connsiteX143" fmla="*/ 1757746 w 1793181"/>
              <a:gd name="connsiteY143" fmla="*/ 12526 h 1842720"/>
              <a:gd name="connsiteX144" fmla="*/ 1769915 w 1793181"/>
              <a:gd name="connsiteY144" fmla="*/ 0 h 1842720"/>
              <a:gd name="connsiteX145" fmla="*/ 1781519 w 1793181"/>
              <a:gd name="connsiteY145" fmla="*/ 12816 h 1842720"/>
              <a:gd name="connsiteX146" fmla="*/ 1781612 w 1793181"/>
              <a:gd name="connsiteY146" fmla="*/ 1216187 h 1842720"/>
              <a:gd name="connsiteX147" fmla="*/ 1769447 w 1793181"/>
              <a:gd name="connsiteY147" fmla="*/ 1228511 h 1842720"/>
              <a:gd name="connsiteX148" fmla="*/ 1757745 w 1793181"/>
              <a:gd name="connsiteY148" fmla="*/ 1215891 h 1842720"/>
              <a:gd name="connsiteX149" fmla="*/ 1769915 w 1793181"/>
              <a:gd name="connsiteY149" fmla="*/ 1203366 h 1842720"/>
              <a:gd name="connsiteX150" fmla="*/ 1781612 w 1793181"/>
              <a:gd name="connsiteY150" fmla="*/ 1216187 h 1842720"/>
              <a:gd name="connsiteX151" fmla="*/ 1793174 w 1793181"/>
              <a:gd name="connsiteY151" fmla="*/ 313979 h 1842720"/>
              <a:gd name="connsiteX152" fmla="*/ 1768792 w 1793181"/>
              <a:gd name="connsiteY152" fmla="*/ 338478 h 1842720"/>
              <a:gd name="connsiteX153" fmla="*/ 1745528 w 1793181"/>
              <a:gd name="connsiteY153" fmla="*/ 313342 h 1842720"/>
              <a:gd name="connsiteX154" fmla="*/ 1769916 w 1793181"/>
              <a:gd name="connsiteY154" fmla="*/ 288291 h 1842720"/>
              <a:gd name="connsiteX155" fmla="*/ 1793174 w 1793181"/>
              <a:gd name="connsiteY155" fmla="*/ 313979 h 1842720"/>
              <a:gd name="connsiteX156" fmla="*/ 1793175 w 1793181"/>
              <a:gd name="connsiteY156" fmla="*/ 1517394 h 1842720"/>
              <a:gd name="connsiteX157" fmla="*/ 1768792 w 1793181"/>
              <a:gd name="connsiteY157" fmla="*/ 1541894 h 1842720"/>
              <a:gd name="connsiteX158" fmla="*/ 1745528 w 1793181"/>
              <a:gd name="connsiteY158" fmla="*/ 1516758 h 1842720"/>
              <a:gd name="connsiteX159" fmla="*/ 1769916 w 1793181"/>
              <a:gd name="connsiteY159" fmla="*/ 1491706 h 1842720"/>
              <a:gd name="connsiteX160" fmla="*/ 1793175 w 1793181"/>
              <a:gd name="connsiteY160" fmla="*/ 1517394 h 18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793181" h="1842720">
                <a:moveTo>
                  <a:pt x="23773" y="1817965"/>
                </a:moveTo>
                <a:cubicBezTo>
                  <a:pt x="23591" y="1824880"/>
                  <a:pt x="18123" y="1830333"/>
                  <a:pt x="11561" y="1830141"/>
                </a:cubicBezTo>
                <a:cubicBezTo>
                  <a:pt x="5124" y="1829953"/>
                  <a:pt x="4" y="1824406"/>
                  <a:pt x="0" y="1817625"/>
                </a:cubicBezTo>
                <a:cubicBezTo>
                  <a:pt x="74" y="1810628"/>
                  <a:pt x="5523" y="1805014"/>
                  <a:pt x="12169" y="1805098"/>
                </a:cubicBezTo>
                <a:cubicBezTo>
                  <a:pt x="12184" y="1805098"/>
                  <a:pt x="12202" y="1805098"/>
                  <a:pt x="12216" y="1805098"/>
                </a:cubicBezTo>
                <a:cubicBezTo>
                  <a:pt x="18779" y="1805291"/>
                  <a:pt x="23956" y="1811052"/>
                  <a:pt x="23773" y="1817965"/>
                </a:cubicBezTo>
                <a:close/>
                <a:moveTo>
                  <a:pt x="328537" y="1818256"/>
                </a:moveTo>
                <a:cubicBezTo>
                  <a:pt x="328205" y="1832118"/>
                  <a:pt x="317266" y="1843062"/>
                  <a:pt x="304113" y="1842712"/>
                </a:cubicBezTo>
                <a:cubicBezTo>
                  <a:pt x="291198" y="1842360"/>
                  <a:pt x="280900" y="1831236"/>
                  <a:pt x="280896" y="1817624"/>
                </a:cubicBezTo>
                <a:cubicBezTo>
                  <a:pt x="281050" y="1803599"/>
                  <a:pt x="291966" y="1792360"/>
                  <a:pt x="305279" y="1792523"/>
                </a:cubicBezTo>
                <a:cubicBezTo>
                  <a:pt x="305297" y="1792523"/>
                  <a:pt x="305311" y="1792523"/>
                  <a:pt x="305329" y="1792523"/>
                </a:cubicBezTo>
                <a:cubicBezTo>
                  <a:pt x="318483" y="1792878"/>
                  <a:pt x="328875" y="1804398"/>
                  <a:pt x="328537" y="1818256"/>
                </a:cubicBezTo>
                <a:close/>
                <a:moveTo>
                  <a:pt x="340145" y="1517734"/>
                </a:moveTo>
                <a:cubicBezTo>
                  <a:pt x="339654" y="1538505"/>
                  <a:pt x="323271" y="1554926"/>
                  <a:pt x="303550" y="1554409"/>
                </a:cubicBezTo>
                <a:cubicBezTo>
                  <a:pt x="284163" y="1553901"/>
                  <a:pt x="268706" y="1537188"/>
                  <a:pt x="268726" y="1516758"/>
                </a:cubicBezTo>
                <a:cubicBezTo>
                  <a:pt x="268983" y="1495735"/>
                  <a:pt x="285366" y="1478908"/>
                  <a:pt x="305324" y="1479179"/>
                </a:cubicBezTo>
                <a:cubicBezTo>
                  <a:pt x="305324" y="1479179"/>
                  <a:pt x="305329" y="1479179"/>
                  <a:pt x="305329" y="1479179"/>
                </a:cubicBezTo>
                <a:cubicBezTo>
                  <a:pt x="325050" y="1479698"/>
                  <a:pt x="340637" y="1496958"/>
                  <a:pt x="340145" y="1517734"/>
                </a:cubicBezTo>
                <a:close/>
                <a:moveTo>
                  <a:pt x="609814" y="1817965"/>
                </a:moveTo>
                <a:cubicBezTo>
                  <a:pt x="609632" y="1824879"/>
                  <a:pt x="604164" y="1830333"/>
                  <a:pt x="597602" y="1830141"/>
                </a:cubicBezTo>
                <a:cubicBezTo>
                  <a:pt x="591165" y="1829953"/>
                  <a:pt x="586045" y="1824405"/>
                  <a:pt x="586041" y="1817624"/>
                </a:cubicBezTo>
                <a:cubicBezTo>
                  <a:pt x="586091" y="1810651"/>
                  <a:pt x="591498" y="1805044"/>
                  <a:pt x="598112" y="1805098"/>
                </a:cubicBezTo>
                <a:cubicBezTo>
                  <a:pt x="598163" y="1805098"/>
                  <a:pt x="598210" y="1805098"/>
                  <a:pt x="598257" y="1805098"/>
                </a:cubicBezTo>
                <a:cubicBezTo>
                  <a:pt x="604820" y="1805290"/>
                  <a:pt x="609997" y="1811051"/>
                  <a:pt x="609814" y="1817965"/>
                </a:cubicBezTo>
                <a:close/>
                <a:moveTo>
                  <a:pt x="609907" y="1216232"/>
                </a:moveTo>
                <a:cubicBezTo>
                  <a:pt x="609753" y="1223175"/>
                  <a:pt x="604285" y="1228674"/>
                  <a:pt x="597695" y="1228511"/>
                </a:cubicBezTo>
                <a:cubicBezTo>
                  <a:pt x="591198" y="1228348"/>
                  <a:pt x="586016" y="1222742"/>
                  <a:pt x="586040" y="1215892"/>
                </a:cubicBezTo>
                <a:cubicBezTo>
                  <a:pt x="586115" y="1208894"/>
                  <a:pt x="591563" y="1203282"/>
                  <a:pt x="598210" y="1203366"/>
                </a:cubicBezTo>
                <a:cubicBezTo>
                  <a:pt x="598224" y="1203366"/>
                  <a:pt x="598242" y="1203366"/>
                  <a:pt x="598257" y="1203366"/>
                </a:cubicBezTo>
                <a:cubicBezTo>
                  <a:pt x="604847" y="1203529"/>
                  <a:pt x="610062" y="1209288"/>
                  <a:pt x="609907" y="1216232"/>
                </a:cubicBezTo>
                <a:close/>
                <a:moveTo>
                  <a:pt x="621464" y="1517438"/>
                </a:moveTo>
                <a:cubicBezTo>
                  <a:pt x="621132" y="1531300"/>
                  <a:pt x="610193" y="1542244"/>
                  <a:pt x="597040" y="1541894"/>
                </a:cubicBezTo>
                <a:cubicBezTo>
                  <a:pt x="584107" y="1541542"/>
                  <a:pt x="573800" y="1530388"/>
                  <a:pt x="573823" y="1516757"/>
                </a:cubicBezTo>
                <a:cubicBezTo>
                  <a:pt x="573977" y="1502757"/>
                  <a:pt x="584870" y="1491543"/>
                  <a:pt x="598159" y="1491706"/>
                </a:cubicBezTo>
                <a:cubicBezTo>
                  <a:pt x="598191" y="1491706"/>
                  <a:pt x="598224" y="1491706"/>
                  <a:pt x="598256" y="1491706"/>
                </a:cubicBezTo>
                <a:cubicBezTo>
                  <a:pt x="611410" y="1492061"/>
                  <a:pt x="621802" y="1503581"/>
                  <a:pt x="621464" y="1517438"/>
                </a:cubicBezTo>
                <a:close/>
                <a:moveTo>
                  <a:pt x="621464" y="915705"/>
                </a:moveTo>
                <a:cubicBezTo>
                  <a:pt x="621132" y="929567"/>
                  <a:pt x="610193" y="940511"/>
                  <a:pt x="597040" y="940161"/>
                </a:cubicBezTo>
                <a:cubicBezTo>
                  <a:pt x="584125" y="939811"/>
                  <a:pt x="573827" y="928685"/>
                  <a:pt x="573823" y="915075"/>
                </a:cubicBezTo>
                <a:cubicBezTo>
                  <a:pt x="573977" y="901049"/>
                  <a:pt x="584893" y="889811"/>
                  <a:pt x="598206" y="889973"/>
                </a:cubicBezTo>
                <a:cubicBezTo>
                  <a:pt x="598224" y="889973"/>
                  <a:pt x="598238" y="889973"/>
                  <a:pt x="598256" y="889973"/>
                </a:cubicBezTo>
                <a:cubicBezTo>
                  <a:pt x="611410" y="890328"/>
                  <a:pt x="621802" y="901848"/>
                  <a:pt x="621464" y="915705"/>
                </a:cubicBezTo>
                <a:close/>
                <a:moveTo>
                  <a:pt x="902740" y="1817965"/>
                </a:moveTo>
                <a:cubicBezTo>
                  <a:pt x="902558" y="1824879"/>
                  <a:pt x="897090" y="1830333"/>
                  <a:pt x="890528" y="1830141"/>
                </a:cubicBezTo>
                <a:cubicBezTo>
                  <a:pt x="884091" y="1829953"/>
                  <a:pt x="878971" y="1824405"/>
                  <a:pt x="878967" y="1817624"/>
                </a:cubicBezTo>
                <a:cubicBezTo>
                  <a:pt x="879017" y="1810651"/>
                  <a:pt x="884424" y="1805044"/>
                  <a:pt x="891038" y="1805098"/>
                </a:cubicBezTo>
                <a:cubicBezTo>
                  <a:pt x="891089" y="1805098"/>
                  <a:pt x="891136" y="1805098"/>
                  <a:pt x="891183" y="1805098"/>
                </a:cubicBezTo>
                <a:cubicBezTo>
                  <a:pt x="897746" y="1805290"/>
                  <a:pt x="902922" y="1811051"/>
                  <a:pt x="902740" y="1817965"/>
                </a:cubicBezTo>
                <a:close/>
                <a:moveTo>
                  <a:pt x="902740" y="1517097"/>
                </a:moveTo>
                <a:cubicBezTo>
                  <a:pt x="902558" y="1524012"/>
                  <a:pt x="897090" y="1529465"/>
                  <a:pt x="890528" y="1529273"/>
                </a:cubicBezTo>
                <a:cubicBezTo>
                  <a:pt x="884091" y="1529085"/>
                  <a:pt x="878971" y="1523538"/>
                  <a:pt x="878967" y="1516757"/>
                </a:cubicBezTo>
                <a:cubicBezTo>
                  <a:pt x="879041" y="1509760"/>
                  <a:pt x="884490" y="1504148"/>
                  <a:pt x="891136" y="1504231"/>
                </a:cubicBezTo>
                <a:cubicBezTo>
                  <a:pt x="891151" y="1504231"/>
                  <a:pt x="891164" y="1504231"/>
                  <a:pt x="891183" y="1504231"/>
                </a:cubicBezTo>
                <a:cubicBezTo>
                  <a:pt x="897746" y="1504424"/>
                  <a:pt x="902922" y="1510184"/>
                  <a:pt x="902740" y="1517097"/>
                </a:cubicBezTo>
                <a:close/>
                <a:moveTo>
                  <a:pt x="914390" y="1216571"/>
                </a:moveTo>
                <a:cubicBezTo>
                  <a:pt x="914058" y="1230433"/>
                  <a:pt x="903119" y="1241376"/>
                  <a:pt x="889966" y="1241026"/>
                </a:cubicBezTo>
                <a:cubicBezTo>
                  <a:pt x="877033" y="1240676"/>
                  <a:pt x="866726" y="1229521"/>
                  <a:pt x="866749" y="1215890"/>
                </a:cubicBezTo>
                <a:cubicBezTo>
                  <a:pt x="866927" y="1201865"/>
                  <a:pt x="877866" y="1190651"/>
                  <a:pt x="891179" y="1190839"/>
                </a:cubicBezTo>
                <a:cubicBezTo>
                  <a:pt x="891179" y="1190839"/>
                  <a:pt x="891182" y="1190839"/>
                  <a:pt x="891182" y="1190839"/>
                </a:cubicBezTo>
                <a:cubicBezTo>
                  <a:pt x="904336" y="1191193"/>
                  <a:pt x="914728" y="1202713"/>
                  <a:pt x="914390" y="1216571"/>
                </a:cubicBezTo>
                <a:close/>
                <a:moveTo>
                  <a:pt x="914954" y="614844"/>
                </a:moveTo>
                <a:cubicBezTo>
                  <a:pt x="914640" y="628701"/>
                  <a:pt x="903724" y="639669"/>
                  <a:pt x="890571" y="639343"/>
                </a:cubicBezTo>
                <a:cubicBezTo>
                  <a:pt x="877638" y="639023"/>
                  <a:pt x="867312" y="627888"/>
                  <a:pt x="867308" y="614257"/>
                </a:cubicBezTo>
                <a:cubicBezTo>
                  <a:pt x="867485" y="600242"/>
                  <a:pt x="878391" y="589018"/>
                  <a:pt x="891694" y="589157"/>
                </a:cubicBezTo>
                <a:cubicBezTo>
                  <a:pt x="904848" y="589482"/>
                  <a:pt x="915263" y="600981"/>
                  <a:pt x="914954" y="614844"/>
                </a:cubicBezTo>
                <a:close/>
                <a:moveTo>
                  <a:pt x="925949" y="916046"/>
                </a:moveTo>
                <a:cubicBezTo>
                  <a:pt x="925433" y="936822"/>
                  <a:pt x="909027" y="953219"/>
                  <a:pt x="889311" y="952677"/>
                </a:cubicBezTo>
                <a:cubicBezTo>
                  <a:pt x="869961" y="952140"/>
                  <a:pt x="854537" y="935466"/>
                  <a:pt x="854533" y="915075"/>
                </a:cubicBezTo>
                <a:cubicBezTo>
                  <a:pt x="854791" y="894022"/>
                  <a:pt x="871197" y="877176"/>
                  <a:pt x="891179" y="877447"/>
                </a:cubicBezTo>
                <a:cubicBezTo>
                  <a:pt x="891179" y="877447"/>
                  <a:pt x="891183" y="877447"/>
                  <a:pt x="891183" y="877447"/>
                </a:cubicBezTo>
                <a:cubicBezTo>
                  <a:pt x="910899" y="877990"/>
                  <a:pt x="926468" y="895275"/>
                  <a:pt x="925949" y="916046"/>
                </a:cubicBezTo>
                <a:close/>
                <a:moveTo>
                  <a:pt x="1195666" y="1817916"/>
                </a:moveTo>
                <a:cubicBezTo>
                  <a:pt x="1195512" y="1824834"/>
                  <a:pt x="1190063" y="1830308"/>
                  <a:pt x="1183500" y="1830146"/>
                </a:cubicBezTo>
                <a:cubicBezTo>
                  <a:pt x="1177045" y="1829983"/>
                  <a:pt x="1171893" y="1824426"/>
                  <a:pt x="1171893" y="1817625"/>
                </a:cubicBezTo>
                <a:cubicBezTo>
                  <a:pt x="1171967" y="1810628"/>
                  <a:pt x="1177416" y="1805019"/>
                  <a:pt x="1184062" y="1805098"/>
                </a:cubicBezTo>
                <a:cubicBezTo>
                  <a:pt x="1190625" y="1805262"/>
                  <a:pt x="1195821" y="1811002"/>
                  <a:pt x="1195666" y="1817916"/>
                </a:cubicBezTo>
                <a:close/>
                <a:moveTo>
                  <a:pt x="1195666" y="614499"/>
                </a:moveTo>
                <a:cubicBezTo>
                  <a:pt x="1195512" y="621418"/>
                  <a:pt x="1190063" y="626892"/>
                  <a:pt x="1183500" y="626728"/>
                </a:cubicBezTo>
                <a:cubicBezTo>
                  <a:pt x="1177045" y="626566"/>
                  <a:pt x="1171893" y="621008"/>
                  <a:pt x="1171893" y="614208"/>
                </a:cubicBezTo>
                <a:cubicBezTo>
                  <a:pt x="1171995" y="607220"/>
                  <a:pt x="1177429" y="601628"/>
                  <a:pt x="1184062" y="601683"/>
                </a:cubicBezTo>
                <a:cubicBezTo>
                  <a:pt x="1190625" y="601845"/>
                  <a:pt x="1195821" y="607585"/>
                  <a:pt x="1195666" y="614499"/>
                </a:cubicBezTo>
                <a:close/>
                <a:moveTo>
                  <a:pt x="1195759" y="1216187"/>
                </a:moveTo>
                <a:cubicBezTo>
                  <a:pt x="1195633" y="1223131"/>
                  <a:pt x="1190184" y="1228650"/>
                  <a:pt x="1183594" y="1228511"/>
                </a:cubicBezTo>
                <a:cubicBezTo>
                  <a:pt x="1177078" y="1228378"/>
                  <a:pt x="1171869" y="1222761"/>
                  <a:pt x="1171892" y="1215891"/>
                </a:cubicBezTo>
                <a:cubicBezTo>
                  <a:pt x="1171994" y="1208904"/>
                  <a:pt x="1177429" y="1203312"/>
                  <a:pt x="1184062" y="1203366"/>
                </a:cubicBezTo>
                <a:cubicBezTo>
                  <a:pt x="1190653" y="1203504"/>
                  <a:pt x="1195891" y="1209239"/>
                  <a:pt x="1195759" y="1216187"/>
                </a:cubicBezTo>
                <a:close/>
                <a:moveTo>
                  <a:pt x="1207321" y="1517394"/>
                </a:moveTo>
                <a:cubicBezTo>
                  <a:pt x="1207007" y="1531251"/>
                  <a:pt x="1196091" y="1542218"/>
                  <a:pt x="1182939" y="1541894"/>
                </a:cubicBezTo>
                <a:cubicBezTo>
                  <a:pt x="1169987" y="1541572"/>
                  <a:pt x="1159652" y="1530408"/>
                  <a:pt x="1159675" y="1516757"/>
                </a:cubicBezTo>
                <a:cubicBezTo>
                  <a:pt x="1159852" y="1502752"/>
                  <a:pt x="1170768" y="1491543"/>
                  <a:pt x="1184062" y="1491706"/>
                </a:cubicBezTo>
                <a:cubicBezTo>
                  <a:pt x="1197215" y="1492031"/>
                  <a:pt x="1207630" y="1503532"/>
                  <a:pt x="1207321" y="1517394"/>
                </a:cubicBezTo>
                <a:close/>
                <a:moveTo>
                  <a:pt x="1207322" y="915661"/>
                </a:moveTo>
                <a:cubicBezTo>
                  <a:pt x="1207008" y="929518"/>
                  <a:pt x="1196092" y="940486"/>
                  <a:pt x="1182939" y="940160"/>
                </a:cubicBezTo>
                <a:cubicBezTo>
                  <a:pt x="1170006" y="939840"/>
                  <a:pt x="1159679" y="928705"/>
                  <a:pt x="1159676" y="915074"/>
                </a:cubicBezTo>
                <a:cubicBezTo>
                  <a:pt x="1159853" y="901059"/>
                  <a:pt x="1170759" y="889835"/>
                  <a:pt x="1184062" y="889974"/>
                </a:cubicBezTo>
                <a:cubicBezTo>
                  <a:pt x="1197216" y="890299"/>
                  <a:pt x="1207631" y="901798"/>
                  <a:pt x="1207322" y="915661"/>
                </a:cubicBezTo>
                <a:close/>
                <a:moveTo>
                  <a:pt x="1488593" y="915365"/>
                </a:moveTo>
                <a:cubicBezTo>
                  <a:pt x="1488439" y="922284"/>
                  <a:pt x="1482990" y="927758"/>
                  <a:pt x="1476427" y="927595"/>
                </a:cubicBezTo>
                <a:cubicBezTo>
                  <a:pt x="1469973" y="927432"/>
                  <a:pt x="1464819" y="921875"/>
                  <a:pt x="1464819" y="915075"/>
                </a:cubicBezTo>
                <a:cubicBezTo>
                  <a:pt x="1464895" y="908077"/>
                  <a:pt x="1470343" y="902469"/>
                  <a:pt x="1476989" y="902549"/>
                </a:cubicBezTo>
                <a:cubicBezTo>
                  <a:pt x="1483552" y="902712"/>
                  <a:pt x="1488748" y="908452"/>
                  <a:pt x="1488593" y="915365"/>
                </a:cubicBezTo>
                <a:close/>
                <a:moveTo>
                  <a:pt x="1500150" y="614839"/>
                </a:moveTo>
                <a:cubicBezTo>
                  <a:pt x="1499817" y="628672"/>
                  <a:pt x="1488901" y="639595"/>
                  <a:pt x="1475772" y="639245"/>
                </a:cubicBezTo>
                <a:cubicBezTo>
                  <a:pt x="1462886" y="638895"/>
                  <a:pt x="1452606" y="627789"/>
                  <a:pt x="1452603" y="614209"/>
                </a:cubicBezTo>
                <a:cubicBezTo>
                  <a:pt x="1452780" y="600203"/>
                  <a:pt x="1463691" y="588994"/>
                  <a:pt x="1476989" y="589157"/>
                </a:cubicBezTo>
                <a:cubicBezTo>
                  <a:pt x="1490119" y="589512"/>
                  <a:pt x="1500487" y="601012"/>
                  <a:pt x="1500150" y="614839"/>
                </a:cubicBezTo>
                <a:close/>
                <a:moveTo>
                  <a:pt x="1500248" y="1818211"/>
                </a:moveTo>
                <a:cubicBezTo>
                  <a:pt x="1499934" y="1832069"/>
                  <a:pt x="1489018" y="1843037"/>
                  <a:pt x="1475865" y="1842711"/>
                </a:cubicBezTo>
                <a:cubicBezTo>
                  <a:pt x="1462932" y="1842391"/>
                  <a:pt x="1452605" y="1831256"/>
                  <a:pt x="1452602" y="1817625"/>
                </a:cubicBezTo>
                <a:cubicBezTo>
                  <a:pt x="1452779" y="1803609"/>
                  <a:pt x="1463685" y="1792385"/>
                  <a:pt x="1476988" y="1792523"/>
                </a:cubicBezTo>
                <a:cubicBezTo>
                  <a:pt x="1490142" y="1792848"/>
                  <a:pt x="1500557" y="1804348"/>
                  <a:pt x="1500248" y="1818211"/>
                </a:cubicBezTo>
                <a:close/>
                <a:moveTo>
                  <a:pt x="1500248" y="1216527"/>
                </a:moveTo>
                <a:cubicBezTo>
                  <a:pt x="1499934" y="1230385"/>
                  <a:pt x="1489018" y="1241353"/>
                  <a:pt x="1475865" y="1241027"/>
                </a:cubicBezTo>
                <a:cubicBezTo>
                  <a:pt x="1462913" y="1240707"/>
                  <a:pt x="1452578" y="1229542"/>
                  <a:pt x="1452602" y="1215892"/>
                </a:cubicBezTo>
                <a:cubicBezTo>
                  <a:pt x="1452807" y="1201896"/>
                  <a:pt x="1463705" y="1190702"/>
                  <a:pt x="1476988" y="1190841"/>
                </a:cubicBezTo>
                <a:cubicBezTo>
                  <a:pt x="1490142" y="1191166"/>
                  <a:pt x="1500557" y="1202665"/>
                  <a:pt x="1500248" y="1216527"/>
                </a:cubicBezTo>
                <a:close/>
                <a:moveTo>
                  <a:pt x="1511805" y="1517734"/>
                </a:moveTo>
                <a:cubicBezTo>
                  <a:pt x="1511313" y="1538505"/>
                  <a:pt x="1494930" y="1554927"/>
                  <a:pt x="1475210" y="1554408"/>
                </a:cubicBezTo>
                <a:cubicBezTo>
                  <a:pt x="1455822" y="1553901"/>
                  <a:pt x="1440365" y="1537188"/>
                  <a:pt x="1440385" y="1516757"/>
                </a:cubicBezTo>
                <a:cubicBezTo>
                  <a:pt x="1440666" y="1495744"/>
                  <a:pt x="1457039" y="1478933"/>
                  <a:pt x="1476988" y="1479180"/>
                </a:cubicBezTo>
                <a:cubicBezTo>
                  <a:pt x="1496709" y="1479697"/>
                  <a:pt x="1512297" y="1496958"/>
                  <a:pt x="1511805" y="1517734"/>
                </a:cubicBezTo>
                <a:close/>
                <a:moveTo>
                  <a:pt x="1511805" y="314319"/>
                </a:moveTo>
                <a:cubicBezTo>
                  <a:pt x="1511313" y="335090"/>
                  <a:pt x="1494930" y="351512"/>
                  <a:pt x="1475210" y="350994"/>
                </a:cubicBezTo>
                <a:cubicBezTo>
                  <a:pt x="1455822" y="350486"/>
                  <a:pt x="1440365" y="333774"/>
                  <a:pt x="1440385" y="313342"/>
                </a:cubicBezTo>
                <a:cubicBezTo>
                  <a:pt x="1440666" y="292330"/>
                  <a:pt x="1457039" y="275519"/>
                  <a:pt x="1476988" y="275765"/>
                </a:cubicBezTo>
                <a:cubicBezTo>
                  <a:pt x="1496709" y="276283"/>
                  <a:pt x="1512297" y="293542"/>
                  <a:pt x="1511805" y="314319"/>
                </a:cubicBezTo>
                <a:close/>
                <a:moveTo>
                  <a:pt x="1781519" y="1817916"/>
                </a:moveTo>
                <a:cubicBezTo>
                  <a:pt x="1781365" y="1824834"/>
                  <a:pt x="1775915" y="1830308"/>
                  <a:pt x="1769353" y="1830146"/>
                </a:cubicBezTo>
                <a:cubicBezTo>
                  <a:pt x="1762898" y="1829983"/>
                  <a:pt x="1757746" y="1824426"/>
                  <a:pt x="1757746" y="1817625"/>
                </a:cubicBezTo>
                <a:cubicBezTo>
                  <a:pt x="1757820" y="1810628"/>
                  <a:pt x="1763269" y="1805019"/>
                  <a:pt x="1769915" y="1805098"/>
                </a:cubicBezTo>
                <a:cubicBezTo>
                  <a:pt x="1776478" y="1805262"/>
                  <a:pt x="1781674" y="1811002"/>
                  <a:pt x="1781519" y="1817916"/>
                </a:cubicBezTo>
                <a:close/>
                <a:moveTo>
                  <a:pt x="1781519" y="915365"/>
                </a:moveTo>
                <a:cubicBezTo>
                  <a:pt x="1781365" y="922284"/>
                  <a:pt x="1775916" y="927758"/>
                  <a:pt x="1769353" y="927595"/>
                </a:cubicBezTo>
                <a:cubicBezTo>
                  <a:pt x="1762898" y="927432"/>
                  <a:pt x="1757746" y="921875"/>
                  <a:pt x="1757746" y="915075"/>
                </a:cubicBezTo>
                <a:cubicBezTo>
                  <a:pt x="1757820" y="908077"/>
                  <a:pt x="1763269" y="902469"/>
                  <a:pt x="1769915" y="902549"/>
                </a:cubicBezTo>
                <a:cubicBezTo>
                  <a:pt x="1776478" y="902712"/>
                  <a:pt x="1781674" y="908452"/>
                  <a:pt x="1781519" y="915365"/>
                </a:cubicBezTo>
                <a:close/>
                <a:moveTo>
                  <a:pt x="1781519" y="614499"/>
                </a:moveTo>
                <a:cubicBezTo>
                  <a:pt x="1781365" y="621418"/>
                  <a:pt x="1775916" y="626892"/>
                  <a:pt x="1769353" y="626728"/>
                </a:cubicBezTo>
                <a:cubicBezTo>
                  <a:pt x="1762898" y="626566"/>
                  <a:pt x="1757746" y="621008"/>
                  <a:pt x="1757746" y="614208"/>
                </a:cubicBezTo>
                <a:cubicBezTo>
                  <a:pt x="1757848" y="607220"/>
                  <a:pt x="1763282" y="601628"/>
                  <a:pt x="1769915" y="601683"/>
                </a:cubicBezTo>
                <a:cubicBezTo>
                  <a:pt x="1776478" y="601845"/>
                  <a:pt x="1781674" y="607585"/>
                  <a:pt x="1781519" y="614499"/>
                </a:cubicBezTo>
                <a:close/>
                <a:moveTo>
                  <a:pt x="1781519" y="12816"/>
                </a:moveTo>
                <a:cubicBezTo>
                  <a:pt x="1781365" y="19735"/>
                  <a:pt x="1775916" y="25209"/>
                  <a:pt x="1769353" y="25046"/>
                </a:cubicBezTo>
                <a:cubicBezTo>
                  <a:pt x="1762898" y="24883"/>
                  <a:pt x="1757746" y="19326"/>
                  <a:pt x="1757746" y="12526"/>
                </a:cubicBezTo>
                <a:cubicBezTo>
                  <a:pt x="1757820" y="5528"/>
                  <a:pt x="1763269" y="-80"/>
                  <a:pt x="1769915" y="0"/>
                </a:cubicBezTo>
                <a:cubicBezTo>
                  <a:pt x="1776478" y="163"/>
                  <a:pt x="1781674" y="5903"/>
                  <a:pt x="1781519" y="12816"/>
                </a:cubicBezTo>
                <a:close/>
                <a:moveTo>
                  <a:pt x="1781612" y="1216187"/>
                </a:moveTo>
                <a:cubicBezTo>
                  <a:pt x="1781486" y="1223131"/>
                  <a:pt x="1776037" y="1228650"/>
                  <a:pt x="1769447" y="1228511"/>
                </a:cubicBezTo>
                <a:cubicBezTo>
                  <a:pt x="1762931" y="1228378"/>
                  <a:pt x="1757722" y="1222761"/>
                  <a:pt x="1757745" y="1215891"/>
                </a:cubicBezTo>
                <a:cubicBezTo>
                  <a:pt x="1757847" y="1208904"/>
                  <a:pt x="1763282" y="1203312"/>
                  <a:pt x="1769915" y="1203366"/>
                </a:cubicBezTo>
                <a:cubicBezTo>
                  <a:pt x="1776506" y="1203504"/>
                  <a:pt x="1781744" y="1209239"/>
                  <a:pt x="1781612" y="1216187"/>
                </a:cubicBezTo>
                <a:close/>
                <a:moveTo>
                  <a:pt x="1793174" y="313979"/>
                </a:moveTo>
                <a:cubicBezTo>
                  <a:pt x="1792860" y="327836"/>
                  <a:pt x="1781945" y="338803"/>
                  <a:pt x="1768792" y="338478"/>
                </a:cubicBezTo>
                <a:cubicBezTo>
                  <a:pt x="1755840" y="338157"/>
                  <a:pt x="1745505" y="326993"/>
                  <a:pt x="1745528" y="313342"/>
                </a:cubicBezTo>
                <a:cubicBezTo>
                  <a:pt x="1745734" y="299347"/>
                  <a:pt x="1756631" y="288152"/>
                  <a:pt x="1769916" y="288291"/>
                </a:cubicBezTo>
                <a:cubicBezTo>
                  <a:pt x="1783068" y="288617"/>
                  <a:pt x="1793483" y="300116"/>
                  <a:pt x="1793174" y="313979"/>
                </a:cubicBezTo>
                <a:close/>
                <a:moveTo>
                  <a:pt x="1793175" y="1517394"/>
                </a:moveTo>
                <a:cubicBezTo>
                  <a:pt x="1792861" y="1531251"/>
                  <a:pt x="1781945" y="1542219"/>
                  <a:pt x="1768792" y="1541894"/>
                </a:cubicBezTo>
                <a:cubicBezTo>
                  <a:pt x="1755840" y="1541573"/>
                  <a:pt x="1745505" y="1530408"/>
                  <a:pt x="1745528" y="1516758"/>
                </a:cubicBezTo>
                <a:cubicBezTo>
                  <a:pt x="1745706" y="1502753"/>
                  <a:pt x="1756622" y="1491543"/>
                  <a:pt x="1769916" y="1491706"/>
                </a:cubicBezTo>
                <a:cubicBezTo>
                  <a:pt x="1783069" y="1492032"/>
                  <a:pt x="1793484" y="1503532"/>
                  <a:pt x="1793175" y="1517394"/>
                </a:cubicBezTo>
                <a:close/>
              </a:path>
            </a:pathLst>
          </a:custGeom>
          <a:solidFill>
            <a:schemeClr val="tx2"/>
          </a:solidFill>
          <a:ln w="4800" cap="flat">
            <a:noFill/>
            <a:prstDash val="solid"/>
            <a:miter/>
          </a:ln>
        </p:spPr>
        <p:txBody>
          <a:bodyPr rtlCol="0" anchor="ctr"/>
          <a:lstStyle/>
          <a:p>
            <a:endParaRPr lang="en-GB" dirty="0"/>
          </a:p>
        </p:txBody>
      </p:sp>
      <p:sp>
        <p:nvSpPr>
          <p:cNvPr id="8" name="Text Placeholder 7">
            <a:extLst>
              <a:ext uri="{FF2B5EF4-FFF2-40B4-BE49-F238E27FC236}">
                <a16:creationId xmlns:a16="http://schemas.microsoft.com/office/drawing/2014/main" id="{A993DDC7-6347-4E7C-80D6-CA23706A068E}"/>
              </a:ext>
            </a:extLst>
          </p:cNvPr>
          <p:cNvSpPr>
            <a:spLocks noGrp="1"/>
          </p:cNvSpPr>
          <p:nvPr>
            <p:ph type="body" sz="quarter" idx="13" hasCustomPrompt="1"/>
          </p:nvPr>
        </p:nvSpPr>
        <p:spPr>
          <a:xfrm>
            <a:off x="3887788" y="231774"/>
            <a:ext cx="3276600" cy="4680000"/>
          </a:xfrm>
        </p:spPr>
        <p:txBody>
          <a:bodyPr anchor="ctr"/>
          <a:lstStyle>
            <a:lvl1pPr marL="239713" indent="-239713">
              <a:buClr>
                <a:schemeClr val="tx2"/>
              </a:buClr>
              <a:buFont typeface="+mj-lt"/>
              <a:buAutoNum type="arabicPeriod"/>
              <a:defRPr>
                <a:solidFill>
                  <a:schemeClr val="bg1"/>
                </a:solidFill>
              </a:defRPr>
            </a:lvl1pPr>
            <a:lvl2pPr marL="407988" indent="-173038">
              <a:buClr>
                <a:schemeClr val="tx2"/>
              </a:buClr>
              <a:buFont typeface="+mj-lt"/>
              <a:buAutoNum type="arabicPeriod"/>
              <a:defRPr>
                <a:solidFill>
                  <a:schemeClr val="bg1"/>
                </a:solidFill>
              </a:defRPr>
            </a:lvl2pPr>
            <a:lvl3pPr marL="587375" indent="-174625">
              <a:buClr>
                <a:schemeClr val="tx2"/>
              </a:buClr>
              <a:buFont typeface="+mj-lt"/>
              <a:buAutoNum type="arabicPeriod"/>
              <a:defRPr>
                <a:solidFill>
                  <a:schemeClr val="bg1"/>
                </a:solidFill>
              </a:defRPr>
            </a:lvl3pPr>
            <a:lvl4pPr marL="768350" indent="-188913">
              <a:buClr>
                <a:schemeClr val="tx2"/>
              </a:buClr>
              <a:buFont typeface="+mj-lt"/>
              <a:buAutoNum type="arabicPeriod"/>
              <a:defRPr>
                <a:solidFill>
                  <a:schemeClr val="bg1"/>
                </a:solidFill>
              </a:defRPr>
            </a:lvl4pPr>
            <a:lvl5pPr marL="946150" indent="-177800">
              <a:buClr>
                <a:schemeClr val="tx2"/>
              </a:buClr>
              <a:buFont typeface="+mj-lt"/>
              <a:buAutoNum type="arabicPeriod"/>
              <a:defRPr>
                <a:solidFill>
                  <a:schemeClr val="bg1"/>
                </a:solidFill>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Date Placeholder 8">
            <a:extLst>
              <a:ext uri="{FF2B5EF4-FFF2-40B4-BE49-F238E27FC236}">
                <a16:creationId xmlns:a16="http://schemas.microsoft.com/office/drawing/2014/main" id="{7DC43ACE-919E-4F14-B57A-476B078BDADC}"/>
              </a:ext>
            </a:extLst>
          </p:cNvPr>
          <p:cNvSpPr>
            <a:spLocks noGrp="1"/>
          </p:cNvSpPr>
          <p:nvPr>
            <p:ph type="dt" sz="half" idx="14"/>
          </p:nvPr>
        </p:nvSpPr>
        <p:spPr/>
        <p:txBody>
          <a:bodyPr/>
          <a:lstStyle>
            <a:lvl1pPr>
              <a:defRPr>
                <a:solidFill>
                  <a:srgbClr val="9994B1"/>
                </a:solidFill>
              </a:defRPr>
            </a:lvl1pPr>
          </a:lstStyle>
          <a:p>
            <a:r>
              <a:rPr lang="en-US"/>
              <a:t>December 14, 2021</a:t>
            </a:r>
            <a:endParaRPr lang="en-GB" dirty="0"/>
          </a:p>
        </p:txBody>
      </p:sp>
      <p:sp>
        <p:nvSpPr>
          <p:cNvPr id="10" name="Footer Placeholder 9">
            <a:extLst>
              <a:ext uri="{FF2B5EF4-FFF2-40B4-BE49-F238E27FC236}">
                <a16:creationId xmlns:a16="http://schemas.microsoft.com/office/drawing/2014/main" id="{08C85202-0B59-48F2-8674-991A71F862D0}"/>
              </a:ext>
            </a:extLst>
          </p:cNvPr>
          <p:cNvSpPr>
            <a:spLocks noGrp="1"/>
          </p:cNvSpPr>
          <p:nvPr>
            <p:ph type="ftr" sz="quarter" idx="15"/>
          </p:nvPr>
        </p:nvSpPr>
        <p:spPr/>
        <p:txBody>
          <a:bodyPr/>
          <a:lstStyle>
            <a:lvl1pPr>
              <a:defRPr>
                <a:solidFill>
                  <a:srgbClr val="9994B1"/>
                </a:solidFill>
              </a:defRPr>
            </a:lvl1pPr>
          </a:lstStyle>
          <a:p>
            <a:r>
              <a:rPr lang="en-GB"/>
              <a:t>Internal</a:t>
            </a:r>
            <a:endParaRPr lang="en-GB" dirty="0"/>
          </a:p>
        </p:txBody>
      </p:sp>
      <p:sp>
        <p:nvSpPr>
          <p:cNvPr id="11" name="Slide Number Placeholder 10">
            <a:extLst>
              <a:ext uri="{FF2B5EF4-FFF2-40B4-BE49-F238E27FC236}">
                <a16:creationId xmlns:a16="http://schemas.microsoft.com/office/drawing/2014/main" id="{96C77536-C884-4A81-AE68-002872FF9735}"/>
              </a:ext>
            </a:extLst>
          </p:cNvPr>
          <p:cNvSpPr>
            <a:spLocks noGrp="1"/>
          </p:cNvSpPr>
          <p:nvPr>
            <p:ph type="sldNum" sz="quarter" idx="16"/>
          </p:nvPr>
        </p:nvSpPr>
        <p:spPr/>
        <p:txBody>
          <a:bodyPr/>
          <a:lstStyle>
            <a:lvl1pPr>
              <a:defRPr>
                <a:solidFill>
                  <a:srgbClr val="9994B1"/>
                </a:solidFill>
              </a:defRPr>
            </a:lvl1pPr>
          </a:lstStyle>
          <a:p>
            <a:fld id="{61E25E67-CBB9-434B-BBF7-0A5E970272B8}" type="slidenum">
              <a:rPr lang="en-GB" smtClean="0"/>
              <a:pPr/>
              <a:t>‹#›</a:t>
            </a:fld>
            <a:endParaRPr lang="en-GB" dirty="0"/>
          </a:p>
        </p:txBody>
      </p:sp>
    </p:spTree>
    <p:extLst>
      <p:ext uri="{BB962C8B-B14F-4D97-AF65-F5344CB8AC3E}">
        <p14:creationId xmlns:p14="http://schemas.microsoft.com/office/powerpoint/2010/main" val="3127289182"/>
      </p:ext>
    </p:extLst>
  </p:cSld>
  <p:clrMapOvr>
    <a:masterClrMapping/>
  </p:clrMapOvr>
  <p:extLst>
    <p:ext uri="{DCECCB84-F9BA-43D5-87BE-67443E8EF086}">
      <p15:sldGuideLst xmlns:p15="http://schemas.microsoft.com/office/powerpoint/2012/main">
        <p15:guide id="1" pos="2449">
          <p15:clr>
            <a:srgbClr val="FBAE40"/>
          </p15:clr>
        </p15:guide>
        <p15:guide id="3" pos="4513">
          <p15:clr>
            <a:srgbClr val="FBAE40"/>
          </p15:clr>
        </p15:guide>
        <p15:guide id="4" pos="2245">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3">
    <p:bg>
      <p:bgPr>
        <a:solidFill>
          <a:schemeClr val="accent6">
            <a:alpha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3273091" cy="1439863"/>
          </a:xfrm>
        </p:spPr>
        <p:txBody>
          <a:bodyPr/>
          <a:lstStyle>
            <a:lvl1pPr>
              <a:defRPr>
                <a:solidFill>
                  <a:schemeClr val="bg1"/>
                </a:solidFill>
              </a:defRPr>
            </a:lvl1pPr>
          </a:lstStyle>
          <a:p>
            <a:r>
              <a:rPr lang="en-GB"/>
              <a:t>Click to add title for example Agenda</a:t>
            </a:r>
            <a:endParaRPr lang="en-GB" dirty="0"/>
          </a:p>
        </p:txBody>
      </p:sp>
      <p:grpSp>
        <p:nvGrpSpPr>
          <p:cNvPr id="13" name="Graphic 19">
            <a:extLst>
              <a:ext uri="{FF2B5EF4-FFF2-40B4-BE49-F238E27FC236}">
                <a16:creationId xmlns:a16="http://schemas.microsoft.com/office/drawing/2014/main" id="{EDA775F8-93D1-4FFA-87A0-9FD0B3FBDB9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C4C1BE"/>
          </a:solidFill>
        </p:grpSpPr>
        <p:sp>
          <p:nvSpPr>
            <p:cNvPr id="14" name="Freeform: Shape 13">
              <a:extLst>
                <a:ext uri="{FF2B5EF4-FFF2-40B4-BE49-F238E27FC236}">
                  <a16:creationId xmlns:a16="http://schemas.microsoft.com/office/drawing/2014/main" id="{F340C11A-D825-4DF3-93F8-40581FDAC183}"/>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8FFB176-1CF4-4A5F-A897-BED265EFDCB3}"/>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EC25D42A-D5B4-41E9-8289-8154A8B23529}"/>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852D4C7B-1666-4F0B-820E-FD7E5E80CDB6}"/>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E5ED751D-AC71-4B28-AD95-3BFBCF1CBB11}"/>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8933515D-22FB-48AE-B3EC-6B3012D6971B}"/>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EC59BF82-4126-4E61-99F3-C18F433C1410}"/>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F58A76AB-BCD6-4D8A-8E88-47E2FF47F695}"/>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6109F58-C435-4269-AA12-0B2D094E008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781DD395-3A30-48BB-99BB-0E8389AB67E3}"/>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D8184B4E-02D1-4872-AA7C-AC7050359B88}"/>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5ECE8D9B-02DE-4693-B22C-53E063EF371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C55E902B-7746-45C1-9274-2F2EEE57D68D}"/>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F5CF3F5E-295F-4C68-90F6-11A90389786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DC52AACC-B621-43F6-8FE8-7D402D720786}"/>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8A812A30-ECCE-4CB5-8AFD-EBD106F2F0CB}"/>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D9E2C15A-FF9B-439D-B17B-42B5F5119CE8}"/>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7AF447B-A5E6-4FBF-9699-74B9F196D84B}"/>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48E0ECEB-3BE1-43B8-865B-A6713566CB1B}"/>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3D7D855F-D1AA-474D-88D3-ECFB5AC46403}"/>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5" name="Dots">
            <a:extLst>
              <a:ext uri="{FF2B5EF4-FFF2-40B4-BE49-F238E27FC236}">
                <a16:creationId xmlns:a16="http://schemas.microsoft.com/office/drawing/2014/main" id="{7EB53862-94DA-442E-9BA3-F56AE08555A8}"/>
              </a:ext>
              <a:ext uri="{C183D7F6-B498-43B3-948B-1728B52AA6E4}">
                <adec:decorative xmlns:adec="http://schemas.microsoft.com/office/drawing/2017/decorative" val="1"/>
              </a:ext>
            </a:extLst>
          </p:cNvPr>
          <p:cNvSpPr/>
          <p:nvPr userDrawn="1"/>
        </p:nvSpPr>
        <p:spPr>
          <a:xfrm rot="16200000">
            <a:off x="7037018" y="276035"/>
            <a:ext cx="1793181" cy="1842720"/>
          </a:xfrm>
          <a:custGeom>
            <a:avLst/>
            <a:gdLst>
              <a:gd name="connsiteX0" fmla="*/ 23773 w 1793181"/>
              <a:gd name="connsiteY0" fmla="*/ 1817965 h 1842720"/>
              <a:gd name="connsiteX1" fmla="*/ 11561 w 1793181"/>
              <a:gd name="connsiteY1" fmla="*/ 1830141 h 1842720"/>
              <a:gd name="connsiteX2" fmla="*/ 0 w 1793181"/>
              <a:gd name="connsiteY2" fmla="*/ 1817625 h 1842720"/>
              <a:gd name="connsiteX3" fmla="*/ 12169 w 1793181"/>
              <a:gd name="connsiteY3" fmla="*/ 1805098 h 1842720"/>
              <a:gd name="connsiteX4" fmla="*/ 12216 w 1793181"/>
              <a:gd name="connsiteY4" fmla="*/ 1805098 h 1842720"/>
              <a:gd name="connsiteX5" fmla="*/ 23773 w 1793181"/>
              <a:gd name="connsiteY5" fmla="*/ 1817965 h 1842720"/>
              <a:gd name="connsiteX6" fmla="*/ 328537 w 1793181"/>
              <a:gd name="connsiteY6" fmla="*/ 1818256 h 1842720"/>
              <a:gd name="connsiteX7" fmla="*/ 304113 w 1793181"/>
              <a:gd name="connsiteY7" fmla="*/ 1842712 h 1842720"/>
              <a:gd name="connsiteX8" fmla="*/ 280896 w 1793181"/>
              <a:gd name="connsiteY8" fmla="*/ 1817624 h 1842720"/>
              <a:gd name="connsiteX9" fmla="*/ 305279 w 1793181"/>
              <a:gd name="connsiteY9" fmla="*/ 1792523 h 1842720"/>
              <a:gd name="connsiteX10" fmla="*/ 305329 w 1793181"/>
              <a:gd name="connsiteY10" fmla="*/ 1792523 h 1842720"/>
              <a:gd name="connsiteX11" fmla="*/ 328537 w 1793181"/>
              <a:gd name="connsiteY11" fmla="*/ 1818256 h 1842720"/>
              <a:gd name="connsiteX12" fmla="*/ 340145 w 1793181"/>
              <a:gd name="connsiteY12" fmla="*/ 1517734 h 1842720"/>
              <a:gd name="connsiteX13" fmla="*/ 303550 w 1793181"/>
              <a:gd name="connsiteY13" fmla="*/ 1554409 h 1842720"/>
              <a:gd name="connsiteX14" fmla="*/ 268726 w 1793181"/>
              <a:gd name="connsiteY14" fmla="*/ 1516758 h 1842720"/>
              <a:gd name="connsiteX15" fmla="*/ 305324 w 1793181"/>
              <a:gd name="connsiteY15" fmla="*/ 1479179 h 1842720"/>
              <a:gd name="connsiteX16" fmla="*/ 305329 w 1793181"/>
              <a:gd name="connsiteY16" fmla="*/ 1479179 h 1842720"/>
              <a:gd name="connsiteX17" fmla="*/ 340145 w 1793181"/>
              <a:gd name="connsiteY17" fmla="*/ 1517734 h 1842720"/>
              <a:gd name="connsiteX18" fmla="*/ 609814 w 1793181"/>
              <a:gd name="connsiteY18" fmla="*/ 1817965 h 1842720"/>
              <a:gd name="connsiteX19" fmla="*/ 597602 w 1793181"/>
              <a:gd name="connsiteY19" fmla="*/ 1830141 h 1842720"/>
              <a:gd name="connsiteX20" fmla="*/ 586041 w 1793181"/>
              <a:gd name="connsiteY20" fmla="*/ 1817624 h 1842720"/>
              <a:gd name="connsiteX21" fmla="*/ 598112 w 1793181"/>
              <a:gd name="connsiteY21" fmla="*/ 1805098 h 1842720"/>
              <a:gd name="connsiteX22" fmla="*/ 598257 w 1793181"/>
              <a:gd name="connsiteY22" fmla="*/ 1805098 h 1842720"/>
              <a:gd name="connsiteX23" fmla="*/ 609814 w 1793181"/>
              <a:gd name="connsiteY23" fmla="*/ 1817965 h 1842720"/>
              <a:gd name="connsiteX24" fmla="*/ 609907 w 1793181"/>
              <a:gd name="connsiteY24" fmla="*/ 1216232 h 1842720"/>
              <a:gd name="connsiteX25" fmla="*/ 597695 w 1793181"/>
              <a:gd name="connsiteY25" fmla="*/ 1228511 h 1842720"/>
              <a:gd name="connsiteX26" fmla="*/ 586040 w 1793181"/>
              <a:gd name="connsiteY26" fmla="*/ 1215892 h 1842720"/>
              <a:gd name="connsiteX27" fmla="*/ 598210 w 1793181"/>
              <a:gd name="connsiteY27" fmla="*/ 1203366 h 1842720"/>
              <a:gd name="connsiteX28" fmla="*/ 598257 w 1793181"/>
              <a:gd name="connsiteY28" fmla="*/ 1203366 h 1842720"/>
              <a:gd name="connsiteX29" fmla="*/ 609907 w 1793181"/>
              <a:gd name="connsiteY29" fmla="*/ 1216232 h 1842720"/>
              <a:gd name="connsiteX30" fmla="*/ 621464 w 1793181"/>
              <a:gd name="connsiteY30" fmla="*/ 1517438 h 1842720"/>
              <a:gd name="connsiteX31" fmla="*/ 597040 w 1793181"/>
              <a:gd name="connsiteY31" fmla="*/ 1541894 h 1842720"/>
              <a:gd name="connsiteX32" fmla="*/ 573823 w 1793181"/>
              <a:gd name="connsiteY32" fmla="*/ 1516757 h 1842720"/>
              <a:gd name="connsiteX33" fmla="*/ 598159 w 1793181"/>
              <a:gd name="connsiteY33" fmla="*/ 1491706 h 1842720"/>
              <a:gd name="connsiteX34" fmla="*/ 598256 w 1793181"/>
              <a:gd name="connsiteY34" fmla="*/ 1491706 h 1842720"/>
              <a:gd name="connsiteX35" fmla="*/ 621464 w 1793181"/>
              <a:gd name="connsiteY35" fmla="*/ 1517438 h 1842720"/>
              <a:gd name="connsiteX36" fmla="*/ 621464 w 1793181"/>
              <a:gd name="connsiteY36" fmla="*/ 915705 h 1842720"/>
              <a:gd name="connsiteX37" fmla="*/ 597040 w 1793181"/>
              <a:gd name="connsiteY37" fmla="*/ 940161 h 1842720"/>
              <a:gd name="connsiteX38" fmla="*/ 573823 w 1793181"/>
              <a:gd name="connsiteY38" fmla="*/ 915075 h 1842720"/>
              <a:gd name="connsiteX39" fmla="*/ 598206 w 1793181"/>
              <a:gd name="connsiteY39" fmla="*/ 889973 h 1842720"/>
              <a:gd name="connsiteX40" fmla="*/ 598256 w 1793181"/>
              <a:gd name="connsiteY40" fmla="*/ 889973 h 1842720"/>
              <a:gd name="connsiteX41" fmla="*/ 621464 w 1793181"/>
              <a:gd name="connsiteY41" fmla="*/ 915705 h 1842720"/>
              <a:gd name="connsiteX42" fmla="*/ 902740 w 1793181"/>
              <a:gd name="connsiteY42" fmla="*/ 1817965 h 1842720"/>
              <a:gd name="connsiteX43" fmla="*/ 890528 w 1793181"/>
              <a:gd name="connsiteY43" fmla="*/ 1830141 h 1842720"/>
              <a:gd name="connsiteX44" fmla="*/ 878967 w 1793181"/>
              <a:gd name="connsiteY44" fmla="*/ 1817624 h 1842720"/>
              <a:gd name="connsiteX45" fmla="*/ 891038 w 1793181"/>
              <a:gd name="connsiteY45" fmla="*/ 1805098 h 1842720"/>
              <a:gd name="connsiteX46" fmla="*/ 891183 w 1793181"/>
              <a:gd name="connsiteY46" fmla="*/ 1805098 h 1842720"/>
              <a:gd name="connsiteX47" fmla="*/ 902740 w 1793181"/>
              <a:gd name="connsiteY47" fmla="*/ 1817965 h 1842720"/>
              <a:gd name="connsiteX48" fmla="*/ 902740 w 1793181"/>
              <a:gd name="connsiteY48" fmla="*/ 1517097 h 1842720"/>
              <a:gd name="connsiteX49" fmla="*/ 890528 w 1793181"/>
              <a:gd name="connsiteY49" fmla="*/ 1529273 h 1842720"/>
              <a:gd name="connsiteX50" fmla="*/ 878967 w 1793181"/>
              <a:gd name="connsiteY50" fmla="*/ 1516757 h 1842720"/>
              <a:gd name="connsiteX51" fmla="*/ 891136 w 1793181"/>
              <a:gd name="connsiteY51" fmla="*/ 1504231 h 1842720"/>
              <a:gd name="connsiteX52" fmla="*/ 891183 w 1793181"/>
              <a:gd name="connsiteY52" fmla="*/ 1504231 h 1842720"/>
              <a:gd name="connsiteX53" fmla="*/ 902740 w 1793181"/>
              <a:gd name="connsiteY53" fmla="*/ 1517097 h 1842720"/>
              <a:gd name="connsiteX54" fmla="*/ 914390 w 1793181"/>
              <a:gd name="connsiteY54" fmla="*/ 1216571 h 1842720"/>
              <a:gd name="connsiteX55" fmla="*/ 889966 w 1793181"/>
              <a:gd name="connsiteY55" fmla="*/ 1241026 h 1842720"/>
              <a:gd name="connsiteX56" fmla="*/ 866749 w 1793181"/>
              <a:gd name="connsiteY56" fmla="*/ 1215890 h 1842720"/>
              <a:gd name="connsiteX57" fmla="*/ 891179 w 1793181"/>
              <a:gd name="connsiteY57" fmla="*/ 1190839 h 1842720"/>
              <a:gd name="connsiteX58" fmla="*/ 891182 w 1793181"/>
              <a:gd name="connsiteY58" fmla="*/ 1190839 h 1842720"/>
              <a:gd name="connsiteX59" fmla="*/ 914390 w 1793181"/>
              <a:gd name="connsiteY59" fmla="*/ 1216571 h 1842720"/>
              <a:gd name="connsiteX60" fmla="*/ 914954 w 1793181"/>
              <a:gd name="connsiteY60" fmla="*/ 614844 h 1842720"/>
              <a:gd name="connsiteX61" fmla="*/ 890571 w 1793181"/>
              <a:gd name="connsiteY61" fmla="*/ 639343 h 1842720"/>
              <a:gd name="connsiteX62" fmla="*/ 867308 w 1793181"/>
              <a:gd name="connsiteY62" fmla="*/ 614257 h 1842720"/>
              <a:gd name="connsiteX63" fmla="*/ 891694 w 1793181"/>
              <a:gd name="connsiteY63" fmla="*/ 589157 h 1842720"/>
              <a:gd name="connsiteX64" fmla="*/ 914954 w 1793181"/>
              <a:gd name="connsiteY64" fmla="*/ 614844 h 1842720"/>
              <a:gd name="connsiteX65" fmla="*/ 925949 w 1793181"/>
              <a:gd name="connsiteY65" fmla="*/ 916046 h 1842720"/>
              <a:gd name="connsiteX66" fmla="*/ 889311 w 1793181"/>
              <a:gd name="connsiteY66" fmla="*/ 952677 h 1842720"/>
              <a:gd name="connsiteX67" fmla="*/ 854533 w 1793181"/>
              <a:gd name="connsiteY67" fmla="*/ 915075 h 1842720"/>
              <a:gd name="connsiteX68" fmla="*/ 891179 w 1793181"/>
              <a:gd name="connsiteY68" fmla="*/ 877447 h 1842720"/>
              <a:gd name="connsiteX69" fmla="*/ 891183 w 1793181"/>
              <a:gd name="connsiteY69" fmla="*/ 877447 h 1842720"/>
              <a:gd name="connsiteX70" fmla="*/ 925949 w 1793181"/>
              <a:gd name="connsiteY70" fmla="*/ 916046 h 1842720"/>
              <a:gd name="connsiteX71" fmla="*/ 1195666 w 1793181"/>
              <a:gd name="connsiteY71" fmla="*/ 1817916 h 1842720"/>
              <a:gd name="connsiteX72" fmla="*/ 1183500 w 1793181"/>
              <a:gd name="connsiteY72" fmla="*/ 1830146 h 1842720"/>
              <a:gd name="connsiteX73" fmla="*/ 1171893 w 1793181"/>
              <a:gd name="connsiteY73" fmla="*/ 1817625 h 1842720"/>
              <a:gd name="connsiteX74" fmla="*/ 1184062 w 1793181"/>
              <a:gd name="connsiteY74" fmla="*/ 1805098 h 1842720"/>
              <a:gd name="connsiteX75" fmla="*/ 1195666 w 1793181"/>
              <a:gd name="connsiteY75" fmla="*/ 1817916 h 1842720"/>
              <a:gd name="connsiteX76" fmla="*/ 1195666 w 1793181"/>
              <a:gd name="connsiteY76" fmla="*/ 614499 h 1842720"/>
              <a:gd name="connsiteX77" fmla="*/ 1183500 w 1793181"/>
              <a:gd name="connsiteY77" fmla="*/ 626728 h 1842720"/>
              <a:gd name="connsiteX78" fmla="*/ 1171893 w 1793181"/>
              <a:gd name="connsiteY78" fmla="*/ 614208 h 1842720"/>
              <a:gd name="connsiteX79" fmla="*/ 1184062 w 1793181"/>
              <a:gd name="connsiteY79" fmla="*/ 601683 h 1842720"/>
              <a:gd name="connsiteX80" fmla="*/ 1195666 w 1793181"/>
              <a:gd name="connsiteY80" fmla="*/ 614499 h 1842720"/>
              <a:gd name="connsiteX81" fmla="*/ 1195759 w 1793181"/>
              <a:gd name="connsiteY81" fmla="*/ 1216187 h 1842720"/>
              <a:gd name="connsiteX82" fmla="*/ 1183594 w 1793181"/>
              <a:gd name="connsiteY82" fmla="*/ 1228511 h 1842720"/>
              <a:gd name="connsiteX83" fmla="*/ 1171892 w 1793181"/>
              <a:gd name="connsiteY83" fmla="*/ 1215891 h 1842720"/>
              <a:gd name="connsiteX84" fmla="*/ 1184062 w 1793181"/>
              <a:gd name="connsiteY84" fmla="*/ 1203366 h 1842720"/>
              <a:gd name="connsiteX85" fmla="*/ 1195759 w 1793181"/>
              <a:gd name="connsiteY85" fmla="*/ 1216187 h 1842720"/>
              <a:gd name="connsiteX86" fmla="*/ 1207321 w 1793181"/>
              <a:gd name="connsiteY86" fmla="*/ 1517394 h 1842720"/>
              <a:gd name="connsiteX87" fmla="*/ 1182939 w 1793181"/>
              <a:gd name="connsiteY87" fmla="*/ 1541894 h 1842720"/>
              <a:gd name="connsiteX88" fmla="*/ 1159675 w 1793181"/>
              <a:gd name="connsiteY88" fmla="*/ 1516757 h 1842720"/>
              <a:gd name="connsiteX89" fmla="*/ 1184062 w 1793181"/>
              <a:gd name="connsiteY89" fmla="*/ 1491706 h 1842720"/>
              <a:gd name="connsiteX90" fmla="*/ 1207321 w 1793181"/>
              <a:gd name="connsiteY90" fmla="*/ 1517394 h 1842720"/>
              <a:gd name="connsiteX91" fmla="*/ 1207322 w 1793181"/>
              <a:gd name="connsiteY91" fmla="*/ 915661 h 1842720"/>
              <a:gd name="connsiteX92" fmla="*/ 1182939 w 1793181"/>
              <a:gd name="connsiteY92" fmla="*/ 940160 h 1842720"/>
              <a:gd name="connsiteX93" fmla="*/ 1159676 w 1793181"/>
              <a:gd name="connsiteY93" fmla="*/ 915074 h 1842720"/>
              <a:gd name="connsiteX94" fmla="*/ 1184062 w 1793181"/>
              <a:gd name="connsiteY94" fmla="*/ 889974 h 1842720"/>
              <a:gd name="connsiteX95" fmla="*/ 1207322 w 1793181"/>
              <a:gd name="connsiteY95" fmla="*/ 915661 h 1842720"/>
              <a:gd name="connsiteX96" fmla="*/ 1488593 w 1793181"/>
              <a:gd name="connsiteY96" fmla="*/ 915365 h 1842720"/>
              <a:gd name="connsiteX97" fmla="*/ 1476427 w 1793181"/>
              <a:gd name="connsiteY97" fmla="*/ 927595 h 1842720"/>
              <a:gd name="connsiteX98" fmla="*/ 1464819 w 1793181"/>
              <a:gd name="connsiteY98" fmla="*/ 915075 h 1842720"/>
              <a:gd name="connsiteX99" fmla="*/ 1476989 w 1793181"/>
              <a:gd name="connsiteY99" fmla="*/ 902549 h 1842720"/>
              <a:gd name="connsiteX100" fmla="*/ 1488593 w 1793181"/>
              <a:gd name="connsiteY100" fmla="*/ 915365 h 1842720"/>
              <a:gd name="connsiteX101" fmla="*/ 1500150 w 1793181"/>
              <a:gd name="connsiteY101" fmla="*/ 614839 h 1842720"/>
              <a:gd name="connsiteX102" fmla="*/ 1475772 w 1793181"/>
              <a:gd name="connsiteY102" fmla="*/ 639245 h 1842720"/>
              <a:gd name="connsiteX103" fmla="*/ 1452603 w 1793181"/>
              <a:gd name="connsiteY103" fmla="*/ 614209 h 1842720"/>
              <a:gd name="connsiteX104" fmla="*/ 1476989 w 1793181"/>
              <a:gd name="connsiteY104" fmla="*/ 589157 h 1842720"/>
              <a:gd name="connsiteX105" fmla="*/ 1500150 w 1793181"/>
              <a:gd name="connsiteY105" fmla="*/ 614839 h 1842720"/>
              <a:gd name="connsiteX106" fmla="*/ 1500248 w 1793181"/>
              <a:gd name="connsiteY106" fmla="*/ 1818211 h 1842720"/>
              <a:gd name="connsiteX107" fmla="*/ 1475865 w 1793181"/>
              <a:gd name="connsiteY107" fmla="*/ 1842711 h 1842720"/>
              <a:gd name="connsiteX108" fmla="*/ 1452602 w 1793181"/>
              <a:gd name="connsiteY108" fmla="*/ 1817625 h 1842720"/>
              <a:gd name="connsiteX109" fmla="*/ 1476988 w 1793181"/>
              <a:gd name="connsiteY109" fmla="*/ 1792523 h 1842720"/>
              <a:gd name="connsiteX110" fmla="*/ 1500248 w 1793181"/>
              <a:gd name="connsiteY110" fmla="*/ 1818211 h 1842720"/>
              <a:gd name="connsiteX111" fmla="*/ 1500248 w 1793181"/>
              <a:gd name="connsiteY111" fmla="*/ 1216527 h 1842720"/>
              <a:gd name="connsiteX112" fmla="*/ 1475865 w 1793181"/>
              <a:gd name="connsiteY112" fmla="*/ 1241027 h 1842720"/>
              <a:gd name="connsiteX113" fmla="*/ 1452602 w 1793181"/>
              <a:gd name="connsiteY113" fmla="*/ 1215892 h 1842720"/>
              <a:gd name="connsiteX114" fmla="*/ 1476988 w 1793181"/>
              <a:gd name="connsiteY114" fmla="*/ 1190841 h 1842720"/>
              <a:gd name="connsiteX115" fmla="*/ 1500248 w 1793181"/>
              <a:gd name="connsiteY115" fmla="*/ 1216527 h 1842720"/>
              <a:gd name="connsiteX116" fmla="*/ 1511805 w 1793181"/>
              <a:gd name="connsiteY116" fmla="*/ 1517734 h 1842720"/>
              <a:gd name="connsiteX117" fmla="*/ 1475210 w 1793181"/>
              <a:gd name="connsiteY117" fmla="*/ 1554408 h 1842720"/>
              <a:gd name="connsiteX118" fmla="*/ 1440385 w 1793181"/>
              <a:gd name="connsiteY118" fmla="*/ 1516757 h 1842720"/>
              <a:gd name="connsiteX119" fmla="*/ 1476988 w 1793181"/>
              <a:gd name="connsiteY119" fmla="*/ 1479180 h 1842720"/>
              <a:gd name="connsiteX120" fmla="*/ 1511805 w 1793181"/>
              <a:gd name="connsiteY120" fmla="*/ 1517734 h 1842720"/>
              <a:gd name="connsiteX121" fmla="*/ 1511805 w 1793181"/>
              <a:gd name="connsiteY121" fmla="*/ 314319 h 1842720"/>
              <a:gd name="connsiteX122" fmla="*/ 1475210 w 1793181"/>
              <a:gd name="connsiteY122" fmla="*/ 350994 h 1842720"/>
              <a:gd name="connsiteX123" fmla="*/ 1440385 w 1793181"/>
              <a:gd name="connsiteY123" fmla="*/ 313342 h 1842720"/>
              <a:gd name="connsiteX124" fmla="*/ 1476988 w 1793181"/>
              <a:gd name="connsiteY124" fmla="*/ 275765 h 1842720"/>
              <a:gd name="connsiteX125" fmla="*/ 1511805 w 1793181"/>
              <a:gd name="connsiteY125" fmla="*/ 314319 h 1842720"/>
              <a:gd name="connsiteX126" fmla="*/ 1781519 w 1793181"/>
              <a:gd name="connsiteY126" fmla="*/ 1817916 h 1842720"/>
              <a:gd name="connsiteX127" fmla="*/ 1769353 w 1793181"/>
              <a:gd name="connsiteY127" fmla="*/ 1830146 h 1842720"/>
              <a:gd name="connsiteX128" fmla="*/ 1757746 w 1793181"/>
              <a:gd name="connsiteY128" fmla="*/ 1817625 h 1842720"/>
              <a:gd name="connsiteX129" fmla="*/ 1769915 w 1793181"/>
              <a:gd name="connsiteY129" fmla="*/ 1805098 h 1842720"/>
              <a:gd name="connsiteX130" fmla="*/ 1781519 w 1793181"/>
              <a:gd name="connsiteY130" fmla="*/ 1817916 h 1842720"/>
              <a:gd name="connsiteX131" fmla="*/ 1781519 w 1793181"/>
              <a:gd name="connsiteY131" fmla="*/ 915365 h 1842720"/>
              <a:gd name="connsiteX132" fmla="*/ 1769353 w 1793181"/>
              <a:gd name="connsiteY132" fmla="*/ 927595 h 1842720"/>
              <a:gd name="connsiteX133" fmla="*/ 1757746 w 1793181"/>
              <a:gd name="connsiteY133" fmla="*/ 915075 h 1842720"/>
              <a:gd name="connsiteX134" fmla="*/ 1769915 w 1793181"/>
              <a:gd name="connsiteY134" fmla="*/ 902549 h 1842720"/>
              <a:gd name="connsiteX135" fmla="*/ 1781519 w 1793181"/>
              <a:gd name="connsiteY135" fmla="*/ 915365 h 1842720"/>
              <a:gd name="connsiteX136" fmla="*/ 1781519 w 1793181"/>
              <a:gd name="connsiteY136" fmla="*/ 614499 h 1842720"/>
              <a:gd name="connsiteX137" fmla="*/ 1769353 w 1793181"/>
              <a:gd name="connsiteY137" fmla="*/ 626728 h 1842720"/>
              <a:gd name="connsiteX138" fmla="*/ 1757746 w 1793181"/>
              <a:gd name="connsiteY138" fmla="*/ 614208 h 1842720"/>
              <a:gd name="connsiteX139" fmla="*/ 1769915 w 1793181"/>
              <a:gd name="connsiteY139" fmla="*/ 601683 h 1842720"/>
              <a:gd name="connsiteX140" fmla="*/ 1781519 w 1793181"/>
              <a:gd name="connsiteY140" fmla="*/ 614499 h 1842720"/>
              <a:gd name="connsiteX141" fmla="*/ 1781519 w 1793181"/>
              <a:gd name="connsiteY141" fmla="*/ 12816 h 1842720"/>
              <a:gd name="connsiteX142" fmla="*/ 1769353 w 1793181"/>
              <a:gd name="connsiteY142" fmla="*/ 25046 h 1842720"/>
              <a:gd name="connsiteX143" fmla="*/ 1757746 w 1793181"/>
              <a:gd name="connsiteY143" fmla="*/ 12526 h 1842720"/>
              <a:gd name="connsiteX144" fmla="*/ 1769915 w 1793181"/>
              <a:gd name="connsiteY144" fmla="*/ 0 h 1842720"/>
              <a:gd name="connsiteX145" fmla="*/ 1781519 w 1793181"/>
              <a:gd name="connsiteY145" fmla="*/ 12816 h 1842720"/>
              <a:gd name="connsiteX146" fmla="*/ 1781612 w 1793181"/>
              <a:gd name="connsiteY146" fmla="*/ 1216187 h 1842720"/>
              <a:gd name="connsiteX147" fmla="*/ 1769447 w 1793181"/>
              <a:gd name="connsiteY147" fmla="*/ 1228511 h 1842720"/>
              <a:gd name="connsiteX148" fmla="*/ 1757745 w 1793181"/>
              <a:gd name="connsiteY148" fmla="*/ 1215891 h 1842720"/>
              <a:gd name="connsiteX149" fmla="*/ 1769915 w 1793181"/>
              <a:gd name="connsiteY149" fmla="*/ 1203366 h 1842720"/>
              <a:gd name="connsiteX150" fmla="*/ 1781612 w 1793181"/>
              <a:gd name="connsiteY150" fmla="*/ 1216187 h 1842720"/>
              <a:gd name="connsiteX151" fmla="*/ 1793174 w 1793181"/>
              <a:gd name="connsiteY151" fmla="*/ 313979 h 1842720"/>
              <a:gd name="connsiteX152" fmla="*/ 1768792 w 1793181"/>
              <a:gd name="connsiteY152" fmla="*/ 338478 h 1842720"/>
              <a:gd name="connsiteX153" fmla="*/ 1745528 w 1793181"/>
              <a:gd name="connsiteY153" fmla="*/ 313342 h 1842720"/>
              <a:gd name="connsiteX154" fmla="*/ 1769916 w 1793181"/>
              <a:gd name="connsiteY154" fmla="*/ 288291 h 1842720"/>
              <a:gd name="connsiteX155" fmla="*/ 1793174 w 1793181"/>
              <a:gd name="connsiteY155" fmla="*/ 313979 h 1842720"/>
              <a:gd name="connsiteX156" fmla="*/ 1793175 w 1793181"/>
              <a:gd name="connsiteY156" fmla="*/ 1517394 h 1842720"/>
              <a:gd name="connsiteX157" fmla="*/ 1768792 w 1793181"/>
              <a:gd name="connsiteY157" fmla="*/ 1541894 h 1842720"/>
              <a:gd name="connsiteX158" fmla="*/ 1745528 w 1793181"/>
              <a:gd name="connsiteY158" fmla="*/ 1516758 h 1842720"/>
              <a:gd name="connsiteX159" fmla="*/ 1769916 w 1793181"/>
              <a:gd name="connsiteY159" fmla="*/ 1491706 h 1842720"/>
              <a:gd name="connsiteX160" fmla="*/ 1793175 w 1793181"/>
              <a:gd name="connsiteY160" fmla="*/ 1517394 h 18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793181" h="1842720">
                <a:moveTo>
                  <a:pt x="23773" y="1817965"/>
                </a:moveTo>
                <a:cubicBezTo>
                  <a:pt x="23591" y="1824880"/>
                  <a:pt x="18123" y="1830333"/>
                  <a:pt x="11561" y="1830141"/>
                </a:cubicBezTo>
                <a:cubicBezTo>
                  <a:pt x="5124" y="1829953"/>
                  <a:pt x="4" y="1824406"/>
                  <a:pt x="0" y="1817625"/>
                </a:cubicBezTo>
                <a:cubicBezTo>
                  <a:pt x="74" y="1810628"/>
                  <a:pt x="5523" y="1805014"/>
                  <a:pt x="12169" y="1805098"/>
                </a:cubicBezTo>
                <a:cubicBezTo>
                  <a:pt x="12184" y="1805098"/>
                  <a:pt x="12202" y="1805098"/>
                  <a:pt x="12216" y="1805098"/>
                </a:cubicBezTo>
                <a:cubicBezTo>
                  <a:pt x="18779" y="1805291"/>
                  <a:pt x="23956" y="1811052"/>
                  <a:pt x="23773" y="1817965"/>
                </a:cubicBezTo>
                <a:close/>
                <a:moveTo>
                  <a:pt x="328537" y="1818256"/>
                </a:moveTo>
                <a:cubicBezTo>
                  <a:pt x="328205" y="1832118"/>
                  <a:pt x="317266" y="1843062"/>
                  <a:pt x="304113" y="1842712"/>
                </a:cubicBezTo>
                <a:cubicBezTo>
                  <a:pt x="291198" y="1842360"/>
                  <a:pt x="280900" y="1831236"/>
                  <a:pt x="280896" y="1817624"/>
                </a:cubicBezTo>
                <a:cubicBezTo>
                  <a:pt x="281050" y="1803599"/>
                  <a:pt x="291966" y="1792360"/>
                  <a:pt x="305279" y="1792523"/>
                </a:cubicBezTo>
                <a:cubicBezTo>
                  <a:pt x="305297" y="1792523"/>
                  <a:pt x="305311" y="1792523"/>
                  <a:pt x="305329" y="1792523"/>
                </a:cubicBezTo>
                <a:cubicBezTo>
                  <a:pt x="318483" y="1792878"/>
                  <a:pt x="328875" y="1804398"/>
                  <a:pt x="328537" y="1818256"/>
                </a:cubicBezTo>
                <a:close/>
                <a:moveTo>
                  <a:pt x="340145" y="1517734"/>
                </a:moveTo>
                <a:cubicBezTo>
                  <a:pt x="339654" y="1538505"/>
                  <a:pt x="323271" y="1554926"/>
                  <a:pt x="303550" y="1554409"/>
                </a:cubicBezTo>
                <a:cubicBezTo>
                  <a:pt x="284163" y="1553901"/>
                  <a:pt x="268706" y="1537188"/>
                  <a:pt x="268726" y="1516758"/>
                </a:cubicBezTo>
                <a:cubicBezTo>
                  <a:pt x="268983" y="1495735"/>
                  <a:pt x="285366" y="1478908"/>
                  <a:pt x="305324" y="1479179"/>
                </a:cubicBezTo>
                <a:cubicBezTo>
                  <a:pt x="305324" y="1479179"/>
                  <a:pt x="305329" y="1479179"/>
                  <a:pt x="305329" y="1479179"/>
                </a:cubicBezTo>
                <a:cubicBezTo>
                  <a:pt x="325050" y="1479698"/>
                  <a:pt x="340637" y="1496958"/>
                  <a:pt x="340145" y="1517734"/>
                </a:cubicBezTo>
                <a:close/>
                <a:moveTo>
                  <a:pt x="609814" y="1817965"/>
                </a:moveTo>
                <a:cubicBezTo>
                  <a:pt x="609632" y="1824879"/>
                  <a:pt x="604164" y="1830333"/>
                  <a:pt x="597602" y="1830141"/>
                </a:cubicBezTo>
                <a:cubicBezTo>
                  <a:pt x="591165" y="1829953"/>
                  <a:pt x="586045" y="1824405"/>
                  <a:pt x="586041" y="1817624"/>
                </a:cubicBezTo>
                <a:cubicBezTo>
                  <a:pt x="586091" y="1810651"/>
                  <a:pt x="591498" y="1805044"/>
                  <a:pt x="598112" y="1805098"/>
                </a:cubicBezTo>
                <a:cubicBezTo>
                  <a:pt x="598163" y="1805098"/>
                  <a:pt x="598210" y="1805098"/>
                  <a:pt x="598257" y="1805098"/>
                </a:cubicBezTo>
                <a:cubicBezTo>
                  <a:pt x="604820" y="1805290"/>
                  <a:pt x="609997" y="1811051"/>
                  <a:pt x="609814" y="1817965"/>
                </a:cubicBezTo>
                <a:close/>
                <a:moveTo>
                  <a:pt x="609907" y="1216232"/>
                </a:moveTo>
                <a:cubicBezTo>
                  <a:pt x="609753" y="1223175"/>
                  <a:pt x="604285" y="1228674"/>
                  <a:pt x="597695" y="1228511"/>
                </a:cubicBezTo>
                <a:cubicBezTo>
                  <a:pt x="591198" y="1228348"/>
                  <a:pt x="586016" y="1222742"/>
                  <a:pt x="586040" y="1215892"/>
                </a:cubicBezTo>
                <a:cubicBezTo>
                  <a:pt x="586115" y="1208894"/>
                  <a:pt x="591563" y="1203282"/>
                  <a:pt x="598210" y="1203366"/>
                </a:cubicBezTo>
                <a:cubicBezTo>
                  <a:pt x="598224" y="1203366"/>
                  <a:pt x="598242" y="1203366"/>
                  <a:pt x="598257" y="1203366"/>
                </a:cubicBezTo>
                <a:cubicBezTo>
                  <a:pt x="604847" y="1203529"/>
                  <a:pt x="610062" y="1209288"/>
                  <a:pt x="609907" y="1216232"/>
                </a:cubicBezTo>
                <a:close/>
                <a:moveTo>
                  <a:pt x="621464" y="1517438"/>
                </a:moveTo>
                <a:cubicBezTo>
                  <a:pt x="621132" y="1531300"/>
                  <a:pt x="610193" y="1542244"/>
                  <a:pt x="597040" y="1541894"/>
                </a:cubicBezTo>
                <a:cubicBezTo>
                  <a:pt x="584107" y="1541542"/>
                  <a:pt x="573800" y="1530388"/>
                  <a:pt x="573823" y="1516757"/>
                </a:cubicBezTo>
                <a:cubicBezTo>
                  <a:pt x="573977" y="1502757"/>
                  <a:pt x="584870" y="1491543"/>
                  <a:pt x="598159" y="1491706"/>
                </a:cubicBezTo>
                <a:cubicBezTo>
                  <a:pt x="598191" y="1491706"/>
                  <a:pt x="598224" y="1491706"/>
                  <a:pt x="598256" y="1491706"/>
                </a:cubicBezTo>
                <a:cubicBezTo>
                  <a:pt x="611410" y="1492061"/>
                  <a:pt x="621802" y="1503581"/>
                  <a:pt x="621464" y="1517438"/>
                </a:cubicBezTo>
                <a:close/>
                <a:moveTo>
                  <a:pt x="621464" y="915705"/>
                </a:moveTo>
                <a:cubicBezTo>
                  <a:pt x="621132" y="929567"/>
                  <a:pt x="610193" y="940511"/>
                  <a:pt x="597040" y="940161"/>
                </a:cubicBezTo>
                <a:cubicBezTo>
                  <a:pt x="584125" y="939811"/>
                  <a:pt x="573827" y="928685"/>
                  <a:pt x="573823" y="915075"/>
                </a:cubicBezTo>
                <a:cubicBezTo>
                  <a:pt x="573977" y="901049"/>
                  <a:pt x="584893" y="889811"/>
                  <a:pt x="598206" y="889973"/>
                </a:cubicBezTo>
                <a:cubicBezTo>
                  <a:pt x="598224" y="889973"/>
                  <a:pt x="598238" y="889973"/>
                  <a:pt x="598256" y="889973"/>
                </a:cubicBezTo>
                <a:cubicBezTo>
                  <a:pt x="611410" y="890328"/>
                  <a:pt x="621802" y="901848"/>
                  <a:pt x="621464" y="915705"/>
                </a:cubicBezTo>
                <a:close/>
                <a:moveTo>
                  <a:pt x="902740" y="1817965"/>
                </a:moveTo>
                <a:cubicBezTo>
                  <a:pt x="902558" y="1824879"/>
                  <a:pt x="897090" y="1830333"/>
                  <a:pt x="890528" y="1830141"/>
                </a:cubicBezTo>
                <a:cubicBezTo>
                  <a:pt x="884091" y="1829953"/>
                  <a:pt x="878971" y="1824405"/>
                  <a:pt x="878967" y="1817624"/>
                </a:cubicBezTo>
                <a:cubicBezTo>
                  <a:pt x="879017" y="1810651"/>
                  <a:pt x="884424" y="1805044"/>
                  <a:pt x="891038" y="1805098"/>
                </a:cubicBezTo>
                <a:cubicBezTo>
                  <a:pt x="891089" y="1805098"/>
                  <a:pt x="891136" y="1805098"/>
                  <a:pt x="891183" y="1805098"/>
                </a:cubicBezTo>
                <a:cubicBezTo>
                  <a:pt x="897746" y="1805290"/>
                  <a:pt x="902922" y="1811051"/>
                  <a:pt x="902740" y="1817965"/>
                </a:cubicBezTo>
                <a:close/>
                <a:moveTo>
                  <a:pt x="902740" y="1517097"/>
                </a:moveTo>
                <a:cubicBezTo>
                  <a:pt x="902558" y="1524012"/>
                  <a:pt x="897090" y="1529465"/>
                  <a:pt x="890528" y="1529273"/>
                </a:cubicBezTo>
                <a:cubicBezTo>
                  <a:pt x="884091" y="1529085"/>
                  <a:pt x="878971" y="1523538"/>
                  <a:pt x="878967" y="1516757"/>
                </a:cubicBezTo>
                <a:cubicBezTo>
                  <a:pt x="879041" y="1509760"/>
                  <a:pt x="884490" y="1504148"/>
                  <a:pt x="891136" y="1504231"/>
                </a:cubicBezTo>
                <a:cubicBezTo>
                  <a:pt x="891151" y="1504231"/>
                  <a:pt x="891164" y="1504231"/>
                  <a:pt x="891183" y="1504231"/>
                </a:cubicBezTo>
                <a:cubicBezTo>
                  <a:pt x="897746" y="1504424"/>
                  <a:pt x="902922" y="1510184"/>
                  <a:pt x="902740" y="1517097"/>
                </a:cubicBezTo>
                <a:close/>
                <a:moveTo>
                  <a:pt x="914390" y="1216571"/>
                </a:moveTo>
                <a:cubicBezTo>
                  <a:pt x="914058" y="1230433"/>
                  <a:pt x="903119" y="1241376"/>
                  <a:pt x="889966" y="1241026"/>
                </a:cubicBezTo>
                <a:cubicBezTo>
                  <a:pt x="877033" y="1240676"/>
                  <a:pt x="866726" y="1229521"/>
                  <a:pt x="866749" y="1215890"/>
                </a:cubicBezTo>
                <a:cubicBezTo>
                  <a:pt x="866927" y="1201865"/>
                  <a:pt x="877866" y="1190651"/>
                  <a:pt x="891179" y="1190839"/>
                </a:cubicBezTo>
                <a:cubicBezTo>
                  <a:pt x="891179" y="1190839"/>
                  <a:pt x="891182" y="1190839"/>
                  <a:pt x="891182" y="1190839"/>
                </a:cubicBezTo>
                <a:cubicBezTo>
                  <a:pt x="904336" y="1191193"/>
                  <a:pt x="914728" y="1202713"/>
                  <a:pt x="914390" y="1216571"/>
                </a:cubicBezTo>
                <a:close/>
                <a:moveTo>
                  <a:pt x="914954" y="614844"/>
                </a:moveTo>
                <a:cubicBezTo>
                  <a:pt x="914640" y="628701"/>
                  <a:pt x="903724" y="639669"/>
                  <a:pt x="890571" y="639343"/>
                </a:cubicBezTo>
                <a:cubicBezTo>
                  <a:pt x="877638" y="639023"/>
                  <a:pt x="867312" y="627888"/>
                  <a:pt x="867308" y="614257"/>
                </a:cubicBezTo>
                <a:cubicBezTo>
                  <a:pt x="867485" y="600242"/>
                  <a:pt x="878391" y="589018"/>
                  <a:pt x="891694" y="589157"/>
                </a:cubicBezTo>
                <a:cubicBezTo>
                  <a:pt x="904848" y="589482"/>
                  <a:pt x="915263" y="600981"/>
                  <a:pt x="914954" y="614844"/>
                </a:cubicBezTo>
                <a:close/>
                <a:moveTo>
                  <a:pt x="925949" y="916046"/>
                </a:moveTo>
                <a:cubicBezTo>
                  <a:pt x="925433" y="936822"/>
                  <a:pt x="909027" y="953219"/>
                  <a:pt x="889311" y="952677"/>
                </a:cubicBezTo>
                <a:cubicBezTo>
                  <a:pt x="869961" y="952140"/>
                  <a:pt x="854537" y="935466"/>
                  <a:pt x="854533" y="915075"/>
                </a:cubicBezTo>
                <a:cubicBezTo>
                  <a:pt x="854791" y="894022"/>
                  <a:pt x="871197" y="877176"/>
                  <a:pt x="891179" y="877447"/>
                </a:cubicBezTo>
                <a:cubicBezTo>
                  <a:pt x="891179" y="877447"/>
                  <a:pt x="891183" y="877447"/>
                  <a:pt x="891183" y="877447"/>
                </a:cubicBezTo>
                <a:cubicBezTo>
                  <a:pt x="910899" y="877990"/>
                  <a:pt x="926468" y="895275"/>
                  <a:pt x="925949" y="916046"/>
                </a:cubicBezTo>
                <a:close/>
                <a:moveTo>
                  <a:pt x="1195666" y="1817916"/>
                </a:moveTo>
                <a:cubicBezTo>
                  <a:pt x="1195512" y="1824834"/>
                  <a:pt x="1190063" y="1830308"/>
                  <a:pt x="1183500" y="1830146"/>
                </a:cubicBezTo>
                <a:cubicBezTo>
                  <a:pt x="1177045" y="1829983"/>
                  <a:pt x="1171893" y="1824426"/>
                  <a:pt x="1171893" y="1817625"/>
                </a:cubicBezTo>
                <a:cubicBezTo>
                  <a:pt x="1171967" y="1810628"/>
                  <a:pt x="1177416" y="1805019"/>
                  <a:pt x="1184062" y="1805098"/>
                </a:cubicBezTo>
                <a:cubicBezTo>
                  <a:pt x="1190625" y="1805262"/>
                  <a:pt x="1195821" y="1811002"/>
                  <a:pt x="1195666" y="1817916"/>
                </a:cubicBezTo>
                <a:close/>
                <a:moveTo>
                  <a:pt x="1195666" y="614499"/>
                </a:moveTo>
                <a:cubicBezTo>
                  <a:pt x="1195512" y="621418"/>
                  <a:pt x="1190063" y="626892"/>
                  <a:pt x="1183500" y="626728"/>
                </a:cubicBezTo>
                <a:cubicBezTo>
                  <a:pt x="1177045" y="626566"/>
                  <a:pt x="1171893" y="621008"/>
                  <a:pt x="1171893" y="614208"/>
                </a:cubicBezTo>
                <a:cubicBezTo>
                  <a:pt x="1171995" y="607220"/>
                  <a:pt x="1177429" y="601628"/>
                  <a:pt x="1184062" y="601683"/>
                </a:cubicBezTo>
                <a:cubicBezTo>
                  <a:pt x="1190625" y="601845"/>
                  <a:pt x="1195821" y="607585"/>
                  <a:pt x="1195666" y="614499"/>
                </a:cubicBezTo>
                <a:close/>
                <a:moveTo>
                  <a:pt x="1195759" y="1216187"/>
                </a:moveTo>
                <a:cubicBezTo>
                  <a:pt x="1195633" y="1223131"/>
                  <a:pt x="1190184" y="1228650"/>
                  <a:pt x="1183594" y="1228511"/>
                </a:cubicBezTo>
                <a:cubicBezTo>
                  <a:pt x="1177078" y="1228378"/>
                  <a:pt x="1171869" y="1222761"/>
                  <a:pt x="1171892" y="1215891"/>
                </a:cubicBezTo>
                <a:cubicBezTo>
                  <a:pt x="1171994" y="1208904"/>
                  <a:pt x="1177429" y="1203312"/>
                  <a:pt x="1184062" y="1203366"/>
                </a:cubicBezTo>
                <a:cubicBezTo>
                  <a:pt x="1190653" y="1203504"/>
                  <a:pt x="1195891" y="1209239"/>
                  <a:pt x="1195759" y="1216187"/>
                </a:cubicBezTo>
                <a:close/>
                <a:moveTo>
                  <a:pt x="1207321" y="1517394"/>
                </a:moveTo>
                <a:cubicBezTo>
                  <a:pt x="1207007" y="1531251"/>
                  <a:pt x="1196091" y="1542218"/>
                  <a:pt x="1182939" y="1541894"/>
                </a:cubicBezTo>
                <a:cubicBezTo>
                  <a:pt x="1169987" y="1541572"/>
                  <a:pt x="1159652" y="1530408"/>
                  <a:pt x="1159675" y="1516757"/>
                </a:cubicBezTo>
                <a:cubicBezTo>
                  <a:pt x="1159852" y="1502752"/>
                  <a:pt x="1170768" y="1491543"/>
                  <a:pt x="1184062" y="1491706"/>
                </a:cubicBezTo>
                <a:cubicBezTo>
                  <a:pt x="1197215" y="1492031"/>
                  <a:pt x="1207630" y="1503532"/>
                  <a:pt x="1207321" y="1517394"/>
                </a:cubicBezTo>
                <a:close/>
                <a:moveTo>
                  <a:pt x="1207322" y="915661"/>
                </a:moveTo>
                <a:cubicBezTo>
                  <a:pt x="1207008" y="929518"/>
                  <a:pt x="1196092" y="940486"/>
                  <a:pt x="1182939" y="940160"/>
                </a:cubicBezTo>
                <a:cubicBezTo>
                  <a:pt x="1170006" y="939840"/>
                  <a:pt x="1159679" y="928705"/>
                  <a:pt x="1159676" y="915074"/>
                </a:cubicBezTo>
                <a:cubicBezTo>
                  <a:pt x="1159853" y="901059"/>
                  <a:pt x="1170759" y="889835"/>
                  <a:pt x="1184062" y="889974"/>
                </a:cubicBezTo>
                <a:cubicBezTo>
                  <a:pt x="1197216" y="890299"/>
                  <a:pt x="1207631" y="901798"/>
                  <a:pt x="1207322" y="915661"/>
                </a:cubicBezTo>
                <a:close/>
                <a:moveTo>
                  <a:pt x="1488593" y="915365"/>
                </a:moveTo>
                <a:cubicBezTo>
                  <a:pt x="1488439" y="922284"/>
                  <a:pt x="1482990" y="927758"/>
                  <a:pt x="1476427" y="927595"/>
                </a:cubicBezTo>
                <a:cubicBezTo>
                  <a:pt x="1469973" y="927432"/>
                  <a:pt x="1464819" y="921875"/>
                  <a:pt x="1464819" y="915075"/>
                </a:cubicBezTo>
                <a:cubicBezTo>
                  <a:pt x="1464895" y="908077"/>
                  <a:pt x="1470343" y="902469"/>
                  <a:pt x="1476989" y="902549"/>
                </a:cubicBezTo>
                <a:cubicBezTo>
                  <a:pt x="1483552" y="902712"/>
                  <a:pt x="1488748" y="908452"/>
                  <a:pt x="1488593" y="915365"/>
                </a:cubicBezTo>
                <a:close/>
                <a:moveTo>
                  <a:pt x="1500150" y="614839"/>
                </a:moveTo>
                <a:cubicBezTo>
                  <a:pt x="1499817" y="628672"/>
                  <a:pt x="1488901" y="639595"/>
                  <a:pt x="1475772" y="639245"/>
                </a:cubicBezTo>
                <a:cubicBezTo>
                  <a:pt x="1462886" y="638895"/>
                  <a:pt x="1452606" y="627789"/>
                  <a:pt x="1452603" y="614209"/>
                </a:cubicBezTo>
                <a:cubicBezTo>
                  <a:pt x="1452780" y="600203"/>
                  <a:pt x="1463691" y="588994"/>
                  <a:pt x="1476989" y="589157"/>
                </a:cubicBezTo>
                <a:cubicBezTo>
                  <a:pt x="1490119" y="589512"/>
                  <a:pt x="1500487" y="601012"/>
                  <a:pt x="1500150" y="614839"/>
                </a:cubicBezTo>
                <a:close/>
                <a:moveTo>
                  <a:pt x="1500248" y="1818211"/>
                </a:moveTo>
                <a:cubicBezTo>
                  <a:pt x="1499934" y="1832069"/>
                  <a:pt x="1489018" y="1843037"/>
                  <a:pt x="1475865" y="1842711"/>
                </a:cubicBezTo>
                <a:cubicBezTo>
                  <a:pt x="1462932" y="1842391"/>
                  <a:pt x="1452605" y="1831256"/>
                  <a:pt x="1452602" y="1817625"/>
                </a:cubicBezTo>
                <a:cubicBezTo>
                  <a:pt x="1452779" y="1803609"/>
                  <a:pt x="1463685" y="1792385"/>
                  <a:pt x="1476988" y="1792523"/>
                </a:cubicBezTo>
                <a:cubicBezTo>
                  <a:pt x="1490142" y="1792848"/>
                  <a:pt x="1500557" y="1804348"/>
                  <a:pt x="1500248" y="1818211"/>
                </a:cubicBezTo>
                <a:close/>
                <a:moveTo>
                  <a:pt x="1500248" y="1216527"/>
                </a:moveTo>
                <a:cubicBezTo>
                  <a:pt x="1499934" y="1230385"/>
                  <a:pt x="1489018" y="1241353"/>
                  <a:pt x="1475865" y="1241027"/>
                </a:cubicBezTo>
                <a:cubicBezTo>
                  <a:pt x="1462913" y="1240707"/>
                  <a:pt x="1452578" y="1229542"/>
                  <a:pt x="1452602" y="1215892"/>
                </a:cubicBezTo>
                <a:cubicBezTo>
                  <a:pt x="1452807" y="1201896"/>
                  <a:pt x="1463705" y="1190702"/>
                  <a:pt x="1476988" y="1190841"/>
                </a:cubicBezTo>
                <a:cubicBezTo>
                  <a:pt x="1490142" y="1191166"/>
                  <a:pt x="1500557" y="1202665"/>
                  <a:pt x="1500248" y="1216527"/>
                </a:cubicBezTo>
                <a:close/>
                <a:moveTo>
                  <a:pt x="1511805" y="1517734"/>
                </a:moveTo>
                <a:cubicBezTo>
                  <a:pt x="1511313" y="1538505"/>
                  <a:pt x="1494930" y="1554927"/>
                  <a:pt x="1475210" y="1554408"/>
                </a:cubicBezTo>
                <a:cubicBezTo>
                  <a:pt x="1455822" y="1553901"/>
                  <a:pt x="1440365" y="1537188"/>
                  <a:pt x="1440385" y="1516757"/>
                </a:cubicBezTo>
                <a:cubicBezTo>
                  <a:pt x="1440666" y="1495744"/>
                  <a:pt x="1457039" y="1478933"/>
                  <a:pt x="1476988" y="1479180"/>
                </a:cubicBezTo>
                <a:cubicBezTo>
                  <a:pt x="1496709" y="1479697"/>
                  <a:pt x="1512297" y="1496958"/>
                  <a:pt x="1511805" y="1517734"/>
                </a:cubicBezTo>
                <a:close/>
                <a:moveTo>
                  <a:pt x="1511805" y="314319"/>
                </a:moveTo>
                <a:cubicBezTo>
                  <a:pt x="1511313" y="335090"/>
                  <a:pt x="1494930" y="351512"/>
                  <a:pt x="1475210" y="350994"/>
                </a:cubicBezTo>
                <a:cubicBezTo>
                  <a:pt x="1455822" y="350486"/>
                  <a:pt x="1440365" y="333774"/>
                  <a:pt x="1440385" y="313342"/>
                </a:cubicBezTo>
                <a:cubicBezTo>
                  <a:pt x="1440666" y="292330"/>
                  <a:pt x="1457039" y="275519"/>
                  <a:pt x="1476988" y="275765"/>
                </a:cubicBezTo>
                <a:cubicBezTo>
                  <a:pt x="1496709" y="276283"/>
                  <a:pt x="1512297" y="293542"/>
                  <a:pt x="1511805" y="314319"/>
                </a:cubicBezTo>
                <a:close/>
                <a:moveTo>
                  <a:pt x="1781519" y="1817916"/>
                </a:moveTo>
                <a:cubicBezTo>
                  <a:pt x="1781365" y="1824834"/>
                  <a:pt x="1775915" y="1830308"/>
                  <a:pt x="1769353" y="1830146"/>
                </a:cubicBezTo>
                <a:cubicBezTo>
                  <a:pt x="1762898" y="1829983"/>
                  <a:pt x="1757746" y="1824426"/>
                  <a:pt x="1757746" y="1817625"/>
                </a:cubicBezTo>
                <a:cubicBezTo>
                  <a:pt x="1757820" y="1810628"/>
                  <a:pt x="1763269" y="1805019"/>
                  <a:pt x="1769915" y="1805098"/>
                </a:cubicBezTo>
                <a:cubicBezTo>
                  <a:pt x="1776478" y="1805262"/>
                  <a:pt x="1781674" y="1811002"/>
                  <a:pt x="1781519" y="1817916"/>
                </a:cubicBezTo>
                <a:close/>
                <a:moveTo>
                  <a:pt x="1781519" y="915365"/>
                </a:moveTo>
                <a:cubicBezTo>
                  <a:pt x="1781365" y="922284"/>
                  <a:pt x="1775916" y="927758"/>
                  <a:pt x="1769353" y="927595"/>
                </a:cubicBezTo>
                <a:cubicBezTo>
                  <a:pt x="1762898" y="927432"/>
                  <a:pt x="1757746" y="921875"/>
                  <a:pt x="1757746" y="915075"/>
                </a:cubicBezTo>
                <a:cubicBezTo>
                  <a:pt x="1757820" y="908077"/>
                  <a:pt x="1763269" y="902469"/>
                  <a:pt x="1769915" y="902549"/>
                </a:cubicBezTo>
                <a:cubicBezTo>
                  <a:pt x="1776478" y="902712"/>
                  <a:pt x="1781674" y="908452"/>
                  <a:pt x="1781519" y="915365"/>
                </a:cubicBezTo>
                <a:close/>
                <a:moveTo>
                  <a:pt x="1781519" y="614499"/>
                </a:moveTo>
                <a:cubicBezTo>
                  <a:pt x="1781365" y="621418"/>
                  <a:pt x="1775916" y="626892"/>
                  <a:pt x="1769353" y="626728"/>
                </a:cubicBezTo>
                <a:cubicBezTo>
                  <a:pt x="1762898" y="626566"/>
                  <a:pt x="1757746" y="621008"/>
                  <a:pt x="1757746" y="614208"/>
                </a:cubicBezTo>
                <a:cubicBezTo>
                  <a:pt x="1757848" y="607220"/>
                  <a:pt x="1763282" y="601628"/>
                  <a:pt x="1769915" y="601683"/>
                </a:cubicBezTo>
                <a:cubicBezTo>
                  <a:pt x="1776478" y="601845"/>
                  <a:pt x="1781674" y="607585"/>
                  <a:pt x="1781519" y="614499"/>
                </a:cubicBezTo>
                <a:close/>
                <a:moveTo>
                  <a:pt x="1781519" y="12816"/>
                </a:moveTo>
                <a:cubicBezTo>
                  <a:pt x="1781365" y="19735"/>
                  <a:pt x="1775916" y="25209"/>
                  <a:pt x="1769353" y="25046"/>
                </a:cubicBezTo>
                <a:cubicBezTo>
                  <a:pt x="1762898" y="24883"/>
                  <a:pt x="1757746" y="19326"/>
                  <a:pt x="1757746" y="12526"/>
                </a:cubicBezTo>
                <a:cubicBezTo>
                  <a:pt x="1757820" y="5528"/>
                  <a:pt x="1763269" y="-80"/>
                  <a:pt x="1769915" y="0"/>
                </a:cubicBezTo>
                <a:cubicBezTo>
                  <a:pt x="1776478" y="163"/>
                  <a:pt x="1781674" y="5903"/>
                  <a:pt x="1781519" y="12816"/>
                </a:cubicBezTo>
                <a:close/>
                <a:moveTo>
                  <a:pt x="1781612" y="1216187"/>
                </a:moveTo>
                <a:cubicBezTo>
                  <a:pt x="1781486" y="1223131"/>
                  <a:pt x="1776037" y="1228650"/>
                  <a:pt x="1769447" y="1228511"/>
                </a:cubicBezTo>
                <a:cubicBezTo>
                  <a:pt x="1762931" y="1228378"/>
                  <a:pt x="1757722" y="1222761"/>
                  <a:pt x="1757745" y="1215891"/>
                </a:cubicBezTo>
                <a:cubicBezTo>
                  <a:pt x="1757847" y="1208904"/>
                  <a:pt x="1763282" y="1203312"/>
                  <a:pt x="1769915" y="1203366"/>
                </a:cubicBezTo>
                <a:cubicBezTo>
                  <a:pt x="1776506" y="1203504"/>
                  <a:pt x="1781744" y="1209239"/>
                  <a:pt x="1781612" y="1216187"/>
                </a:cubicBezTo>
                <a:close/>
                <a:moveTo>
                  <a:pt x="1793174" y="313979"/>
                </a:moveTo>
                <a:cubicBezTo>
                  <a:pt x="1792860" y="327836"/>
                  <a:pt x="1781945" y="338803"/>
                  <a:pt x="1768792" y="338478"/>
                </a:cubicBezTo>
                <a:cubicBezTo>
                  <a:pt x="1755840" y="338157"/>
                  <a:pt x="1745505" y="326993"/>
                  <a:pt x="1745528" y="313342"/>
                </a:cubicBezTo>
                <a:cubicBezTo>
                  <a:pt x="1745734" y="299347"/>
                  <a:pt x="1756631" y="288152"/>
                  <a:pt x="1769916" y="288291"/>
                </a:cubicBezTo>
                <a:cubicBezTo>
                  <a:pt x="1783068" y="288617"/>
                  <a:pt x="1793483" y="300116"/>
                  <a:pt x="1793174" y="313979"/>
                </a:cubicBezTo>
                <a:close/>
                <a:moveTo>
                  <a:pt x="1793175" y="1517394"/>
                </a:moveTo>
                <a:cubicBezTo>
                  <a:pt x="1792861" y="1531251"/>
                  <a:pt x="1781945" y="1542219"/>
                  <a:pt x="1768792" y="1541894"/>
                </a:cubicBezTo>
                <a:cubicBezTo>
                  <a:pt x="1755840" y="1541573"/>
                  <a:pt x="1745505" y="1530408"/>
                  <a:pt x="1745528" y="1516758"/>
                </a:cubicBezTo>
                <a:cubicBezTo>
                  <a:pt x="1745706" y="1502753"/>
                  <a:pt x="1756622" y="1491543"/>
                  <a:pt x="1769916" y="1491706"/>
                </a:cubicBezTo>
                <a:cubicBezTo>
                  <a:pt x="1783069" y="1492032"/>
                  <a:pt x="1793484" y="1503532"/>
                  <a:pt x="1793175" y="1517394"/>
                </a:cubicBezTo>
                <a:close/>
              </a:path>
            </a:pathLst>
          </a:custGeom>
          <a:solidFill>
            <a:srgbClr val="E9EC6B"/>
          </a:solidFill>
          <a:ln w="4800" cap="flat">
            <a:noFill/>
            <a:prstDash val="solid"/>
            <a:miter/>
          </a:ln>
        </p:spPr>
        <p:txBody>
          <a:bodyPr rtlCol="0" anchor="ctr"/>
          <a:lstStyle/>
          <a:p>
            <a:endParaRPr lang="en-GB" dirty="0"/>
          </a:p>
        </p:txBody>
      </p:sp>
      <p:sp>
        <p:nvSpPr>
          <p:cNvPr id="8" name="Text Placeholder 7">
            <a:extLst>
              <a:ext uri="{FF2B5EF4-FFF2-40B4-BE49-F238E27FC236}">
                <a16:creationId xmlns:a16="http://schemas.microsoft.com/office/drawing/2014/main" id="{A993DDC7-6347-4E7C-80D6-CA23706A068E}"/>
              </a:ext>
            </a:extLst>
          </p:cNvPr>
          <p:cNvSpPr>
            <a:spLocks noGrp="1"/>
          </p:cNvSpPr>
          <p:nvPr>
            <p:ph type="body" sz="quarter" idx="13"/>
          </p:nvPr>
        </p:nvSpPr>
        <p:spPr>
          <a:xfrm>
            <a:off x="3887788" y="231774"/>
            <a:ext cx="3276600" cy="4680000"/>
          </a:xfrm>
        </p:spPr>
        <p:txBody>
          <a:bodyPr anchor="ctr"/>
          <a:lstStyle>
            <a:lvl1pPr marL="239713" indent="-239713">
              <a:buClr>
                <a:srgbClr val="E9EC6B"/>
              </a:buClr>
              <a:buFont typeface="+mj-lt"/>
              <a:buAutoNum type="arabicPeriod"/>
              <a:defRPr>
                <a:solidFill>
                  <a:schemeClr val="bg1"/>
                </a:solidFill>
              </a:defRPr>
            </a:lvl1pPr>
            <a:lvl2pPr marL="407988" indent="-173038">
              <a:buClr>
                <a:srgbClr val="E9EC6B"/>
              </a:buClr>
              <a:buFont typeface="+mj-lt"/>
              <a:buAutoNum type="arabicPeriod"/>
              <a:defRPr>
                <a:solidFill>
                  <a:schemeClr val="bg1"/>
                </a:solidFill>
              </a:defRPr>
            </a:lvl2pPr>
            <a:lvl3pPr marL="587375" indent="-174625">
              <a:buClr>
                <a:srgbClr val="E9EC6B"/>
              </a:buClr>
              <a:buFont typeface="+mj-lt"/>
              <a:buAutoNum type="arabicPeriod"/>
              <a:defRPr>
                <a:solidFill>
                  <a:schemeClr val="bg1"/>
                </a:solidFill>
              </a:defRPr>
            </a:lvl3pPr>
            <a:lvl4pPr marL="768350" indent="-188913">
              <a:buClr>
                <a:srgbClr val="E9EC6B"/>
              </a:buClr>
              <a:buFont typeface="+mj-lt"/>
              <a:buAutoNum type="arabicPeriod"/>
              <a:defRPr>
                <a:solidFill>
                  <a:schemeClr val="bg1"/>
                </a:solidFill>
              </a:defRPr>
            </a:lvl4pPr>
            <a:lvl5pPr marL="946150" indent="-177800">
              <a:buClr>
                <a:srgbClr val="E9EC6B"/>
              </a:buClr>
              <a:buFont typeface="+mj-lt"/>
              <a:buAutoNum type="arabicPeriod"/>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Date Placeholder 8">
            <a:extLst>
              <a:ext uri="{FF2B5EF4-FFF2-40B4-BE49-F238E27FC236}">
                <a16:creationId xmlns:a16="http://schemas.microsoft.com/office/drawing/2014/main" id="{7DC43ACE-919E-4F14-B57A-476B078BDADC}"/>
              </a:ext>
            </a:extLst>
          </p:cNvPr>
          <p:cNvSpPr>
            <a:spLocks noGrp="1"/>
          </p:cNvSpPr>
          <p:nvPr>
            <p:ph type="dt" sz="half" idx="14"/>
          </p:nvPr>
        </p:nvSpPr>
        <p:spPr/>
        <p:txBody>
          <a:bodyPr/>
          <a:lstStyle>
            <a:lvl1pPr>
              <a:defRPr>
                <a:solidFill>
                  <a:srgbClr val="C4C1BE"/>
                </a:solidFill>
              </a:defRPr>
            </a:lvl1pPr>
          </a:lstStyle>
          <a:p>
            <a:r>
              <a:rPr lang="en-US"/>
              <a:t>December 14, 2021</a:t>
            </a:r>
            <a:endParaRPr lang="en-GB" dirty="0"/>
          </a:p>
        </p:txBody>
      </p:sp>
      <p:sp>
        <p:nvSpPr>
          <p:cNvPr id="10" name="Footer Placeholder 9">
            <a:extLst>
              <a:ext uri="{FF2B5EF4-FFF2-40B4-BE49-F238E27FC236}">
                <a16:creationId xmlns:a16="http://schemas.microsoft.com/office/drawing/2014/main" id="{08C85202-0B59-48F2-8674-991A71F862D0}"/>
              </a:ext>
            </a:extLst>
          </p:cNvPr>
          <p:cNvSpPr>
            <a:spLocks noGrp="1"/>
          </p:cNvSpPr>
          <p:nvPr>
            <p:ph type="ftr" sz="quarter" idx="15"/>
          </p:nvPr>
        </p:nvSpPr>
        <p:spPr/>
        <p:txBody>
          <a:bodyPr/>
          <a:lstStyle>
            <a:lvl1pPr>
              <a:defRPr>
                <a:solidFill>
                  <a:srgbClr val="C4C1BE"/>
                </a:solidFill>
              </a:defRPr>
            </a:lvl1pPr>
          </a:lstStyle>
          <a:p>
            <a:r>
              <a:rPr lang="en-GB"/>
              <a:t>Internal</a:t>
            </a:r>
            <a:endParaRPr lang="en-GB" dirty="0"/>
          </a:p>
        </p:txBody>
      </p:sp>
      <p:sp>
        <p:nvSpPr>
          <p:cNvPr id="11" name="Slide Number Placeholder 10">
            <a:extLst>
              <a:ext uri="{FF2B5EF4-FFF2-40B4-BE49-F238E27FC236}">
                <a16:creationId xmlns:a16="http://schemas.microsoft.com/office/drawing/2014/main" id="{96C77536-C884-4A81-AE68-002872FF9735}"/>
              </a:ext>
            </a:extLst>
          </p:cNvPr>
          <p:cNvSpPr>
            <a:spLocks noGrp="1"/>
          </p:cNvSpPr>
          <p:nvPr>
            <p:ph type="sldNum" sz="quarter" idx="16"/>
          </p:nvPr>
        </p:nvSpPr>
        <p:spPr/>
        <p:txBody>
          <a:bodyPr/>
          <a:lstStyle>
            <a:lvl1pPr>
              <a:defRPr>
                <a:solidFill>
                  <a:srgbClr val="C4C1BE"/>
                </a:solidFill>
              </a:defRPr>
            </a:lvl1pPr>
          </a:lstStyle>
          <a:p>
            <a:fld id="{61E25E67-CBB9-434B-BBF7-0A5E970272B8}" type="slidenum">
              <a:rPr lang="en-GB" smtClean="0"/>
              <a:pPr/>
              <a:t>‹#›</a:t>
            </a:fld>
            <a:endParaRPr lang="en-GB" dirty="0"/>
          </a:p>
        </p:txBody>
      </p:sp>
    </p:spTree>
    <p:extLst>
      <p:ext uri="{BB962C8B-B14F-4D97-AF65-F5344CB8AC3E}">
        <p14:creationId xmlns:p14="http://schemas.microsoft.com/office/powerpoint/2010/main" val="3264498431"/>
      </p:ext>
    </p:extLst>
  </p:cSld>
  <p:clrMapOvr>
    <a:masterClrMapping/>
  </p:clrMapOvr>
  <p:extLst>
    <p:ext uri="{DCECCB84-F9BA-43D5-87BE-67443E8EF086}">
      <p15:sldGuideLst xmlns:p15="http://schemas.microsoft.com/office/powerpoint/2012/main">
        <p15:guide id="1" pos="2449">
          <p15:clr>
            <a:srgbClr val="FBAE40"/>
          </p15:clr>
        </p15:guide>
        <p15:guide id="3" pos="4513">
          <p15:clr>
            <a:srgbClr val="FBAE40"/>
          </p15:clr>
        </p15:guide>
        <p15:guide id="4" pos="224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peakers slide 1">
    <p:bg>
      <p:bgPr>
        <a:solidFill>
          <a:schemeClr val="accent5">
            <a:alpha val="25000"/>
          </a:schemeClr>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6A2EB4F0-1242-4B37-82D8-85D39CC7DC7D}"/>
              </a:ext>
            </a:extLst>
          </p:cNvPr>
          <p:cNvSpPr/>
          <p:nvPr userDrawn="1"/>
        </p:nvSpPr>
        <p:spPr>
          <a:xfrm>
            <a:off x="5943600" y="1078086"/>
            <a:ext cx="2462674" cy="326757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Picture Placeholder 58">
            <a:extLst>
              <a:ext uri="{FF2B5EF4-FFF2-40B4-BE49-F238E27FC236}">
                <a16:creationId xmlns:a16="http://schemas.microsoft.com/office/drawing/2014/main" id="{1CA0517D-045A-4564-9B4D-F22051D2544F}"/>
              </a:ext>
            </a:extLst>
          </p:cNvPr>
          <p:cNvSpPr>
            <a:spLocks noGrp="1"/>
          </p:cNvSpPr>
          <p:nvPr>
            <p:ph type="pic" sz="quarter" idx="14" hasCustomPrompt="1"/>
          </p:nvPr>
        </p:nvSpPr>
        <p:spPr>
          <a:xfrm>
            <a:off x="5915025" y="1050925"/>
            <a:ext cx="2524125" cy="3338513"/>
          </a:xfrm>
          <a:custGeom>
            <a:avLst/>
            <a:gdLst>
              <a:gd name="connsiteX0" fmla="*/ 2313456 w 2524125"/>
              <a:gd name="connsiteY0" fmla="*/ 433154 h 3338513"/>
              <a:gd name="connsiteX1" fmla="*/ 2300590 w 2524125"/>
              <a:gd name="connsiteY1" fmla="*/ 444804 h 3338513"/>
              <a:gd name="connsiteX2" fmla="*/ 2300590 w 2524125"/>
              <a:gd name="connsiteY2" fmla="*/ 444851 h 3338513"/>
              <a:gd name="connsiteX3" fmla="*/ 2313116 w 2524125"/>
              <a:gd name="connsiteY3" fmla="*/ 457021 h 3338513"/>
              <a:gd name="connsiteX4" fmla="*/ 2325735 w 2524125"/>
              <a:gd name="connsiteY4" fmla="*/ 445366 h 3338513"/>
              <a:gd name="connsiteX5" fmla="*/ 2313456 w 2524125"/>
              <a:gd name="connsiteY5" fmla="*/ 433154 h 3338513"/>
              <a:gd name="connsiteX6" fmla="*/ 2012929 w 2524125"/>
              <a:gd name="connsiteY6" fmla="*/ 421597 h 3338513"/>
              <a:gd name="connsiteX7" fmla="*/ 1987197 w 2524125"/>
              <a:gd name="connsiteY7" fmla="*/ 444805 h 3338513"/>
              <a:gd name="connsiteX8" fmla="*/ 1987197 w 2524125"/>
              <a:gd name="connsiteY8" fmla="*/ 444855 h 3338513"/>
              <a:gd name="connsiteX9" fmla="*/ 2012299 w 2524125"/>
              <a:gd name="connsiteY9" fmla="*/ 469238 h 3338513"/>
              <a:gd name="connsiteX10" fmla="*/ 2037385 w 2524125"/>
              <a:gd name="connsiteY10" fmla="*/ 446021 h 3338513"/>
              <a:gd name="connsiteX11" fmla="*/ 2012929 w 2524125"/>
              <a:gd name="connsiteY11" fmla="*/ 421597 h 3338513"/>
              <a:gd name="connsiteX12" fmla="*/ 2313795 w 2524125"/>
              <a:gd name="connsiteY12" fmla="*/ 128671 h 3338513"/>
              <a:gd name="connsiteX13" fmla="*/ 2288063 w 2524125"/>
              <a:gd name="connsiteY13" fmla="*/ 151879 h 3338513"/>
              <a:gd name="connsiteX14" fmla="*/ 2288063 w 2524125"/>
              <a:gd name="connsiteY14" fmla="*/ 151882 h 3338513"/>
              <a:gd name="connsiteX15" fmla="*/ 2313114 w 2524125"/>
              <a:gd name="connsiteY15" fmla="*/ 176312 h 3338513"/>
              <a:gd name="connsiteX16" fmla="*/ 2338250 w 2524125"/>
              <a:gd name="connsiteY16" fmla="*/ 153095 h 3338513"/>
              <a:gd name="connsiteX17" fmla="*/ 2313795 w 2524125"/>
              <a:gd name="connsiteY17" fmla="*/ 128671 h 3338513"/>
              <a:gd name="connsiteX18" fmla="*/ 1712068 w 2524125"/>
              <a:gd name="connsiteY18" fmla="*/ 128107 h 3338513"/>
              <a:gd name="connsiteX19" fmla="*/ 1686381 w 2524125"/>
              <a:gd name="connsiteY19" fmla="*/ 151367 h 3338513"/>
              <a:gd name="connsiteX20" fmla="*/ 1711481 w 2524125"/>
              <a:gd name="connsiteY20" fmla="*/ 175753 h 3338513"/>
              <a:gd name="connsiteX21" fmla="*/ 1736567 w 2524125"/>
              <a:gd name="connsiteY21" fmla="*/ 152490 h 3338513"/>
              <a:gd name="connsiteX22" fmla="*/ 1712068 w 2524125"/>
              <a:gd name="connsiteY22" fmla="*/ 128107 h 3338513"/>
              <a:gd name="connsiteX23" fmla="*/ 2013270 w 2524125"/>
              <a:gd name="connsiteY23" fmla="*/ 117112 h 3338513"/>
              <a:gd name="connsiteX24" fmla="*/ 1974671 w 2524125"/>
              <a:gd name="connsiteY24" fmla="*/ 151878 h 3338513"/>
              <a:gd name="connsiteX25" fmla="*/ 1974671 w 2524125"/>
              <a:gd name="connsiteY25" fmla="*/ 151882 h 3338513"/>
              <a:gd name="connsiteX26" fmla="*/ 2012299 w 2524125"/>
              <a:gd name="connsiteY26" fmla="*/ 188528 h 3338513"/>
              <a:gd name="connsiteX27" fmla="*/ 2049901 w 2524125"/>
              <a:gd name="connsiteY27" fmla="*/ 153750 h 3338513"/>
              <a:gd name="connsiteX28" fmla="*/ 2013270 w 2524125"/>
              <a:gd name="connsiteY28" fmla="*/ 117112 h 3338513"/>
              <a:gd name="connsiteX29" fmla="*/ 0 w 2524125"/>
              <a:gd name="connsiteY29" fmla="*/ 0 h 3338513"/>
              <a:gd name="connsiteX30" fmla="*/ 2524125 w 2524125"/>
              <a:gd name="connsiteY30" fmla="*/ 0 h 3338513"/>
              <a:gd name="connsiteX31" fmla="*/ 2524125 w 2524125"/>
              <a:gd name="connsiteY31" fmla="*/ 3338513 h 3338513"/>
              <a:gd name="connsiteX32" fmla="*/ 0 w 2524125"/>
              <a:gd name="connsiteY32" fmla="*/ 3338513 h 333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524125" h="3338513">
                <a:moveTo>
                  <a:pt x="2313456" y="433154"/>
                </a:moveTo>
                <a:cubicBezTo>
                  <a:pt x="2306512" y="432999"/>
                  <a:pt x="2300753" y="438214"/>
                  <a:pt x="2300590" y="444804"/>
                </a:cubicBezTo>
                <a:cubicBezTo>
                  <a:pt x="2300590" y="444819"/>
                  <a:pt x="2300590" y="444837"/>
                  <a:pt x="2300590" y="444851"/>
                </a:cubicBezTo>
                <a:cubicBezTo>
                  <a:pt x="2300506" y="451498"/>
                  <a:pt x="2306118" y="456946"/>
                  <a:pt x="2313116" y="457021"/>
                </a:cubicBezTo>
                <a:cubicBezTo>
                  <a:pt x="2319966" y="457045"/>
                  <a:pt x="2325572" y="451863"/>
                  <a:pt x="2325735" y="445366"/>
                </a:cubicBezTo>
                <a:cubicBezTo>
                  <a:pt x="2325898" y="438776"/>
                  <a:pt x="2320399" y="433308"/>
                  <a:pt x="2313456" y="433154"/>
                </a:cubicBezTo>
                <a:close/>
                <a:moveTo>
                  <a:pt x="2012929" y="421597"/>
                </a:moveTo>
                <a:cubicBezTo>
                  <a:pt x="1999072" y="421259"/>
                  <a:pt x="1987552" y="431651"/>
                  <a:pt x="1987197" y="444805"/>
                </a:cubicBezTo>
                <a:cubicBezTo>
                  <a:pt x="1987197" y="444823"/>
                  <a:pt x="1987197" y="444837"/>
                  <a:pt x="1987197" y="444855"/>
                </a:cubicBezTo>
                <a:cubicBezTo>
                  <a:pt x="1987035" y="458168"/>
                  <a:pt x="1998273" y="469084"/>
                  <a:pt x="2012299" y="469238"/>
                </a:cubicBezTo>
                <a:cubicBezTo>
                  <a:pt x="2025909" y="469234"/>
                  <a:pt x="2037035" y="458936"/>
                  <a:pt x="2037385" y="446021"/>
                </a:cubicBezTo>
                <a:cubicBezTo>
                  <a:pt x="2037735" y="432868"/>
                  <a:pt x="2026791" y="421929"/>
                  <a:pt x="2012929" y="421597"/>
                </a:cubicBezTo>
                <a:close/>
                <a:moveTo>
                  <a:pt x="2313795" y="128671"/>
                </a:moveTo>
                <a:cubicBezTo>
                  <a:pt x="2299937" y="128333"/>
                  <a:pt x="2288417" y="138725"/>
                  <a:pt x="2288063" y="151879"/>
                </a:cubicBezTo>
                <a:cubicBezTo>
                  <a:pt x="2288063" y="151879"/>
                  <a:pt x="2288063" y="151882"/>
                  <a:pt x="2288063" y="151882"/>
                </a:cubicBezTo>
                <a:cubicBezTo>
                  <a:pt x="2287875" y="165195"/>
                  <a:pt x="2299089" y="176134"/>
                  <a:pt x="2313114" y="176312"/>
                </a:cubicBezTo>
                <a:cubicBezTo>
                  <a:pt x="2326745" y="176335"/>
                  <a:pt x="2337900" y="166028"/>
                  <a:pt x="2338250" y="153095"/>
                </a:cubicBezTo>
                <a:cubicBezTo>
                  <a:pt x="2338600" y="139942"/>
                  <a:pt x="2327657" y="129003"/>
                  <a:pt x="2313795" y="128671"/>
                </a:cubicBezTo>
                <a:close/>
                <a:moveTo>
                  <a:pt x="1712068" y="128107"/>
                </a:moveTo>
                <a:cubicBezTo>
                  <a:pt x="1698205" y="127798"/>
                  <a:pt x="1686706" y="138213"/>
                  <a:pt x="1686381" y="151367"/>
                </a:cubicBezTo>
                <a:cubicBezTo>
                  <a:pt x="1686242" y="164670"/>
                  <a:pt x="1697466" y="175576"/>
                  <a:pt x="1711481" y="175753"/>
                </a:cubicBezTo>
                <a:cubicBezTo>
                  <a:pt x="1725112" y="175749"/>
                  <a:pt x="1736247" y="165423"/>
                  <a:pt x="1736567" y="152490"/>
                </a:cubicBezTo>
                <a:cubicBezTo>
                  <a:pt x="1736893" y="139337"/>
                  <a:pt x="1725925" y="128421"/>
                  <a:pt x="1712068" y="128107"/>
                </a:cubicBezTo>
                <a:close/>
                <a:moveTo>
                  <a:pt x="2013270" y="117112"/>
                </a:moveTo>
                <a:cubicBezTo>
                  <a:pt x="1992499" y="116593"/>
                  <a:pt x="1975214" y="132162"/>
                  <a:pt x="1974671" y="151878"/>
                </a:cubicBezTo>
                <a:cubicBezTo>
                  <a:pt x="1974671" y="151878"/>
                  <a:pt x="1974671" y="151882"/>
                  <a:pt x="1974671" y="151882"/>
                </a:cubicBezTo>
                <a:cubicBezTo>
                  <a:pt x="1974400" y="171864"/>
                  <a:pt x="1991246" y="188270"/>
                  <a:pt x="2012299" y="188528"/>
                </a:cubicBezTo>
                <a:cubicBezTo>
                  <a:pt x="2032690" y="188524"/>
                  <a:pt x="2049364" y="173100"/>
                  <a:pt x="2049901" y="153750"/>
                </a:cubicBezTo>
                <a:cubicBezTo>
                  <a:pt x="2050443" y="134034"/>
                  <a:pt x="2034046" y="117628"/>
                  <a:pt x="2013270" y="117112"/>
                </a:cubicBezTo>
                <a:close/>
                <a:moveTo>
                  <a:pt x="0" y="0"/>
                </a:moveTo>
                <a:lnTo>
                  <a:pt x="2524125" y="0"/>
                </a:lnTo>
                <a:lnTo>
                  <a:pt x="2524125" y="3338513"/>
                </a:lnTo>
                <a:lnTo>
                  <a:pt x="0" y="3338513"/>
                </a:lnTo>
                <a:close/>
              </a:path>
            </a:pathLst>
          </a:custGeom>
          <a:solidFill>
            <a:schemeClr val="bg1">
              <a:lumMod val="75000"/>
            </a:schemeClr>
          </a:solidFill>
        </p:spPr>
        <p:txBody>
          <a:bodyPr wrap="square" anchor="ctr">
            <a:noAutofit/>
          </a:bodyPr>
          <a:lstStyle>
            <a:lvl1pPr marL="0" indent="0" algn="ctr">
              <a:buNone/>
              <a:defRPr sz="1200">
                <a:solidFill>
                  <a:schemeClr val="bg1"/>
                </a:solidFill>
              </a:defRPr>
            </a:lvl1pPr>
          </a:lstStyle>
          <a:p>
            <a:r>
              <a:rPr lang="en-GB"/>
              <a:t>Click to add picture</a:t>
            </a:r>
            <a:endParaRPr lang="en-GB" dirty="0"/>
          </a:p>
        </p:txBody>
      </p:sp>
      <p:sp>
        <p:nvSpPr>
          <p:cNvPr id="33" name="Title 1">
            <a:extLst>
              <a:ext uri="{FF2B5EF4-FFF2-40B4-BE49-F238E27FC236}">
                <a16:creationId xmlns:a16="http://schemas.microsoft.com/office/drawing/2014/main" id="{1053A396-A4E8-411D-9AC4-A95D53FA725A}"/>
              </a:ext>
            </a:extLst>
          </p:cNvPr>
          <p:cNvSpPr>
            <a:spLocks noGrp="1"/>
          </p:cNvSpPr>
          <p:nvPr>
            <p:ph type="ctrTitle" hasCustomPrompt="1"/>
          </p:nvPr>
        </p:nvSpPr>
        <p:spPr>
          <a:xfrm>
            <a:off x="287338" y="231776"/>
            <a:ext cx="4392923" cy="1882203"/>
          </a:xfrm>
        </p:spPr>
        <p:txBody>
          <a:bodyPr anchor="b"/>
          <a:lstStyle>
            <a:lvl1pPr algn="l">
              <a:defRPr sz="4400" b="0">
                <a:solidFill>
                  <a:schemeClr val="accent1"/>
                </a:solidFill>
              </a:defRPr>
            </a:lvl1pPr>
          </a:lstStyle>
          <a:p>
            <a:r>
              <a:rPr lang="en-GB" dirty="0"/>
              <a:t>Speakers name</a:t>
            </a:r>
          </a:p>
        </p:txBody>
      </p:sp>
      <p:sp>
        <p:nvSpPr>
          <p:cNvPr id="35" name="Subtitle 2">
            <a:extLst>
              <a:ext uri="{FF2B5EF4-FFF2-40B4-BE49-F238E27FC236}">
                <a16:creationId xmlns:a16="http://schemas.microsoft.com/office/drawing/2014/main" id="{0A3928A5-23A9-42AB-BE2A-254DDB2EE1F6}"/>
              </a:ext>
            </a:extLst>
          </p:cNvPr>
          <p:cNvSpPr>
            <a:spLocks noGrp="1"/>
          </p:cNvSpPr>
          <p:nvPr>
            <p:ph type="subTitle" idx="1" hasCustomPrompt="1"/>
          </p:nvPr>
        </p:nvSpPr>
        <p:spPr>
          <a:xfrm>
            <a:off x="287338" y="2130373"/>
            <a:ext cx="4392923" cy="1008000"/>
          </a:xfrm>
        </p:spPr>
        <p:txBody>
          <a:bodyPr>
            <a:noAutofit/>
          </a:bodyPr>
          <a:lstStyle>
            <a:lvl1pPr marL="0" indent="0" algn="l">
              <a:buNone/>
              <a:defRPr sz="1600" b="0">
                <a:solidFill>
                  <a:srgbClr val="655B54"/>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dirty="0"/>
              <a:t>Click to add role title</a:t>
            </a:r>
          </a:p>
        </p:txBody>
      </p:sp>
      <p:grpSp>
        <p:nvGrpSpPr>
          <p:cNvPr id="34" name="Graphic 19">
            <a:extLst>
              <a:ext uri="{FF2B5EF4-FFF2-40B4-BE49-F238E27FC236}">
                <a16:creationId xmlns:a16="http://schemas.microsoft.com/office/drawing/2014/main" id="{30CCF508-8A96-414E-9404-07DB1BC1116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37" name="Freeform: Shape 36">
              <a:extLst>
                <a:ext uri="{FF2B5EF4-FFF2-40B4-BE49-F238E27FC236}">
                  <a16:creationId xmlns:a16="http://schemas.microsoft.com/office/drawing/2014/main" id="{FF07F829-F6FC-4DF2-90CA-7E0E05E129FC}"/>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6C99CDAA-6B26-4696-95A7-75B99CF0A8D5}"/>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749E2DEE-F59C-4F32-839F-23EF943860C6}"/>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34FECE93-C406-440F-B693-95442BB2B39D}"/>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92779207-3649-4476-B022-010AD1C8527D}"/>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8F519B0A-0299-483D-BAFF-7DB63D01CAF8}"/>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12CBB9F8-0686-4E84-A9E1-C36C0BFC789A}"/>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2A0F79D2-7F6D-4A6C-99C4-1197C1C96A45}"/>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725792C8-2B0A-4D38-8872-2BA9859CC20C}"/>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1C6C7FB1-D6C2-4132-87FD-770849F63E7A}"/>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3A97DBC4-3087-4BF9-837F-611C44A4C982}"/>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BA90523E-2EEF-4C47-8A8E-75151ECB51E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8AF56317-AA4A-4D20-98E3-07A50B1DB919}"/>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50" name="Freeform: Shape 49">
              <a:extLst>
                <a:ext uri="{FF2B5EF4-FFF2-40B4-BE49-F238E27FC236}">
                  <a16:creationId xmlns:a16="http://schemas.microsoft.com/office/drawing/2014/main" id="{A9E2A8E1-D8EA-4D9A-BF79-BBC3C8319030}"/>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51" name="Freeform: Shape 50">
              <a:extLst>
                <a:ext uri="{FF2B5EF4-FFF2-40B4-BE49-F238E27FC236}">
                  <a16:creationId xmlns:a16="http://schemas.microsoft.com/office/drawing/2014/main" id="{759C028A-6019-4F31-98BF-64BCC56D005C}"/>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52" name="Freeform: Shape 51">
              <a:extLst>
                <a:ext uri="{FF2B5EF4-FFF2-40B4-BE49-F238E27FC236}">
                  <a16:creationId xmlns:a16="http://schemas.microsoft.com/office/drawing/2014/main" id="{8E578A76-37FF-465B-A2F8-022311982319}"/>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53" name="Freeform: Shape 52">
              <a:extLst>
                <a:ext uri="{FF2B5EF4-FFF2-40B4-BE49-F238E27FC236}">
                  <a16:creationId xmlns:a16="http://schemas.microsoft.com/office/drawing/2014/main" id="{FA3D30F8-66D8-42FE-A00A-CBC30A14DA93}"/>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54" name="Freeform: Shape 53">
              <a:extLst>
                <a:ext uri="{FF2B5EF4-FFF2-40B4-BE49-F238E27FC236}">
                  <a16:creationId xmlns:a16="http://schemas.microsoft.com/office/drawing/2014/main" id="{D47D2386-F1CE-4D5D-A178-537E05B7FAAC}"/>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55" name="Freeform: Shape 54">
              <a:extLst>
                <a:ext uri="{FF2B5EF4-FFF2-40B4-BE49-F238E27FC236}">
                  <a16:creationId xmlns:a16="http://schemas.microsoft.com/office/drawing/2014/main" id="{956E0BFB-980D-49F4-BE48-1D88A88AADB8}"/>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56" name="Freeform: Shape 55">
              <a:extLst>
                <a:ext uri="{FF2B5EF4-FFF2-40B4-BE49-F238E27FC236}">
                  <a16:creationId xmlns:a16="http://schemas.microsoft.com/office/drawing/2014/main" id="{AB7FACB1-263A-42DA-8964-252FBF1B7141}"/>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4" name="Date Placeholder 3">
            <a:extLst>
              <a:ext uri="{FF2B5EF4-FFF2-40B4-BE49-F238E27FC236}">
                <a16:creationId xmlns:a16="http://schemas.microsoft.com/office/drawing/2014/main" id="{D5A9B3A4-EC1D-48FE-AA9D-498A39DEE645}"/>
              </a:ext>
            </a:extLst>
          </p:cNvPr>
          <p:cNvSpPr>
            <a:spLocks noGrp="1"/>
          </p:cNvSpPr>
          <p:nvPr>
            <p:ph type="dt" sz="half" idx="10"/>
          </p:nvPr>
        </p:nvSpPr>
        <p:spPr/>
        <p:txBody>
          <a:bodyPr/>
          <a:lstStyle>
            <a:lvl1pPr>
              <a:defRPr>
                <a:solidFill>
                  <a:srgbClr val="53565A"/>
                </a:solidFill>
              </a:defRPr>
            </a:lvl1pPr>
          </a:lstStyle>
          <a:p>
            <a:r>
              <a:rPr lang="en-US"/>
              <a:t>December 14, 2021</a:t>
            </a:r>
            <a:endParaRPr lang="en-GB" dirty="0"/>
          </a:p>
        </p:txBody>
      </p:sp>
      <p:sp>
        <p:nvSpPr>
          <p:cNvPr id="5" name="Footer Placeholder 4">
            <a:extLst>
              <a:ext uri="{FF2B5EF4-FFF2-40B4-BE49-F238E27FC236}">
                <a16:creationId xmlns:a16="http://schemas.microsoft.com/office/drawing/2014/main" id="{7DB2D188-24CD-4318-B9F6-CDB0F6DA71DC}"/>
              </a:ext>
            </a:extLst>
          </p:cNvPr>
          <p:cNvSpPr>
            <a:spLocks noGrp="1"/>
          </p:cNvSpPr>
          <p:nvPr>
            <p:ph type="ftr" sz="quarter" idx="11"/>
          </p:nvPr>
        </p:nvSpPr>
        <p:spPr/>
        <p:txBody>
          <a:bodyPr/>
          <a:lstStyle>
            <a:lvl1pPr>
              <a:defRPr>
                <a:solidFill>
                  <a:srgbClr val="53565A"/>
                </a:solidFill>
              </a:defRPr>
            </a:lvl1pPr>
          </a:lstStyle>
          <a:p>
            <a:r>
              <a:rPr lang="en-GB"/>
              <a:t>Internal</a:t>
            </a:r>
            <a:endParaRPr lang="en-GB" dirty="0"/>
          </a:p>
        </p:txBody>
      </p:sp>
      <p:sp>
        <p:nvSpPr>
          <p:cNvPr id="6" name="Slide Number Placeholder 5">
            <a:extLst>
              <a:ext uri="{FF2B5EF4-FFF2-40B4-BE49-F238E27FC236}">
                <a16:creationId xmlns:a16="http://schemas.microsoft.com/office/drawing/2014/main" id="{387CCF62-5A96-461B-B8BA-E249CAEFFB4F}"/>
              </a:ext>
            </a:extLst>
          </p:cNvPr>
          <p:cNvSpPr>
            <a:spLocks noGrp="1"/>
          </p:cNvSpPr>
          <p:nvPr>
            <p:ph type="sldNum" sz="quarter" idx="12"/>
          </p:nvPr>
        </p:nvSpPr>
        <p:spPr/>
        <p:txBody>
          <a:bodyPr/>
          <a:lstStyle>
            <a:lvl1pPr>
              <a:defRPr>
                <a:solidFill>
                  <a:srgbClr val="53565A"/>
                </a:solidFill>
              </a:defRPr>
            </a:lvl1pPr>
          </a:lstStyle>
          <a:p>
            <a:fld id="{61E25E67-CBB9-434B-BBF7-0A5E970272B8}" type="slidenum">
              <a:rPr lang="en-GB" smtClean="0"/>
              <a:pPr/>
              <a:t>‹#›</a:t>
            </a:fld>
            <a:endParaRPr lang="en-GB" dirty="0"/>
          </a:p>
        </p:txBody>
      </p:sp>
      <p:sp>
        <p:nvSpPr>
          <p:cNvPr id="61" name="Dots">
            <a:extLst>
              <a:ext uri="{FF2B5EF4-FFF2-40B4-BE49-F238E27FC236}">
                <a16:creationId xmlns:a16="http://schemas.microsoft.com/office/drawing/2014/main" id="{4DC8648D-B704-4A1B-92A8-2B5828CECBBD}"/>
              </a:ext>
            </a:extLst>
          </p:cNvPr>
          <p:cNvSpPr/>
          <p:nvPr userDrawn="1"/>
        </p:nvSpPr>
        <p:spPr>
          <a:xfrm rot="16200000">
            <a:off x="7037019" y="276035"/>
            <a:ext cx="1793181" cy="1842720"/>
          </a:xfrm>
          <a:custGeom>
            <a:avLst/>
            <a:gdLst>
              <a:gd name="connsiteX0" fmla="*/ 23773 w 1793181"/>
              <a:gd name="connsiteY0" fmla="*/ 1817965 h 1842720"/>
              <a:gd name="connsiteX1" fmla="*/ 11561 w 1793181"/>
              <a:gd name="connsiteY1" fmla="*/ 1830141 h 1842720"/>
              <a:gd name="connsiteX2" fmla="*/ 0 w 1793181"/>
              <a:gd name="connsiteY2" fmla="*/ 1817625 h 1842720"/>
              <a:gd name="connsiteX3" fmla="*/ 12169 w 1793181"/>
              <a:gd name="connsiteY3" fmla="*/ 1805098 h 1842720"/>
              <a:gd name="connsiteX4" fmla="*/ 12216 w 1793181"/>
              <a:gd name="connsiteY4" fmla="*/ 1805098 h 1842720"/>
              <a:gd name="connsiteX5" fmla="*/ 23773 w 1793181"/>
              <a:gd name="connsiteY5" fmla="*/ 1817965 h 1842720"/>
              <a:gd name="connsiteX6" fmla="*/ 328537 w 1793181"/>
              <a:gd name="connsiteY6" fmla="*/ 1818256 h 1842720"/>
              <a:gd name="connsiteX7" fmla="*/ 304113 w 1793181"/>
              <a:gd name="connsiteY7" fmla="*/ 1842712 h 1842720"/>
              <a:gd name="connsiteX8" fmla="*/ 280896 w 1793181"/>
              <a:gd name="connsiteY8" fmla="*/ 1817624 h 1842720"/>
              <a:gd name="connsiteX9" fmla="*/ 305279 w 1793181"/>
              <a:gd name="connsiteY9" fmla="*/ 1792523 h 1842720"/>
              <a:gd name="connsiteX10" fmla="*/ 305329 w 1793181"/>
              <a:gd name="connsiteY10" fmla="*/ 1792523 h 1842720"/>
              <a:gd name="connsiteX11" fmla="*/ 328537 w 1793181"/>
              <a:gd name="connsiteY11" fmla="*/ 1818256 h 1842720"/>
              <a:gd name="connsiteX12" fmla="*/ 340145 w 1793181"/>
              <a:gd name="connsiteY12" fmla="*/ 1517734 h 1842720"/>
              <a:gd name="connsiteX13" fmla="*/ 303550 w 1793181"/>
              <a:gd name="connsiteY13" fmla="*/ 1554409 h 1842720"/>
              <a:gd name="connsiteX14" fmla="*/ 268726 w 1793181"/>
              <a:gd name="connsiteY14" fmla="*/ 1516758 h 1842720"/>
              <a:gd name="connsiteX15" fmla="*/ 305324 w 1793181"/>
              <a:gd name="connsiteY15" fmla="*/ 1479179 h 1842720"/>
              <a:gd name="connsiteX16" fmla="*/ 305329 w 1793181"/>
              <a:gd name="connsiteY16" fmla="*/ 1479179 h 1842720"/>
              <a:gd name="connsiteX17" fmla="*/ 340145 w 1793181"/>
              <a:gd name="connsiteY17" fmla="*/ 1517734 h 1842720"/>
              <a:gd name="connsiteX18" fmla="*/ 609814 w 1793181"/>
              <a:gd name="connsiteY18" fmla="*/ 1817965 h 1842720"/>
              <a:gd name="connsiteX19" fmla="*/ 597602 w 1793181"/>
              <a:gd name="connsiteY19" fmla="*/ 1830141 h 1842720"/>
              <a:gd name="connsiteX20" fmla="*/ 586041 w 1793181"/>
              <a:gd name="connsiteY20" fmla="*/ 1817624 h 1842720"/>
              <a:gd name="connsiteX21" fmla="*/ 598112 w 1793181"/>
              <a:gd name="connsiteY21" fmla="*/ 1805098 h 1842720"/>
              <a:gd name="connsiteX22" fmla="*/ 598257 w 1793181"/>
              <a:gd name="connsiteY22" fmla="*/ 1805098 h 1842720"/>
              <a:gd name="connsiteX23" fmla="*/ 609814 w 1793181"/>
              <a:gd name="connsiteY23" fmla="*/ 1817965 h 1842720"/>
              <a:gd name="connsiteX24" fmla="*/ 609907 w 1793181"/>
              <a:gd name="connsiteY24" fmla="*/ 1216232 h 1842720"/>
              <a:gd name="connsiteX25" fmla="*/ 597695 w 1793181"/>
              <a:gd name="connsiteY25" fmla="*/ 1228511 h 1842720"/>
              <a:gd name="connsiteX26" fmla="*/ 586040 w 1793181"/>
              <a:gd name="connsiteY26" fmla="*/ 1215892 h 1842720"/>
              <a:gd name="connsiteX27" fmla="*/ 598210 w 1793181"/>
              <a:gd name="connsiteY27" fmla="*/ 1203366 h 1842720"/>
              <a:gd name="connsiteX28" fmla="*/ 598257 w 1793181"/>
              <a:gd name="connsiteY28" fmla="*/ 1203366 h 1842720"/>
              <a:gd name="connsiteX29" fmla="*/ 609907 w 1793181"/>
              <a:gd name="connsiteY29" fmla="*/ 1216232 h 1842720"/>
              <a:gd name="connsiteX30" fmla="*/ 621464 w 1793181"/>
              <a:gd name="connsiteY30" fmla="*/ 1517438 h 1842720"/>
              <a:gd name="connsiteX31" fmla="*/ 597040 w 1793181"/>
              <a:gd name="connsiteY31" fmla="*/ 1541894 h 1842720"/>
              <a:gd name="connsiteX32" fmla="*/ 573823 w 1793181"/>
              <a:gd name="connsiteY32" fmla="*/ 1516757 h 1842720"/>
              <a:gd name="connsiteX33" fmla="*/ 598159 w 1793181"/>
              <a:gd name="connsiteY33" fmla="*/ 1491706 h 1842720"/>
              <a:gd name="connsiteX34" fmla="*/ 598256 w 1793181"/>
              <a:gd name="connsiteY34" fmla="*/ 1491706 h 1842720"/>
              <a:gd name="connsiteX35" fmla="*/ 621464 w 1793181"/>
              <a:gd name="connsiteY35" fmla="*/ 1517438 h 1842720"/>
              <a:gd name="connsiteX36" fmla="*/ 621464 w 1793181"/>
              <a:gd name="connsiteY36" fmla="*/ 915705 h 1842720"/>
              <a:gd name="connsiteX37" fmla="*/ 597040 w 1793181"/>
              <a:gd name="connsiteY37" fmla="*/ 940161 h 1842720"/>
              <a:gd name="connsiteX38" fmla="*/ 573823 w 1793181"/>
              <a:gd name="connsiteY38" fmla="*/ 915075 h 1842720"/>
              <a:gd name="connsiteX39" fmla="*/ 598206 w 1793181"/>
              <a:gd name="connsiteY39" fmla="*/ 889973 h 1842720"/>
              <a:gd name="connsiteX40" fmla="*/ 598256 w 1793181"/>
              <a:gd name="connsiteY40" fmla="*/ 889973 h 1842720"/>
              <a:gd name="connsiteX41" fmla="*/ 621464 w 1793181"/>
              <a:gd name="connsiteY41" fmla="*/ 915705 h 1842720"/>
              <a:gd name="connsiteX42" fmla="*/ 902740 w 1793181"/>
              <a:gd name="connsiteY42" fmla="*/ 1817965 h 1842720"/>
              <a:gd name="connsiteX43" fmla="*/ 890528 w 1793181"/>
              <a:gd name="connsiteY43" fmla="*/ 1830141 h 1842720"/>
              <a:gd name="connsiteX44" fmla="*/ 878967 w 1793181"/>
              <a:gd name="connsiteY44" fmla="*/ 1817624 h 1842720"/>
              <a:gd name="connsiteX45" fmla="*/ 891038 w 1793181"/>
              <a:gd name="connsiteY45" fmla="*/ 1805098 h 1842720"/>
              <a:gd name="connsiteX46" fmla="*/ 891183 w 1793181"/>
              <a:gd name="connsiteY46" fmla="*/ 1805098 h 1842720"/>
              <a:gd name="connsiteX47" fmla="*/ 902740 w 1793181"/>
              <a:gd name="connsiteY47" fmla="*/ 1817965 h 1842720"/>
              <a:gd name="connsiteX48" fmla="*/ 902740 w 1793181"/>
              <a:gd name="connsiteY48" fmla="*/ 1517097 h 1842720"/>
              <a:gd name="connsiteX49" fmla="*/ 890528 w 1793181"/>
              <a:gd name="connsiteY49" fmla="*/ 1529273 h 1842720"/>
              <a:gd name="connsiteX50" fmla="*/ 878967 w 1793181"/>
              <a:gd name="connsiteY50" fmla="*/ 1516757 h 1842720"/>
              <a:gd name="connsiteX51" fmla="*/ 891136 w 1793181"/>
              <a:gd name="connsiteY51" fmla="*/ 1504231 h 1842720"/>
              <a:gd name="connsiteX52" fmla="*/ 891183 w 1793181"/>
              <a:gd name="connsiteY52" fmla="*/ 1504231 h 1842720"/>
              <a:gd name="connsiteX53" fmla="*/ 902740 w 1793181"/>
              <a:gd name="connsiteY53" fmla="*/ 1517097 h 1842720"/>
              <a:gd name="connsiteX54" fmla="*/ 914390 w 1793181"/>
              <a:gd name="connsiteY54" fmla="*/ 1216571 h 1842720"/>
              <a:gd name="connsiteX55" fmla="*/ 889966 w 1793181"/>
              <a:gd name="connsiteY55" fmla="*/ 1241026 h 1842720"/>
              <a:gd name="connsiteX56" fmla="*/ 866749 w 1793181"/>
              <a:gd name="connsiteY56" fmla="*/ 1215890 h 1842720"/>
              <a:gd name="connsiteX57" fmla="*/ 891179 w 1793181"/>
              <a:gd name="connsiteY57" fmla="*/ 1190839 h 1842720"/>
              <a:gd name="connsiteX58" fmla="*/ 891182 w 1793181"/>
              <a:gd name="connsiteY58" fmla="*/ 1190839 h 1842720"/>
              <a:gd name="connsiteX59" fmla="*/ 914390 w 1793181"/>
              <a:gd name="connsiteY59" fmla="*/ 1216571 h 1842720"/>
              <a:gd name="connsiteX60" fmla="*/ 914954 w 1793181"/>
              <a:gd name="connsiteY60" fmla="*/ 614844 h 1842720"/>
              <a:gd name="connsiteX61" fmla="*/ 890571 w 1793181"/>
              <a:gd name="connsiteY61" fmla="*/ 639343 h 1842720"/>
              <a:gd name="connsiteX62" fmla="*/ 867308 w 1793181"/>
              <a:gd name="connsiteY62" fmla="*/ 614257 h 1842720"/>
              <a:gd name="connsiteX63" fmla="*/ 891694 w 1793181"/>
              <a:gd name="connsiteY63" fmla="*/ 589157 h 1842720"/>
              <a:gd name="connsiteX64" fmla="*/ 914954 w 1793181"/>
              <a:gd name="connsiteY64" fmla="*/ 614844 h 1842720"/>
              <a:gd name="connsiteX65" fmla="*/ 925949 w 1793181"/>
              <a:gd name="connsiteY65" fmla="*/ 916046 h 1842720"/>
              <a:gd name="connsiteX66" fmla="*/ 889311 w 1793181"/>
              <a:gd name="connsiteY66" fmla="*/ 952677 h 1842720"/>
              <a:gd name="connsiteX67" fmla="*/ 854533 w 1793181"/>
              <a:gd name="connsiteY67" fmla="*/ 915075 h 1842720"/>
              <a:gd name="connsiteX68" fmla="*/ 891179 w 1793181"/>
              <a:gd name="connsiteY68" fmla="*/ 877447 h 1842720"/>
              <a:gd name="connsiteX69" fmla="*/ 891183 w 1793181"/>
              <a:gd name="connsiteY69" fmla="*/ 877447 h 1842720"/>
              <a:gd name="connsiteX70" fmla="*/ 925949 w 1793181"/>
              <a:gd name="connsiteY70" fmla="*/ 916046 h 1842720"/>
              <a:gd name="connsiteX71" fmla="*/ 1195666 w 1793181"/>
              <a:gd name="connsiteY71" fmla="*/ 1817916 h 1842720"/>
              <a:gd name="connsiteX72" fmla="*/ 1183500 w 1793181"/>
              <a:gd name="connsiteY72" fmla="*/ 1830146 h 1842720"/>
              <a:gd name="connsiteX73" fmla="*/ 1171893 w 1793181"/>
              <a:gd name="connsiteY73" fmla="*/ 1817625 h 1842720"/>
              <a:gd name="connsiteX74" fmla="*/ 1184062 w 1793181"/>
              <a:gd name="connsiteY74" fmla="*/ 1805098 h 1842720"/>
              <a:gd name="connsiteX75" fmla="*/ 1195666 w 1793181"/>
              <a:gd name="connsiteY75" fmla="*/ 1817916 h 1842720"/>
              <a:gd name="connsiteX76" fmla="*/ 1195666 w 1793181"/>
              <a:gd name="connsiteY76" fmla="*/ 614499 h 1842720"/>
              <a:gd name="connsiteX77" fmla="*/ 1183500 w 1793181"/>
              <a:gd name="connsiteY77" fmla="*/ 626728 h 1842720"/>
              <a:gd name="connsiteX78" fmla="*/ 1171893 w 1793181"/>
              <a:gd name="connsiteY78" fmla="*/ 614208 h 1842720"/>
              <a:gd name="connsiteX79" fmla="*/ 1184062 w 1793181"/>
              <a:gd name="connsiteY79" fmla="*/ 601683 h 1842720"/>
              <a:gd name="connsiteX80" fmla="*/ 1195666 w 1793181"/>
              <a:gd name="connsiteY80" fmla="*/ 614499 h 1842720"/>
              <a:gd name="connsiteX81" fmla="*/ 1195759 w 1793181"/>
              <a:gd name="connsiteY81" fmla="*/ 1216187 h 1842720"/>
              <a:gd name="connsiteX82" fmla="*/ 1183594 w 1793181"/>
              <a:gd name="connsiteY82" fmla="*/ 1228511 h 1842720"/>
              <a:gd name="connsiteX83" fmla="*/ 1171892 w 1793181"/>
              <a:gd name="connsiteY83" fmla="*/ 1215891 h 1842720"/>
              <a:gd name="connsiteX84" fmla="*/ 1184062 w 1793181"/>
              <a:gd name="connsiteY84" fmla="*/ 1203366 h 1842720"/>
              <a:gd name="connsiteX85" fmla="*/ 1195759 w 1793181"/>
              <a:gd name="connsiteY85" fmla="*/ 1216187 h 1842720"/>
              <a:gd name="connsiteX86" fmla="*/ 1207321 w 1793181"/>
              <a:gd name="connsiteY86" fmla="*/ 1517394 h 1842720"/>
              <a:gd name="connsiteX87" fmla="*/ 1182939 w 1793181"/>
              <a:gd name="connsiteY87" fmla="*/ 1541894 h 1842720"/>
              <a:gd name="connsiteX88" fmla="*/ 1159675 w 1793181"/>
              <a:gd name="connsiteY88" fmla="*/ 1516757 h 1842720"/>
              <a:gd name="connsiteX89" fmla="*/ 1184062 w 1793181"/>
              <a:gd name="connsiteY89" fmla="*/ 1491706 h 1842720"/>
              <a:gd name="connsiteX90" fmla="*/ 1207321 w 1793181"/>
              <a:gd name="connsiteY90" fmla="*/ 1517394 h 1842720"/>
              <a:gd name="connsiteX91" fmla="*/ 1207322 w 1793181"/>
              <a:gd name="connsiteY91" fmla="*/ 915661 h 1842720"/>
              <a:gd name="connsiteX92" fmla="*/ 1182939 w 1793181"/>
              <a:gd name="connsiteY92" fmla="*/ 940160 h 1842720"/>
              <a:gd name="connsiteX93" fmla="*/ 1159676 w 1793181"/>
              <a:gd name="connsiteY93" fmla="*/ 915074 h 1842720"/>
              <a:gd name="connsiteX94" fmla="*/ 1184062 w 1793181"/>
              <a:gd name="connsiteY94" fmla="*/ 889974 h 1842720"/>
              <a:gd name="connsiteX95" fmla="*/ 1207322 w 1793181"/>
              <a:gd name="connsiteY95" fmla="*/ 915661 h 1842720"/>
              <a:gd name="connsiteX96" fmla="*/ 1488593 w 1793181"/>
              <a:gd name="connsiteY96" fmla="*/ 915365 h 1842720"/>
              <a:gd name="connsiteX97" fmla="*/ 1476427 w 1793181"/>
              <a:gd name="connsiteY97" fmla="*/ 927595 h 1842720"/>
              <a:gd name="connsiteX98" fmla="*/ 1464819 w 1793181"/>
              <a:gd name="connsiteY98" fmla="*/ 915075 h 1842720"/>
              <a:gd name="connsiteX99" fmla="*/ 1476989 w 1793181"/>
              <a:gd name="connsiteY99" fmla="*/ 902549 h 1842720"/>
              <a:gd name="connsiteX100" fmla="*/ 1488593 w 1793181"/>
              <a:gd name="connsiteY100" fmla="*/ 915365 h 1842720"/>
              <a:gd name="connsiteX101" fmla="*/ 1500150 w 1793181"/>
              <a:gd name="connsiteY101" fmla="*/ 614839 h 1842720"/>
              <a:gd name="connsiteX102" fmla="*/ 1475772 w 1793181"/>
              <a:gd name="connsiteY102" fmla="*/ 639245 h 1842720"/>
              <a:gd name="connsiteX103" fmla="*/ 1452603 w 1793181"/>
              <a:gd name="connsiteY103" fmla="*/ 614209 h 1842720"/>
              <a:gd name="connsiteX104" fmla="*/ 1476989 w 1793181"/>
              <a:gd name="connsiteY104" fmla="*/ 589157 h 1842720"/>
              <a:gd name="connsiteX105" fmla="*/ 1500150 w 1793181"/>
              <a:gd name="connsiteY105" fmla="*/ 614839 h 1842720"/>
              <a:gd name="connsiteX106" fmla="*/ 1500248 w 1793181"/>
              <a:gd name="connsiteY106" fmla="*/ 1818211 h 1842720"/>
              <a:gd name="connsiteX107" fmla="*/ 1475865 w 1793181"/>
              <a:gd name="connsiteY107" fmla="*/ 1842711 h 1842720"/>
              <a:gd name="connsiteX108" fmla="*/ 1452602 w 1793181"/>
              <a:gd name="connsiteY108" fmla="*/ 1817625 h 1842720"/>
              <a:gd name="connsiteX109" fmla="*/ 1476988 w 1793181"/>
              <a:gd name="connsiteY109" fmla="*/ 1792523 h 1842720"/>
              <a:gd name="connsiteX110" fmla="*/ 1500248 w 1793181"/>
              <a:gd name="connsiteY110" fmla="*/ 1818211 h 1842720"/>
              <a:gd name="connsiteX111" fmla="*/ 1500248 w 1793181"/>
              <a:gd name="connsiteY111" fmla="*/ 1216527 h 1842720"/>
              <a:gd name="connsiteX112" fmla="*/ 1475865 w 1793181"/>
              <a:gd name="connsiteY112" fmla="*/ 1241027 h 1842720"/>
              <a:gd name="connsiteX113" fmla="*/ 1452602 w 1793181"/>
              <a:gd name="connsiteY113" fmla="*/ 1215892 h 1842720"/>
              <a:gd name="connsiteX114" fmla="*/ 1476988 w 1793181"/>
              <a:gd name="connsiteY114" fmla="*/ 1190841 h 1842720"/>
              <a:gd name="connsiteX115" fmla="*/ 1500248 w 1793181"/>
              <a:gd name="connsiteY115" fmla="*/ 1216527 h 1842720"/>
              <a:gd name="connsiteX116" fmla="*/ 1511805 w 1793181"/>
              <a:gd name="connsiteY116" fmla="*/ 1517734 h 1842720"/>
              <a:gd name="connsiteX117" fmla="*/ 1475210 w 1793181"/>
              <a:gd name="connsiteY117" fmla="*/ 1554408 h 1842720"/>
              <a:gd name="connsiteX118" fmla="*/ 1440385 w 1793181"/>
              <a:gd name="connsiteY118" fmla="*/ 1516757 h 1842720"/>
              <a:gd name="connsiteX119" fmla="*/ 1476988 w 1793181"/>
              <a:gd name="connsiteY119" fmla="*/ 1479180 h 1842720"/>
              <a:gd name="connsiteX120" fmla="*/ 1511805 w 1793181"/>
              <a:gd name="connsiteY120" fmla="*/ 1517734 h 1842720"/>
              <a:gd name="connsiteX121" fmla="*/ 1511805 w 1793181"/>
              <a:gd name="connsiteY121" fmla="*/ 314319 h 1842720"/>
              <a:gd name="connsiteX122" fmla="*/ 1475210 w 1793181"/>
              <a:gd name="connsiteY122" fmla="*/ 350994 h 1842720"/>
              <a:gd name="connsiteX123" fmla="*/ 1440385 w 1793181"/>
              <a:gd name="connsiteY123" fmla="*/ 313342 h 1842720"/>
              <a:gd name="connsiteX124" fmla="*/ 1476988 w 1793181"/>
              <a:gd name="connsiteY124" fmla="*/ 275765 h 1842720"/>
              <a:gd name="connsiteX125" fmla="*/ 1511805 w 1793181"/>
              <a:gd name="connsiteY125" fmla="*/ 314319 h 1842720"/>
              <a:gd name="connsiteX126" fmla="*/ 1781519 w 1793181"/>
              <a:gd name="connsiteY126" fmla="*/ 1817916 h 1842720"/>
              <a:gd name="connsiteX127" fmla="*/ 1769353 w 1793181"/>
              <a:gd name="connsiteY127" fmla="*/ 1830146 h 1842720"/>
              <a:gd name="connsiteX128" fmla="*/ 1757746 w 1793181"/>
              <a:gd name="connsiteY128" fmla="*/ 1817625 h 1842720"/>
              <a:gd name="connsiteX129" fmla="*/ 1769915 w 1793181"/>
              <a:gd name="connsiteY129" fmla="*/ 1805098 h 1842720"/>
              <a:gd name="connsiteX130" fmla="*/ 1781519 w 1793181"/>
              <a:gd name="connsiteY130" fmla="*/ 1817916 h 1842720"/>
              <a:gd name="connsiteX131" fmla="*/ 1781519 w 1793181"/>
              <a:gd name="connsiteY131" fmla="*/ 915365 h 1842720"/>
              <a:gd name="connsiteX132" fmla="*/ 1769353 w 1793181"/>
              <a:gd name="connsiteY132" fmla="*/ 927595 h 1842720"/>
              <a:gd name="connsiteX133" fmla="*/ 1757746 w 1793181"/>
              <a:gd name="connsiteY133" fmla="*/ 915075 h 1842720"/>
              <a:gd name="connsiteX134" fmla="*/ 1769915 w 1793181"/>
              <a:gd name="connsiteY134" fmla="*/ 902549 h 1842720"/>
              <a:gd name="connsiteX135" fmla="*/ 1781519 w 1793181"/>
              <a:gd name="connsiteY135" fmla="*/ 915365 h 1842720"/>
              <a:gd name="connsiteX136" fmla="*/ 1781519 w 1793181"/>
              <a:gd name="connsiteY136" fmla="*/ 614499 h 1842720"/>
              <a:gd name="connsiteX137" fmla="*/ 1769353 w 1793181"/>
              <a:gd name="connsiteY137" fmla="*/ 626728 h 1842720"/>
              <a:gd name="connsiteX138" fmla="*/ 1757746 w 1793181"/>
              <a:gd name="connsiteY138" fmla="*/ 614208 h 1842720"/>
              <a:gd name="connsiteX139" fmla="*/ 1769915 w 1793181"/>
              <a:gd name="connsiteY139" fmla="*/ 601683 h 1842720"/>
              <a:gd name="connsiteX140" fmla="*/ 1781519 w 1793181"/>
              <a:gd name="connsiteY140" fmla="*/ 614499 h 1842720"/>
              <a:gd name="connsiteX141" fmla="*/ 1781519 w 1793181"/>
              <a:gd name="connsiteY141" fmla="*/ 12816 h 1842720"/>
              <a:gd name="connsiteX142" fmla="*/ 1769353 w 1793181"/>
              <a:gd name="connsiteY142" fmla="*/ 25046 h 1842720"/>
              <a:gd name="connsiteX143" fmla="*/ 1757746 w 1793181"/>
              <a:gd name="connsiteY143" fmla="*/ 12526 h 1842720"/>
              <a:gd name="connsiteX144" fmla="*/ 1769915 w 1793181"/>
              <a:gd name="connsiteY144" fmla="*/ 0 h 1842720"/>
              <a:gd name="connsiteX145" fmla="*/ 1781519 w 1793181"/>
              <a:gd name="connsiteY145" fmla="*/ 12816 h 1842720"/>
              <a:gd name="connsiteX146" fmla="*/ 1781612 w 1793181"/>
              <a:gd name="connsiteY146" fmla="*/ 1216187 h 1842720"/>
              <a:gd name="connsiteX147" fmla="*/ 1769447 w 1793181"/>
              <a:gd name="connsiteY147" fmla="*/ 1228511 h 1842720"/>
              <a:gd name="connsiteX148" fmla="*/ 1757745 w 1793181"/>
              <a:gd name="connsiteY148" fmla="*/ 1215891 h 1842720"/>
              <a:gd name="connsiteX149" fmla="*/ 1769915 w 1793181"/>
              <a:gd name="connsiteY149" fmla="*/ 1203366 h 1842720"/>
              <a:gd name="connsiteX150" fmla="*/ 1781612 w 1793181"/>
              <a:gd name="connsiteY150" fmla="*/ 1216187 h 1842720"/>
              <a:gd name="connsiteX151" fmla="*/ 1793174 w 1793181"/>
              <a:gd name="connsiteY151" fmla="*/ 313979 h 1842720"/>
              <a:gd name="connsiteX152" fmla="*/ 1768792 w 1793181"/>
              <a:gd name="connsiteY152" fmla="*/ 338478 h 1842720"/>
              <a:gd name="connsiteX153" fmla="*/ 1745528 w 1793181"/>
              <a:gd name="connsiteY153" fmla="*/ 313342 h 1842720"/>
              <a:gd name="connsiteX154" fmla="*/ 1769916 w 1793181"/>
              <a:gd name="connsiteY154" fmla="*/ 288291 h 1842720"/>
              <a:gd name="connsiteX155" fmla="*/ 1793174 w 1793181"/>
              <a:gd name="connsiteY155" fmla="*/ 313979 h 1842720"/>
              <a:gd name="connsiteX156" fmla="*/ 1793175 w 1793181"/>
              <a:gd name="connsiteY156" fmla="*/ 1517394 h 1842720"/>
              <a:gd name="connsiteX157" fmla="*/ 1768792 w 1793181"/>
              <a:gd name="connsiteY157" fmla="*/ 1541894 h 1842720"/>
              <a:gd name="connsiteX158" fmla="*/ 1745528 w 1793181"/>
              <a:gd name="connsiteY158" fmla="*/ 1516758 h 1842720"/>
              <a:gd name="connsiteX159" fmla="*/ 1769916 w 1793181"/>
              <a:gd name="connsiteY159" fmla="*/ 1491706 h 1842720"/>
              <a:gd name="connsiteX160" fmla="*/ 1793175 w 1793181"/>
              <a:gd name="connsiteY160" fmla="*/ 1517394 h 18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793181" h="1842720">
                <a:moveTo>
                  <a:pt x="23773" y="1817965"/>
                </a:moveTo>
                <a:cubicBezTo>
                  <a:pt x="23591" y="1824880"/>
                  <a:pt x="18123" y="1830333"/>
                  <a:pt x="11561" y="1830141"/>
                </a:cubicBezTo>
                <a:cubicBezTo>
                  <a:pt x="5124" y="1829953"/>
                  <a:pt x="4" y="1824406"/>
                  <a:pt x="0" y="1817625"/>
                </a:cubicBezTo>
                <a:cubicBezTo>
                  <a:pt x="74" y="1810628"/>
                  <a:pt x="5523" y="1805014"/>
                  <a:pt x="12169" y="1805098"/>
                </a:cubicBezTo>
                <a:cubicBezTo>
                  <a:pt x="12184" y="1805098"/>
                  <a:pt x="12202" y="1805098"/>
                  <a:pt x="12216" y="1805098"/>
                </a:cubicBezTo>
                <a:cubicBezTo>
                  <a:pt x="18779" y="1805291"/>
                  <a:pt x="23956" y="1811052"/>
                  <a:pt x="23773" y="1817965"/>
                </a:cubicBezTo>
                <a:close/>
                <a:moveTo>
                  <a:pt x="328537" y="1818256"/>
                </a:moveTo>
                <a:cubicBezTo>
                  <a:pt x="328205" y="1832118"/>
                  <a:pt x="317266" y="1843062"/>
                  <a:pt x="304113" y="1842712"/>
                </a:cubicBezTo>
                <a:cubicBezTo>
                  <a:pt x="291198" y="1842360"/>
                  <a:pt x="280900" y="1831236"/>
                  <a:pt x="280896" y="1817624"/>
                </a:cubicBezTo>
                <a:cubicBezTo>
                  <a:pt x="281050" y="1803599"/>
                  <a:pt x="291966" y="1792360"/>
                  <a:pt x="305279" y="1792523"/>
                </a:cubicBezTo>
                <a:cubicBezTo>
                  <a:pt x="305297" y="1792523"/>
                  <a:pt x="305311" y="1792523"/>
                  <a:pt x="305329" y="1792523"/>
                </a:cubicBezTo>
                <a:cubicBezTo>
                  <a:pt x="318483" y="1792878"/>
                  <a:pt x="328875" y="1804398"/>
                  <a:pt x="328537" y="1818256"/>
                </a:cubicBezTo>
                <a:close/>
                <a:moveTo>
                  <a:pt x="340145" y="1517734"/>
                </a:moveTo>
                <a:cubicBezTo>
                  <a:pt x="339654" y="1538505"/>
                  <a:pt x="323271" y="1554926"/>
                  <a:pt x="303550" y="1554409"/>
                </a:cubicBezTo>
                <a:cubicBezTo>
                  <a:pt x="284163" y="1553901"/>
                  <a:pt x="268706" y="1537188"/>
                  <a:pt x="268726" y="1516758"/>
                </a:cubicBezTo>
                <a:cubicBezTo>
                  <a:pt x="268983" y="1495735"/>
                  <a:pt x="285366" y="1478908"/>
                  <a:pt x="305324" y="1479179"/>
                </a:cubicBezTo>
                <a:cubicBezTo>
                  <a:pt x="305324" y="1479179"/>
                  <a:pt x="305329" y="1479179"/>
                  <a:pt x="305329" y="1479179"/>
                </a:cubicBezTo>
                <a:cubicBezTo>
                  <a:pt x="325050" y="1479698"/>
                  <a:pt x="340637" y="1496958"/>
                  <a:pt x="340145" y="1517734"/>
                </a:cubicBezTo>
                <a:close/>
                <a:moveTo>
                  <a:pt x="609814" y="1817965"/>
                </a:moveTo>
                <a:cubicBezTo>
                  <a:pt x="609632" y="1824879"/>
                  <a:pt x="604164" y="1830333"/>
                  <a:pt x="597602" y="1830141"/>
                </a:cubicBezTo>
                <a:cubicBezTo>
                  <a:pt x="591165" y="1829953"/>
                  <a:pt x="586045" y="1824405"/>
                  <a:pt x="586041" y="1817624"/>
                </a:cubicBezTo>
                <a:cubicBezTo>
                  <a:pt x="586091" y="1810651"/>
                  <a:pt x="591498" y="1805044"/>
                  <a:pt x="598112" y="1805098"/>
                </a:cubicBezTo>
                <a:cubicBezTo>
                  <a:pt x="598163" y="1805098"/>
                  <a:pt x="598210" y="1805098"/>
                  <a:pt x="598257" y="1805098"/>
                </a:cubicBezTo>
                <a:cubicBezTo>
                  <a:pt x="604820" y="1805290"/>
                  <a:pt x="609997" y="1811051"/>
                  <a:pt x="609814" y="1817965"/>
                </a:cubicBezTo>
                <a:close/>
                <a:moveTo>
                  <a:pt x="609907" y="1216232"/>
                </a:moveTo>
                <a:cubicBezTo>
                  <a:pt x="609753" y="1223175"/>
                  <a:pt x="604285" y="1228674"/>
                  <a:pt x="597695" y="1228511"/>
                </a:cubicBezTo>
                <a:cubicBezTo>
                  <a:pt x="591198" y="1228348"/>
                  <a:pt x="586016" y="1222742"/>
                  <a:pt x="586040" y="1215892"/>
                </a:cubicBezTo>
                <a:cubicBezTo>
                  <a:pt x="586115" y="1208894"/>
                  <a:pt x="591563" y="1203282"/>
                  <a:pt x="598210" y="1203366"/>
                </a:cubicBezTo>
                <a:cubicBezTo>
                  <a:pt x="598224" y="1203366"/>
                  <a:pt x="598242" y="1203366"/>
                  <a:pt x="598257" y="1203366"/>
                </a:cubicBezTo>
                <a:cubicBezTo>
                  <a:pt x="604847" y="1203529"/>
                  <a:pt x="610062" y="1209288"/>
                  <a:pt x="609907" y="1216232"/>
                </a:cubicBezTo>
                <a:close/>
                <a:moveTo>
                  <a:pt x="621464" y="1517438"/>
                </a:moveTo>
                <a:cubicBezTo>
                  <a:pt x="621132" y="1531300"/>
                  <a:pt x="610193" y="1542244"/>
                  <a:pt x="597040" y="1541894"/>
                </a:cubicBezTo>
                <a:cubicBezTo>
                  <a:pt x="584107" y="1541542"/>
                  <a:pt x="573800" y="1530388"/>
                  <a:pt x="573823" y="1516757"/>
                </a:cubicBezTo>
                <a:cubicBezTo>
                  <a:pt x="573977" y="1502757"/>
                  <a:pt x="584870" y="1491543"/>
                  <a:pt x="598159" y="1491706"/>
                </a:cubicBezTo>
                <a:cubicBezTo>
                  <a:pt x="598191" y="1491706"/>
                  <a:pt x="598224" y="1491706"/>
                  <a:pt x="598256" y="1491706"/>
                </a:cubicBezTo>
                <a:cubicBezTo>
                  <a:pt x="611410" y="1492061"/>
                  <a:pt x="621802" y="1503581"/>
                  <a:pt x="621464" y="1517438"/>
                </a:cubicBezTo>
                <a:close/>
                <a:moveTo>
                  <a:pt x="621464" y="915705"/>
                </a:moveTo>
                <a:cubicBezTo>
                  <a:pt x="621132" y="929567"/>
                  <a:pt x="610193" y="940511"/>
                  <a:pt x="597040" y="940161"/>
                </a:cubicBezTo>
                <a:cubicBezTo>
                  <a:pt x="584125" y="939811"/>
                  <a:pt x="573827" y="928685"/>
                  <a:pt x="573823" y="915075"/>
                </a:cubicBezTo>
                <a:cubicBezTo>
                  <a:pt x="573977" y="901049"/>
                  <a:pt x="584893" y="889811"/>
                  <a:pt x="598206" y="889973"/>
                </a:cubicBezTo>
                <a:cubicBezTo>
                  <a:pt x="598224" y="889973"/>
                  <a:pt x="598238" y="889973"/>
                  <a:pt x="598256" y="889973"/>
                </a:cubicBezTo>
                <a:cubicBezTo>
                  <a:pt x="611410" y="890328"/>
                  <a:pt x="621802" y="901848"/>
                  <a:pt x="621464" y="915705"/>
                </a:cubicBezTo>
                <a:close/>
                <a:moveTo>
                  <a:pt x="902740" y="1817965"/>
                </a:moveTo>
                <a:cubicBezTo>
                  <a:pt x="902558" y="1824879"/>
                  <a:pt x="897090" y="1830333"/>
                  <a:pt x="890528" y="1830141"/>
                </a:cubicBezTo>
                <a:cubicBezTo>
                  <a:pt x="884091" y="1829953"/>
                  <a:pt x="878971" y="1824405"/>
                  <a:pt x="878967" y="1817624"/>
                </a:cubicBezTo>
                <a:cubicBezTo>
                  <a:pt x="879017" y="1810651"/>
                  <a:pt x="884424" y="1805044"/>
                  <a:pt x="891038" y="1805098"/>
                </a:cubicBezTo>
                <a:cubicBezTo>
                  <a:pt x="891089" y="1805098"/>
                  <a:pt x="891136" y="1805098"/>
                  <a:pt x="891183" y="1805098"/>
                </a:cubicBezTo>
                <a:cubicBezTo>
                  <a:pt x="897746" y="1805290"/>
                  <a:pt x="902922" y="1811051"/>
                  <a:pt x="902740" y="1817965"/>
                </a:cubicBezTo>
                <a:close/>
                <a:moveTo>
                  <a:pt x="902740" y="1517097"/>
                </a:moveTo>
                <a:cubicBezTo>
                  <a:pt x="902558" y="1524012"/>
                  <a:pt x="897090" y="1529465"/>
                  <a:pt x="890528" y="1529273"/>
                </a:cubicBezTo>
                <a:cubicBezTo>
                  <a:pt x="884091" y="1529085"/>
                  <a:pt x="878971" y="1523538"/>
                  <a:pt x="878967" y="1516757"/>
                </a:cubicBezTo>
                <a:cubicBezTo>
                  <a:pt x="879041" y="1509760"/>
                  <a:pt x="884490" y="1504148"/>
                  <a:pt x="891136" y="1504231"/>
                </a:cubicBezTo>
                <a:cubicBezTo>
                  <a:pt x="891151" y="1504231"/>
                  <a:pt x="891164" y="1504231"/>
                  <a:pt x="891183" y="1504231"/>
                </a:cubicBezTo>
                <a:cubicBezTo>
                  <a:pt x="897746" y="1504424"/>
                  <a:pt x="902922" y="1510184"/>
                  <a:pt x="902740" y="1517097"/>
                </a:cubicBezTo>
                <a:close/>
                <a:moveTo>
                  <a:pt x="914390" y="1216571"/>
                </a:moveTo>
                <a:cubicBezTo>
                  <a:pt x="914058" y="1230433"/>
                  <a:pt x="903119" y="1241376"/>
                  <a:pt x="889966" y="1241026"/>
                </a:cubicBezTo>
                <a:cubicBezTo>
                  <a:pt x="877033" y="1240676"/>
                  <a:pt x="866726" y="1229521"/>
                  <a:pt x="866749" y="1215890"/>
                </a:cubicBezTo>
                <a:cubicBezTo>
                  <a:pt x="866927" y="1201865"/>
                  <a:pt x="877866" y="1190651"/>
                  <a:pt x="891179" y="1190839"/>
                </a:cubicBezTo>
                <a:cubicBezTo>
                  <a:pt x="891179" y="1190839"/>
                  <a:pt x="891182" y="1190839"/>
                  <a:pt x="891182" y="1190839"/>
                </a:cubicBezTo>
                <a:cubicBezTo>
                  <a:pt x="904336" y="1191193"/>
                  <a:pt x="914728" y="1202713"/>
                  <a:pt x="914390" y="1216571"/>
                </a:cubicBezTo>
                <a:close/>
                <a:moveTo>
                  <a:pt x="914954" y="614844"/>
                </a:moveTo>
                <a:cubicBezTo>
                  <a:pt x="914640" y="628701"/>
                  <a:pt x="903724" y="639669"/>
                  <a:pt x="890571" y="639343"/>
                </a:cubicBezTo>
                <a:cubicBezTo>
                  <a:pt x="877638" y="639023"/>
                  <a:pt x="867312" y="627888"/>
                  <a:pt x="867308" y="614257"/>
                </a:cubicBezTo>
                <a:cubicBezTo>
                  <a:pt x="867485" y="600242"/>
                  <a:pt x="878391" y="589018"/>
                  <a:pt x="891694" y="589157"/>
                </a:cubicBezTo>
                <a:cubicBezTo>
                  <a:pt x="904848" y="589482"/>
                  <a:pt x="915263" y="600981"/>
                  <a:pt x="914954" y="614844"/>
                </a:cubicBezTo>
                <a:close/>
                <a:moveTo>
                  <a:pt x="925949" y="916046"/>
                </a:moveTo>
                <a:cubicBezTo>
                  <a:pt x="925433" y="936822"/>
                  <a:pt x="909027" y="953219"/>
                  <a:pt x="889311" y="952677"/>
                </a:cubicBezTo>
                <a:cubicBezTo>
                  <a:pt x="869961" y="952140"/>
                  <a:pt x="854537" y="935466"/>
                  <a:pt x="854533" y="915075"/>
                </a:cubicBezTo>
                <a:cubicBezTo>
                  <a:pt x="854791" y="894022"/>
                  <a:pt x="871197" y="877176"/>
                  <a:pt x="891179" y="877447"/>
                </a:cubicBezTo>
                <a:cubicBezTo>
                  <a:pt x="891179" y="877447"/>
                  <a:pt x="891183" y="877447"/>
                  <a:pt x="891183" y="877447"/>
                </a:cubicBezTo>
                <a:cubicBezTo>
                  <a:pt x="910899" y="877990"/>
                  <a:pt x="926468" y="895275"/>
                  <a:pt x="925949" y="916046"/>
                </a:cubicBezTo>
                <a:close/>
                <a:moveTo>
                  <a:pt x="1195666" y="1817916"/>
                </a:moveTo>
                <a:cubicBezTo>
                  <a:pt x="1195512" y="1824834"/>
                  <a:pt x="1190063" y="1830308"/>
                  <a:pt x="1183500" y="1830146"/>
                </a:cubicBezTo>
                <a:cubicBezTo>
                  <a:pt x="1177045" y="1829983"/>
                  <a:pt x="1171893" y="1824426"/>
                  <a:pt x="1171893" y="1817625"/>
                </a:cubicBezTo>
                <a:cubicBezTo>
                  <a:pt x="1171967" y="1810628"/>
                  <a:pt x="1177416" y="1805019"/>
                  <a:pt x="1184062" y="1805098"/>
                </a:cubicBezTo>
                <a:cubicBezTo>
                  <a:pt x="1190625" y="1805262"/>
                  <a:pt x="1195821" y="1811002"/>
                  <a:pt x="1195666" y="1817916"/>
                </a:cubicBezTo>
                <a:close/>
                <a:moveTo>
                  <a:pt x="1195666" y="614499"/>
                </a:moveTo>
                <a:cubicBezTo>
                  <a:pt x="1195512" y="621418"/>
                  <a:pt x="1190063" y="626892"/>
                  <a:pt x="1183500" y="626728"/>
                </a:cubicBezTo>
                <a:cubicBezTo>
                  <a:pt x="1177045" y="626566"/>
                  <a:pt x="1171893" y="621008"/>
                  <a:pt x="1171893" y="614208"/>
                </a:cubicBezTo>
                <a:cubicBezTo>
                  <a:pt x="1171995" y="607220"/>
                  <a:pt x="1177429" y="601628"/>
                  <a:pt x="1184062" y="601683"/>
                </a:cubicBezTo>
                <a:cubicBezTo>
                  <a:pt x="1190625" y="601845"/>
                  <a:pt x="1195821" y="607585"/>
                  <a:pt x="1195666" y="614499"/>
                </a:cubicBezTo>
                <a:close/>
                <a:moveTo>
                  <a:pt x="1195759" y="1216187"/>
                </a:moveTo>
                <a:cubicBezTo>
                  <a:pt x="1195633" y="1223131"/>
                  <a:pt x="1190184" y="1228650"/>
                  <a:pt x="1183594" y="1228511"/>
                </a:cubicBezTo>
                <a:cubicBezTo>
                  <a:pt x="1177078" y="1228378"/>
                  <a:pt x="1171869" y="1222761"/>
                  <a:pt x="1171892" y="1215891"/>
                </a:cubicBezTo>
                <a:cubicBezTo>
                  <a:pt x="1171994" y="1208904"/>
                  <a:pt x="1177429" y="1203312"/>
                  <a:pt x="1184062" y="1203366"/>
                </a:cubicBezTo>
                <a:cubicBezTo>
                  <a:pt x="1190653" y="1203504"/>
                  <a:pt x="1195891" y="1209239"/>
                  <a:pt x="1195759" y="1216187"/>
                </a:cubicBezTo>
                <a:close/>
                <a:moveTo>
                  <a:pt x="1207321" y="1517394"/>
                </a:moveTo>
                <a:cubicBezTo>
                  <a:pt x="1207007" y="1531251"/>
                  <a:pt x="1196091" y="1542218"/>
                  <a:pt x="1182939" y="1541894"/>
                </a:cubicBezTo>
                <a:cubicBezTo>
                  <a:pt x="1169987" y="1541572"/>
                  <a:pt x="1159652" y="1530408"/>
                  <a:pt x="1159675" y="1516757"/>
                </a:cubicBezTo>
                <a:cubicBezTo>
                  <a:pt x="1159852" y="1502752"/>
                  <a:pt x="1170768" y="1491543"/>
                  <a:pt x="1184062" y="1491706"/>
                </a:cubicBezTo>
                <a:cubicBezTo>
                  <a:pt x="1197215" y="1492031"/>
                  <a:pt x="1207630" y="1503532"/>
                  <a:pt x="1207321" y="1517394"/>
                </a:cubicBezTo>
                <a:close/>
                <a:moveTo>
                  <a:pt x="1207322" y="915661"/>
                </a:moveTo>
                <a:cubicBezTo>
                  <a:pt x="1207008" y="929518"/>
                  <a:pt x="1196092" y="940486"/>
                  <a:pt x="1182939" y="940160"/>
                </a:cubicBezTo>
                <a:cubicBezTo>
                  <a:pt x="1170006" y="939840"/>
                  <a:pt x="1159679" y="928705"/>
                  <a:pt x="1159676" y="915074"/>
                </a:cubicBezTo>
                <a:cubicBezTo>
                  <a:pt x="1159853" y="901059"/>
                  <a:pt x="1170759" y="889835"/>
                  <a:pt x="1184062" y="889974"/>
                </a:cubicBezTo>
                <a:cubicBezTo>
                  <a:pt x="1197216" y="890299"/>
                  <a:pt x="1207631" y="901798"/>
                  <a:pt x="1207322" y="915661"/>
                </a:cubicBezTo>
                <a:close/>
                <a:moveTo>
                  <a:pt x="1488593" y="915365"/>
                </a:moveTo>
                <a:cubicBezTo>
                  <a:pt x="1488439" y="922284"/>
                  <a:pt x="1482990" y="927758"/>
                  <a:pt x="1476427" y="927595"/>
                </a:cubicBezTo>
                <a:cubicBezTo>
                  <a:pt x="1469973" y="927432"/>
                  <a:pt x="1464819" y="921875"/>
                  <a:pt x="1464819" y="915075"/>
                </a:cubicBezTo>
                <a:cubicBezTo>
                  <a:pt x="1464895" y="908077"/>
                  <a:pt x="1470343" y="902469"/>
                  <a:pt x="1476989" y="902549"/>
                </a:cubicBezTo>
                <a:cubicBezTo>
                  <a:pt x="1483552" y="902712"/>
                  <a:pt x="1488748" y="908452"/>
                  <a:pt x="1488593" y="915365"/>
                </a:cubicBezTo>
                <a:close/>
                <a:moveTo>
                  <a:pt x="1500150" y="614839"/>
                </a:moveTo>
                <a:cubicBezTo>
                  <a:pt x="1499817" y="628672"/>
                  <a:pt x="1488901" y="639595"/>
                  <a:pt x="1475772" y="639245"/>
                </a:cubicBezTo>
                <a:cubicBezTo>
                  <a:pt x="1462886" y="638895"/>
                  <a:pt x="1452606" y="627789"/>
                  <a:pt x="1452603" y="614209"/>
                </a:cubicBezTo>
                <a:cubicBezTo>
                  <a:pt x="1452780" y="600203"/>
                  <a:pt x="1463691" y="588994"/>
                  <a:pt x="1476989" y="589157"/>
                </a:cubicBezTo>
                <a:cubicBezTo>
                  <a:pt x="1490119" y="589512"/>
                  <a:pt x="1500487" y="601012"/>
                  <a:pt x="1500150" y="614839"/>
                </a:cubicBezTo>
                <a:close/>
                <a:moveTo>
                  <a:pt x="1500248" y="1818211"/>
                </a:moveTo>
                <a:cubicBezTo>
                  <a:pt x="1499934" y="1832069"/>
                  <a:pt x="1489018" y="1843037"/>
                  <a:pt x="1475865" y="1842711"/>
                </a:cubicBezTo>
                <a:cubicBezTo>
                  <a:pt x="1462932" y="1842391"/>
                  <a:pt x="1452605" y="1831256"/>
                  <a:pt x="1452602" y="1817625"/>
                </a:cubicBezTo>
                <a:cubicBezTo>
                  <a:pt x="1452779" y="1803609"/>
                  <a:pt x="1463685" y="1792385"/>
                  <a:pt x="1476988" y="1792523"/>
                </a:cubicBezTo>
                <a:cubicBezTo>
                  <a:pt x="1490142" y="1792848"/>
                  <a:pt x="1500557" y="1804348"/>
                  <a:pt x="1500248" y="1818211"/>
                </a:cubicBezTo>
                <a:close/>
                <a:moveTo>
                  <a:pt x="1500248" y="1216527"/>
                </a:moveTo>
                <a:cubicBezTo>
                  <a:pt x="1499934" y="1230385"/>
                  <a:pt x="1489018" y="1241353"/>
                  <a:pt x="1475865" y="1241027"/>
                </a:cubicBezTo>
                <a:cubicBezTo>
                  <a:pt x="1462913" y="1240707"/>
                  <a:pt x="1452578" y="1229542"/>
                  <a:pt x="1452602" y="1215892"/>
                </a:cubicBezTo>
                <a:cubicBezTo>
                  <a:pt x="1452807" y="1201896"/>
                  <a:pt x="1463705" y="1190702"/>
                  <a:pt x="1476988" y="1190841"/>
                </a:cubicBezTo>
                <a:cubicBezTo>
                  <a:pt x="1490142" y="1191166"/>
                  <a:pt x="1500557" y="1202665"/>
                  <a:pt x="1500248" y="1216527"/>
                </a:cubicBezTo>
                <a:close/>
                <a:moveTo>
                  <a:pt x="1511805" y="1517734"/>
                </a:moveTo>
                <a:cubicBezTo>
                  <a:pt x="1511313" y="1538505"/>
                  <a:pt x="1494930" y="1554927"/>
                  <a:pt x="1475210" y="1554408"/>
                </a:cubicBezTo>
                <a:cubicBezTo>
                  <a:pt x="1455822" y="1553901"/>
                  <a:pt x="1440365" y="1537188"/>
                  <a:pt x="1440385" y="1516757"/>
                </a:cubicBezTo>
                <a:cubicBezTo>
                  <a:pt x="1440666" y="1495744"/>
                  <a:pt x="1457039" y="1478933"/>
                  <a:pt x="1476988" y="1479180"/>
                </a:cubicBezTo>
                <a:cubicBezTo>
                  <a:pt x="1496709" y="1479697"/>
                  <a:pt x="1512297" y="1496958"/>
                  <a:pt x="1511805" y="1517734"/>
                </a:cubicBezTo>
                <a:close/>
                <a:moveTo>
                  <a:pt x="1511805" y="314319"/>
                </a:moveTo>
                <a:cubicBezTo>
                  <a:pt x="1511313" y="335090"/>
                  <a:pt x="1494930" y="351512"/>
                  <a:pt x="1475210" y="350994"/>
                </a:cubicBezTo>
                <a:cubicBezTo>
                  <a:pt x="1455822" y="350486"/>
                  <a:pt x="1440365" y="333774"/>
                  <a:pt x="1440385" y="313342"/>
                </a:cubicBezTo>
                <a:cubicBezTo>
                  <a:pt x="1440666" y="292330"/>
                  <a:pt x="1457039" y="275519"/>
                  <a:pt x="1476988" y="275765"/>
                </a:cubicBezTo>
                <a:cubicBezTo>
                  <a:pt x="1496709" y="276283"/>
                  <a:pt x="1512297" y="293542"/>
                  <a:pt x="1511805" y="314319"/>
                </a:cubicBezTo>
                <a:close/>
                <a:moveTo>
                  <a:pt x="1781519" y="1817916"/>
                </a:moveTo>
                <a:cubicBezTo>
                  <a:pt x="1781365" y="1824834"/>
                  <a:pt x="1775915" y="1830308"/>
                  <a:pt x="1769353" y="1830146"/>
                </a:cubicBezTo>
                <a:cubicBezTo>
                  <a:pt x="1762898" y="1829983"/>
                  <a:pt x="1757746" y="1824426"/>
                  <a:pt x="1757746" y="1817625"/>
                </a:cubicBezTo>
                <a:cubicBezTo>
                  <a:pt x="1757820" y="1810628"/>
                  <a:pt x="1763269" y="1805019"/>
                  <a:pt x="1769915" y="1805098"/>
                </a:cubicBezTo>
                <a:cubicBezTo>
                  <a:pt x="1776478" y="1805262"/>
                  <a:pt x="1781674" y="1811002"/>
                  <a:pt x="1781519" y="1817916"/>
                </a:cubicBezTo>
                <a:close/>
                <a:moveTo>
                  <a:pt x="1781519" y="915365"/>
                </a:moveTo>
                <a:cubicBezTo>
                  <a:pt x="1781365" y="922284"/>
                  <a:pt x="1775916" y="927758"/>
                  <a:pt x="1769353" y="927595"/>
                </a:cubicBezTo>
                <a:cubicBezTo>
                  <a:pt x="1762898" y="927432"/>
                  <a:pt x="1757746" y="921875"/>
                  <a:pt x="1757746" y="915075"/>
                </a:cubicBezTo>
                <a:cubicBezTo>
                  <a:pt x="1757820" y="908077"/>
                  <a:pt x="1763269" y="902469"/>
                  <a:pt x="1769915" y="902549"/>
                </a:cubicBezTo>
                <a:cubicBezTo>
                  <a:pt x="1776478" y="902712"/>
                  <a:pt x="1781674" y="908452"/>
                  <a:pt x="1781519" y="915365"/>
                </a:cubicBezTo>
                <a:close/>
                <a:moveTo>
                  <a:pt x="1781519" y="614499"/>
                </a:moveTo>
                <a:cubicBezTo>
                  <a:pt x="1781365" y="621418"/>
                  <a:pt x="1775916" y="626892"/>
                  <a:pt x="1769353" y="626728"/>
                </a:cubicBezTo>
                <a:cubicBezTo>
                  <a:pt x="1762898" y="626566"/>
                  <a:pt x="1757746" y="621008"/>
                  <a:pt x="1757746" y="614208"/>
                </a:cubicBezTo>
                <a:cubicBezTo>
                  <a:pt x="1757848" y="607220"/>
                  <a:pt x="1763282" y="601628"/>
                  <a:pt x="1769915" y="601683"/>
                </a:cubicBezTo>
                <a:cubicBezTo>
                  <a:pt x="1776478" y="601845"/>
                  <a:pt x="1781674" y="607585"/>
                  <a:pt x="1781519" y="614499"/>
                </a:cubicBezTo>
                <a:close/>
                <a:moveTo>
                  <a:pt x="1781519" y="12816"/>
                </a:moveTo>
                <a:cubicBezTo>
                  <a:pt x="1781365" y="19735"/>
                  <a:pt x="1775916" y="25209"/>
                  <a:pt x="1769353" y="25046"/>
                </a:cubicBezTo>
                <a:cubicBezTo>
                  <a:pt x="1762898" y="24883"/>
                  <a:pt x="1757746" y="19326"/>
                  <a:pt x="1757746" y="12526"/>
                </a:cubicBezTo>
                <a:cubicBezTo>
                  <a:pt x="1757820" y="5528"/>
                  <a:pt x="1763269" y="-80"/>
                  <a:pt x="1769915" y="0"/>
                </a:cubicBezTo>
                <a:cubicBezTo>
                  <a:pt x="1776478" y="163"/>
                  <a:pt x="1781674" y="5903"/>
                  <a:pt x="1781519" y="12816"/>
                </a:cubicBezTo>
                <a:close/>
                <a:moveTo>
                  <a:pt x="1781612" y="1216187"/>
                </a:moveTo>
                <a:cubicBezTo>
                  <a:pt x="1781486" y="1223131"/>
                  <a:pt x="1776037" y="1228650"/>
                  <a:pt x="1769447" y="1228511"/>
                </a:cubicBezTo>
                <a:cubicBezTo>
                  <a:pt x="1762931" y="1228378"/>
                  <a:pt x="1757722" y="1222761"/>
                  <a:pt x="1757745" y="1215891"/>
                </a:cubicBezTo>
                <a:cubicBezTo>
                  <a:pt x="1757847" y="1208904"/>
                  <a:pt x="1763282" y="1203312"/>
                  <a:pt x="1769915" y="1203366"/>
                </a:cubicBezTo>
                <a:cubicBezTo>
                  <a:pt x="1776506" y="1203504"/>
                  <a:pt x="1781744" y="1209239"/>
                  <a:pt x="1781612" y="1216187"/>
                </a:cubicBezTo>
                <a:close/>
                <a:moveTo>
                  <a:pt x="1793174" y="313979"/>
                </a:moveTo>
                <a:cubicBezTo>
                  <a:pt x="1792860" y="327836"/>
                  <a:pt x="1781945" y="338803"/>
                  <a:pt x="1768792" y="338478"/>
                </a:cubicBezTo>
                <a:cubicBezTo>
                  <a:pt x="1755840" y="338157"/>
                  <a:pt x="1745505" y="326993"/>
                  <a:pt x="1745528" y="313342"/>
                </a:cubicBezTo>
                <a:cubicBezTo>
                  <a:pt x="1745734" y="299347"/>
                  <a:pt x="1756631" y="288152"/>
                  <a:pt x="1769916" y="288291"/>
                </a:cubicBezTo>
                <a:cubicBezTo>
                  <a:pt x="1783068" y="288617"/>
                  <a:pt x="1793483" y="300116"/>
                  <a:pt x="1793174" y="313979"/>
                </a:cubicBezTo>
                <a:close/>
                <a:moveTo>
                  <a:pt x="1793175" y="1517394"/>
                </a:moveTo>
                <a:cubicBezTo>
                  <a:pt x="1792861" y="1531251"/>
                  <a:pt x="1781945" y="1542219"/>
                  <a:pt x="1768792" y="1541894"/>
                </a:cubicBezTo>
                <a:cubicBezTo>
                  <a:pt x="1755840" y="1541573"/>
                  <a:pt x="1745505" y="1530408"/>
                  <a:pt x="1745528" y="1516758"/>
                </a:cubicBezTo>
                <a:cubicBezTo>
                  <a:pt x="1745706" y="1502753"/>
                  <a:pt x="1756622" y="1491543"/>
                  <a:pt x="1769916" y="1491706"/>
                </a:cubicBezTo>
                <a:cubicBezTo>
                  <a:pt x="1783069" y="1492032"/>
                  <a:pt x="1793484" y="1503532"/>
                  <a:pt x="1793175" y="1517394"/>
                </a:cubicBezTo>
                <a:close/>
              </a:path>
            </a:pathLst>
          </a:custGeom>
          <a:solidFill>
            <a:schemeClr val="tx2"/>
          </a:solidFill>
          <a:ln w="4800" cap="flat">
            <a:noFill/>
            <a:prstDash val="solid"/>
            <a:miter/>
          </a:ln>
        </p:spPr>
        <p:txBody>
          <a:bodyPr rtlCol="0" anchor="ctr"/>
          <a:lstStyle/>
          <a:p>
            <a:endParaRPr lang="en-GB" dirty="0"/>
          </a:p>
        </p:txBody>
      </p:sp>
    </p:spTree>
    <p:extLst>
      <p:ext uri="{BB962C8B-B14F-4D97-AF65-F5344CB8AC3E}">
        <p14:creationId xmlns:p14="http://schemas.microsoft.com/office/powerpoint/2010/main" val="119572356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6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peakers slide 2">
    <p:bg>
      <p:bgPr>
        <a:solidFill>
          <a:schemeClr val="accent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CD2B8DDE-141E-47A1-827C-BEBE167408A8}"/>
              </a:ext>
            </a:extLst>
          </p:cNvPr>
          <p:cNvSpPr/>
          <p:nvPr userDrawn="1"/>
        </p:nvSpPr>
        <p:spPr>
          <a:xfrm>
            <a:off x="5943600" y="1078086"/>
            <a:ext cx="2462674" cy="326757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3" name="Picture Placeholder 62">
            <a:extLst>
              <a:ext uri="{FF2B5EF4-FFF2-40B4-BE49-F238E27FC236}">
                <a16:creationId xmlns:a16="http://schemas.microsoft.com/office/drawing/2014/main" id="{ED1BA532-3110-40F8-A761-D6129FF3DF71}"/>
              </a:ext>
            </a:extLst>
          </p:cNvPr>
          <p:cNvSpPr>
            <a:spLocks noGrp="1"/>
          </p:cNvSpPr>
          <p:nvPr>
            <p:ph type="pic" sz="quarter" idx="14" hasCustomPrompt="1"/>
          </p:nvPr>
        </p:nvSpPr>
        <p:spPr>
          <a:xfrm>
            <a:off x="5915025" y="1050925"/>
            <a:ext cx="2524125" cy="3338513"/>
          </a:xfrm>
          <a:custGeom>
            <a:avLst/>
            <a:gdLst>
              <a:gd name="connsiteX0" fmla="*/ 2313456 w 2524125"/>
              <a:gd name="connsiteY0" fmla="*/ 433154 h 3338513"/>
              <a:gd name="connsiteX1" fmla="*/ 2300590 w 2524125"/>
              <a:gd name="connsiteY1" fmla="*/ 444804 h 3338513"/>
              <a:gd name="connsiteX2" fmla="*/ 2300590 w 2524125"/>
              <a:gd name="connsiteY2" fmla="*/ 444851 h 3338513"/>
              <a:gd name="connsiteX3" fmla="*/ 2313116 w 2524125"/>
              <a:gd name="connsiteY3" fmla="*/ 457021 h 3338513"/>
              <a:gd name="connsiteX4" fmla="*/ 2325735 w 2524125"/>
              <a:gd name="connsiteY4" fmla="*/ 445366 h 3338513"/>
              <a:gd name="connsiteX5" fmla="*/ 2313456 w 2524125"/>
              <a:gd name="connsiteY5" fmla="*/ 433154 h 3338513"/>
              <a:gd name="connsiteX6" fmla="*/ 2012929 w 2524125"/>
              <a:gd name="connsiteY6" fmla="*/ 421597 h 3338513"/>
              <a:gd name="connsiteX7" fmla="*/ 1987197 w 2524125"/>
              <a:gd name="connsiteY7" fmla="*/ 444805 h 3338513"/>
              <a:gd name="connsiteX8" fmla="*/ 1987197 w 2524125"/>
              <a:gd name="connsiteY8" fmla="*/ 444855 h 3338513"/>
              <a:gd name="connsiteX9" fmla="*/ 2012299 w 2524125"/>
              <a:gd name="connsiteY9" fmla="*/ 469238 h 3338513"/>
              <a:gd name="connsiteX10" fmla="*/ 2037385 w 2524125"/>
              <a:gd name="connsiteY10" fmla="*/ 446021 h 3338513"/>
              <a:gd name="connsiteX11" fmla="*/ 2012929 w 2524125"/>
              <a:gd name="connsiteY11" fmla="*/ 421597 h 3338513"/>
              <a:gd name="connsiteX12" fmla="*/ 2313795 w 2524125"/>
              <a:gd name="connsiteY12" fmla="*/ 128671 h 3338513"/>
              <a:gd name="connsiteX13" fmla="*/ 2288063 w 2524125"/>
              <a:gd name="connsiteY13" fmla="*/ 151879 h 3338513"/>
              <a:gd name="connsiteX14" fmla="*/ 2288063 w 2524125"/>
              <a:gd name="connsiteY14" fmla="*/ 151882 h 3338513"/>
              <a:gd name="connsiteX15" fmla="*/ 2313114 w 2524125"/>
              <a:gd name="connsiteY15" fmla="*/ 176312 h 3338513"/>
              <a:gd name="connsiteX16" fmla="*/ 2338250 w 2524125"/>
              <a:gd name="connsiteY16" fmla="*/ 153095 h 3338513"/>
              <a:gd name="connsiteX17" fmla="*/ 2313795 w 2524125"/>
              <a:gd name="connsiteY17" fmla="*/ 128671 h 3338513"/>
              <a:gd name="connsiteX18" fmla="*/ 1712068 w 2524125"/>
              <a:gd name="connsiteY18" fmla="*/ 128107 h 3338513"/>
              <a:gd name="connsiteX19" fmla="*/ 1686381 w 2524125"/>
              <a:gd name="connsiteY19" fmla="*/ 151367 h 3338513"/>
              <a:gd name="connsiteX20" fmla="*/ 1711481 w 2524125"/>
              <a:gd name="connsiteY20" fmla="*/ 175753 h 3338513"/>
              <a:gd name="connsiteX21" fmla="*/ 1736567 w 2524125"/>
              <a:gd name="connsiteY21" fmla="*/ 152490 h 3338513"/>
              <a:gd name="connsiteX22" fmla="*/ 1712068 w 2524125"/>
              <a:gd name="connsiteY22" fmla="*/ 128107 h 3338513"/>
              <a:gd name="connsiteX23" fmla="*/ 2013270 w 2524125"/>
              <a:gd name="connsiteY23" fmla="*/ 117112 h 3338513"/>
              <a:gd name="connsiteX24" fmla="*/ 1974671 w 2524125"/>
              <a:gd name="connsiteY24" fmla="*/ 151878 h 3338513"/>
              <a:gd name="connsiteX25" fmla="*/ 1974671 w 2524125"/>
              <a:gd name="connsiteY25" fmla="*/ 151882 h 3338513"/>
              <a:gd name="connsiteX26" fmla="*/ 2012299 w 2524125"/>
              <a:gd name="connsiteY26" fmla="*/ 188528 h 3338513"/>
              <a:gd name="connsiteX27" fmla="*/ 2049901 w 2524125"/>
              <a:gd name="connsiteY27" fmla="*/ 153750 h 3338513"/>
              <a:gd name="connsiteX28" fmla="*/ 2013270 w 2524125"/>
              <a:gd name="connsiteY28" fmla="*/ 117112 h 3338513"/>
              <a:gd name="connsiteX29" fmla="*/ 0 w 2524125"/>
              <a:gd name="connsiteY29" fmla="*/ 0 h 3338513"/>
              <a:gd name="connsiteX30" fmla="*/ 2524125 w 2524125"/>
              <a:gd name="connsiteY30" fmla="*/ 0 h 3338513"/>
              <a:gd name="connsiteX31" fmla="*/ 2524125 w 2524125"/>
              <a:gd name="connsiteY31" fmla="*/ 3338513 h 3338513"/>
              <a:gd name="connsiteX32" fmla="*/ 0 w 2524125"/>
              <a:gd name="connsiteY32" fmla="*/ 3338513 h 333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524125" h="3338513">
                <a:moveTo>
                  <a:pt x="2313456" y="433154"/>
                </a:moveTo>
                <a:cubicBezTo>
                  <a:pt x="2306512" y="432999"/>
                  <a:pt x="2300753" y="438214"/>
                  <a:pt x="2300590" y="444804"/>
                </a:cubicBezTo>
                <a:cubicBezTo>
                  <a:pt x="2300590" y="444819"/>
                  <a:pt x="2300590" y="444837"/>
                  <a:pt x="2300590" y="444851"/>
                </a:cubicBezTo>
                <a:cubicBezTo>
                  <a:pt x="2300506" y="451498"/>
                  <a:pt x="2306118" y="456946"/>
                  <a:pt x="2313116" y="457021"/>
                </a:cubicBezTo>
                <a:cubicBezTo>
                  <a:pt x="2319966" y="457045"/>
                  <a:pt x="2325572" y="451863"/>
                  <a:pt x="2325735" y="445366"/>
                </a:cubicBezTo>
                <a:cubicBezTo>
                  <a:pt x="2325898" y="438776"/>
                  <a:pt x="2320399" y="433308"/>
                  <a:pt x="2313456" y="433154"/>
                </a:cubicBezTo>
                <a:close/>
                <a:moveTo>
                  <a:pt x="2012929" y="421597"/>
                </a:moveTo>
                <a:cubicBezTo>
                  <a:pt x="1999072" y="421259"/>
                  <a:pt x="1987552" y="431651"/>
                  <a:pt x="1987197" y="444805"/>
                </a:cubicBezTo>
                <a:cubicBezTo>
                  <a:pt x="1987197" y="444823"/>
                  <a:pt x="1987197" y="444837"/>
                  <a:pt x="1987197" y="444855"/>
                </a:cubicBezTo>
                <a:cubicBezTo>
                  <a:pt x="1987035" y="458168"/>
                  <a:pt x="1998273" y="469084"/>
                  <a:pt x="2012299" y="469238"/>
                </a:cubicBezTo>
                <a:cubicBezTo>
                  <a:pt x="2025909" y="469234"/>
                  <a:pt x="2037035" y="458936"/>
                  <a:pt x="2037385" y="446021"/>
                </a:cubicBezTo>
                <a:cubicBezTo>
                  <a:pt x="2037735" y="432868"/>
                  <a:pt x="2026791" y="421929"/>
                  <a:pt x="2012929" y="421597"/>
                </a:cubicBezTo>
                <a:close/>
                <a:moveTo>
                  <a:pt x="2313795" y="128671"/>
                </a:moveTo>
                <a:cubicBezTo>
                  <a:pt x="2299937" y="128333"/>
                  <a:pt x="2288417" y="138725"/>
                  <a:pt x="2288063" y="151879"/>
                </a:cubicBezTo>
                <a:cubicBezTo>
                  <a:pt x="2288063" y="151879"/>
                  <a:pt x="2288063" y="151882"/>
                  <a:pt x="2288063" y="151882"/>
                </a:cubicBezTo>
                <a:cubicBezTo>
                  <a:pt x="2287875" y="165195"/>
                  <a:pt x="2299089" y="176134"/>
                  <a:pt x="2313114" y="176312"/>
                </a:cubicBezTo>
                <a:cubicBezTo>
                  <a:pt x="2326745" y="176335"/>
                  <a:pt x="2337900" y="166028"/>
                  <a:pt x="2338250" y="153095"/>
                </a:cubicBezTo>
                <a:cubicBezTo>
                  <a:pt x="2338600" y="139942"/>
                  <a:pt x="2327657" y="129003"/>
                  <a:pt x="2313795" y="128671"/>
                </a:cubicBezTo>
                <a:close/>
                <a:moveTo>
                  <a:pt x="1712068" y="128107"/>
                </a:moveTo>
                <a:cubicBezTo>
                  <a:pt x="1698205" y="127798"/>
                  <a:pt x="1686706" y="138213"/>
                  <a:pt x="1686381" y="151367"/>
                </a:cubicBezTo>
                <a:cubicBezTo>
                  <a:pt x="1686242" y="164670"/>
                  <a:pt x="1697466" y="175576"/>
                  <a:pt x="1711481" y="175753"/>
                </a:cubicBezTo>
                <a:cubicBezTo>
                  <a:pt x="1725112" y="175749"/>
                  <a:pt x="1736247" y="165423"/>
                  <a:pt x="1736567" y="152490"/>
                </a:cubicBezTo>
                <a:cubicBezTo>
                  <a:pt x="1736893" y="139337"/>
                  <a:pt x="1725925" y="128421"/>
                  <a:pt x="1712068" y="128107"/>
                </a:cubicBezTo>
                <a:close/>
                <a:moveTo>
                  <a:pt x="2013270" y="117112"/>
                </a:moveTo>
                <a:cubicBezTo>
                  <a:pt x="1992499" y="116593"/>
                  <a:pt x="1975214" y="132162"/>
                  <a:pt x="1974671" y="151878"/>
                </a:cubicBezTo>
                <a:cubicBezTo>
                  <a:pt x="1974671" y="151878"/>
                  <a:pt x="1974671" y="151882"/>
                  <a:pt x="1974671" y="151882"/>
                </a:cubicBezTo>
                <a:cubicBezTo>
                  <a:pt x="1974400" y="171864"/>
                  <a:pt x="1991246" y="188270"/>
                  <a:pt x="2012299" y="188528"/>
                </a:cubicBezTo>
                <a:cubicBezTo>
                  <a:pt x="2032690" y="188524"/>
                  <a:pt x="2049364" y="173100"/>
                  <a:pt x="2049901" y="153750"/>
                </a:cubicBezTo>
                <a:cubicBezTo>
                  <a:pt x="2050443" y="134034"/>
                  <a:pt x="2034046" y="117628"/>
                  <a:pt x="2013270" y="117112"/>
                </a:cubicBezTo>
                <a:close/>
                <a:moveTo>
                  <a:pt x="0" y="0"/>
                </a:moveTo>
                <a:lnTo>
                  <a:pt x="2524125" y="0"/>
                </a:lnTo>
                <a:lnTo>
                  <a:pt x="2524125" y="3338513"/>
                </a:lnTo>
                <a:lnTo>
                  <a:pt x="0" y="3338513"/>
                </a:lnTo>
                <a:close/>
              </a:path>
            </a:pathLst>
          </a:custGeom>
          <a:solidFill>
            <a:schemeClr val="bg1">
              <a:lumMod val="75000"/>
            </a:schemeClr>
          </a:solidFill>
        </p:spPr>
        <p:txBody>
          <a:bodyPr wrap="square" anchor="ctr">
            <a:noAutofit/>
          </a:bodyPr>
          <a:lstStyle>
            <a:lvl1pPr marL="0" indent="0" algn="ctr">
              <a:buNone/>
              <a:defRPr sz="1200">
                <a:solidFill>
                  <a:schemeClr val="bg1"/>
                </a:solidFill>
              </a:defRPr>
            </a:lvl1pPr>
          </a:lstStyle>
          <a:p>
            <a:r>
              <a:rPr lang="en-GB"/>
              <a:t>Click to add picture</a:t>
            </a:r>
            <a:endParaRPr lang="en-GB" dirty="0"/>
          </a:p>
        </p:txBody>
      </p:sp>
      <p:sp>
        <p:nvSpPr>
          <p:cNvPr id="33" name="Title 1">
            <a:extLst>
              <a:ext uri="{FF2B5EF4-FFF2-40B4-BE49-F238E27FC236}">
                <a16:creationId xmlns:a16="http://schemas.microsoft.com/office/drawing/2014/main" id="{1053A396-A4E8-411D-9AC4-A95D53FA725A}"/>
              </a:ext>
            </a:extLst>
          </p:cNvPr>
          <p:cNvSpPr>
            <a:spLocks noGrp="1"/>
          </p:cNvSpPr>
          <p:nvPr>
            <p:ph type="ctrTitle" hasCustomPrompt="1"/>
          </p:nvPr>
        </p:nvSpPr>
        <p:spPr>
          <a:xfrm>
            <a:off x="287338" y="231776"/>
            <a:ext cx="4392923" cy="1882203"/>
          </a:xfrm>
        </p:spPr>
        <p:txBody>
          <a:bodyPr anchor="b"/>
          <a:lstStyle>
            <a:lvl1pPr algn="l">
              <a:defRPr sz="4400" b="0">
                <a:solidFill>
                  <a:schemeClr val="bg1"/>
                </a:solidFill>
              </a:defRPr>
            </a:lvl1pPr>
          </a:lstStyle>
          <a:p>
            <a:r>
              <a:rPr lang="en-GB"/>
              <a:t>Speakers name</a:t>
            </a:r>
            <a:endParaRPr lang="en-GB" dirty="0"/>
          </a:p>
        </p:txBody>
      </p:sp>
      <p:sp>
        <p:nvSpPr>
          <p:cNvPr id="35" name="Subtitle 2">
            <a:extLst>
              <a:ext uri="{FF2B5EF4-FFF2-40B4-BE49-F238E27FC236}">
                <a16:creationId xmlns:a16="http://schemas.microsoft.com/office/drawing/2014/main" id="{0A3928A5-23A9-42AB-BE2A-254DDB2EE1F6}"/>
              </a:ext>
            </a:extLst>
          </p:cNvPr>
          <p:cNvSpPr>
            <a:spLocks noGrp="1"/>
          </p:cNvSpPr>
          <p:nvPr>
            <p:ph type="subTitle" idx="1" hasCustomPrompt="1"/>
          </p:nvPr>
        </p:nvSpPr>
        <p:spPr>
          <a:xfrm>
            <a:off x="287338" y="2130373"/>
            <a:ext cx="4392923" cy="1008000"/>
          </a:xfrm>
        </p:spPr>
        <p:txBody>
          <a:bodyPr>
            <a:noAutofit/>
          </a:bodyPr>
          <a:lstStyle>
            <a:lvl1pPr marL="0" indent="0" algn="l">
              <a:buNone/>
              <a:defRPr sz="1600" b="0">
                <a:solidFill>
                  <a:srgbClr val="EACBBB"/>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add role title</a:t>
            </a:r>
            <a:endParaRPr lang="en-GB" dirty="0"/>
          </a:p>
        </p:txBody>
      </p:sp>
      <p:grpSp>
        <p:nvGrpSpPr>
          <p:cNvPr id="34" name="Graphic 19">
            <a:extLst>
              <a:ext uri="{FF2B5EF4-FFF2-40B4-BE49-F238E27FC236}">
                <a16:creationId xmlns:a16="http://schemas.microsoft.com/office/drawing/2014/main" id="{30CCF508-8A96-414E-9404-07DB1BC1116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9994B1"/>
          </a:solidFill>
        </p:grpSpPr>
        <p:sp>
          <p:nvSpPr>
            <p:cNvPr id="37" name="Freeform: Shape 36">
              <a:extLst>
                <a:ext uri="{FF2B5EF4-FFF2-40B4-BE49-F238E27FC236}">
                  <a16:creationId xmlns:a16="http://schemas.microsoft.com/office/drawing/2014/main" id="{FF07F829-F6FC-4DF2-90CA-7E0E05E129FC}"/>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6C99CDAA-6B26-4696-95A7-75B99CF0A8D5}"/>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749E2DEE-F59C-4F32-839F-23EF943860C6}"/>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34FECE93-C406-440F-B693-95442BB2B39D}"/>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92779207-3649-4476-B022-010AD1C8527D}"/>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8F519B0A-0299-483D-BAFF-7DB63D01CAF8}"/>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12CBB9F8-0686-4E84-A9E1-C36C0BFC789A}"/>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2A0F79D2-7F6D-4A6C-99C4-1197C1C96A45}"/>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725792C8-2B0A-4D38-8872-2BA9859CC20C}"/>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1C6C7FB1-D6C2-4132-87FD-770849F63E7A}"/>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3A97DBC4-3087-4BF9-837F-611C44A4C982}"/>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BA90523E-2EEF-4C47-8A8E-75151ECB51E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8AF56317-AA4A-4D20-98E3-07A50B1DB919}"/>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50" name="Freeform: Shape 49">
              <a:extLst>
                <a:ext uri="{FF2B5EF4-FFF2-40B4-BE49-F238E27FC236}">
                  <a16:creationId xmlns:a16="http://schemas.microsoft.com/office/drawing/2014/main" id="{A9E2A8E1-D8EA-4D9A-BF79-BBC3C8319030}"/>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51" name="Freeform: Shape 50">
              <a:extLst>
                <a:ext uri="{FF2B5EF4-FFF2-40B4-BE49-F238E27FC236}">
                  <a16:creationId xmlns:a16="http://schemas.microsoft.com/office/drawing/2014/main" id="{759C028A-6019-4F31-98BF-64BCC56D005C}"/>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52" name="Freeform: Shape 51">
              <a:extLst>
                <a:ext uri="{FF2B5EF4-FFF2-40B4-BE49-F238E27FC236}">
                  <a16:creationId xmlns:a16="http://schemas.microsoft.com/office/drawing/2014/main" id="{8E578A76-37FF-465B-A2F8-022311982319}"/>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53" name="Freeform: Shape 52">
              <a:extLst>
                <a:ext uri="{FF2B5EF4-FFF2-40B4-BE49-F238E27FC236}">
                  <a16:creationId xmlns:a16="http://schemas.microsoft.com/office/drawing/2014/main" id="{FA3D30F8-66D8-42FE-A00A-CBC30A14DA93}"/>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54" name="Freeform: Shape 53">
              <a:extLst>
                <a:ext uri="{FF2B5EF4-FFF2-40B4-BE49-F238E27FC236}">
                  <a16:creationId xmlns:a16="http://schemas.microsoft.com/office/drawing/2014/main" id="{D47D2386-F1CE-4D5D-A178-537E05B7FAAC}"/>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55" name="Freeform: Shape 54">
              <a:extLst>
                <a:ext uri="{FF2B5EF4-FFF2-40B4-BE49-F238E27FC236}">
                  <a16:creationId xmlns:a16="http://schemas.microsoft.com/office/drawing/2014/main" id="{956E0BFB-980D-49F4-BE48-1D88A88AADB8}"/>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56" name="Freeform: Shape 55">
              <a:extLst>
                <a:ext uri="{FF2B5EF4-FFF2-40B4-BE49-F238E27FC236}">
                  <a16:creationId xmlns:a16="http://schemas.microsoft.com/office/drawing/2014/main" id="{AB7FACB1-263A-42DA-8964-252FBF1B7141}"/>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4" name="Date Placeholder 3">
            <a:extLst>
              <a:ext uri="{FF2B5EF4-FFF2-40B4-BE49-F238E27FC236}">
                <a16:creationId xmlns:a16="http://schemas.microsoft.com/office/drawing/2014/main" id="{D5A9B3A4-EC1D-48FE-AA9D-498A39DEE645}"/>
              </a:ext>
            </a:extLst>
          </p:cNvPr>
          <p:cNvSpPr>
            <a:spLocks noGrp="1"/>
          </p:cNvSpPr>
          <p:nvPr>
            <p:ph type="dt" sz="half" idx="10"/>
          </p:nvPr>
        </p:nvSpPr>
        <p:spPr/>
        <p:txBody>
          <a:bodyPr/>
          <a:lstStyle>
            <a:lvl1pPr>
              <a:defRPr>
                <a:solidFill>
                  <a:srgbClr val="9994B1"/>
                </a:solidFill>
              </a:defRPr>
            </a:lvl1pPr>
          </a:lstStyle>
          <a:p>
            <a:r>
              <a:rPr lang="en-US"/>
              <a:t>December 14, 2021</a:t>
            </a:r>
            <a:endParaRPr lang="en-GB" dirty="0"/>
          </a:p>
        </p:txBody>
      </p:sp>
      <p:sp>
        <p:nvSpPr>
          <p:cNvPr id="5" name="Footer Placeholder 4">
            <a:extLst>
              <a:ext uri="{FF2B5EF4-FFF2-40B4-BE49-F238E27FC236}">
                <a16:creationId xmlns:a16="http://schemas.microsoft.com/office/drawing/2014/main" id="{7DB2D188-24CD-4318-B9F6-CDB0F6DA71DC}"/>
              </a:ext>
            </a:extLst>
          </p:cNvPr>
          <p:cNvSpPr>
            <a:spLocks noGrp="1"/>
          </p:cNvSpPr>
          <p:nvPr>
            <p:ph type="ftr" sz="quarter" idx="11"/>
          </p:nvPr>
        </p:nvSpPr>
        <p:spPr/>
        <p:txBody>
          <a:bodyPr/>
          <a:lstStyle>
            <a:lvl1pPr>
              <a:defRPr>
                <a:solidFill>
                  <a:srgbClr val="9994B1"/>
                </a:solidFill>
              </a:defRPr>
            </a:lvl1pPr>
          </a:lstStyle>
          <a:p>
            <a:r>
              <a:rPr lang="en-GB"/>
              <a:t>Internal</a:t>
            </a:r>
            <a:endParaRPr lang="en-GB" dirty="0"/>
          </a:p>
        </p:txBody>
      </p:sp>
      <p:sp>
        <p:nvSpPr>
          <p:cNvPr id="6" name="Slide Number Placeholder 5">
            <a:extLst>
              <a:ext uri="{FF2B5EF4-FFF2-40B4-BE49-F238E27FC236}">
                <a16:creationId xmlns:a16="http://schemas.microsoft.com/office/drawing/2014/main" id="{387CCF62-5A96-461B-B8BA-E249CAEFFB4F}"/>
              </a:ext>
            </a:extLst>
          </p:cNvPr>
          <p:cNvSpPr>
            <a:spLocks noGrp="1"/>
          </p:cNvSpPr>
          <p:nvPr>
            <p:ph type="sldNum" sz="quarter" idx="12"/>
          </p:nvPr>
        </p:nvSpPr>
        <p:spPr/>
        <p:txBody>
          <a:bodyPr/>
          <a:lstStyle>
            <a:lvl1pPr>
              <a:defRPr>
                <a:solidFill>
                  <a:srgbClr val="9994B1"/>
                </a:solidFill>
              </a:defRPr>
            </a:lvl1pPr>
          </a:lstStyle>
          <a:p>
            <a:fld id="{61E25E67-CBB9-434B-BBF7-0A5E970272B8}" type="slidenum">
              <a:rPr lang="en-GB" smtClean="0"/>
              <a:pPr/>
              <a:t>‹#›</a:t>
            </a:fld>
            <a:endParaRPr lang="en-GB" dirty="0"/>
          </a:p>
        </p:txBody>
      </p:sp>
      <p:sp>
        <p:nvSpPr>
          <p:cNvPr id="64" name="Dots">
            <a:extLst>
              <a:ext uri="{FF2B5EF4-FFF2-40B4-BE49-F238E27FC236}">
                <a16:creationId xmlns:a16="http://schemas.microsoft.com/office/drawing/2014/main" id="{6756FC10-BA1F-4145-A18C-32CA39246229}"/>
              </a:ext>
              <a:ext uri="{C183D7F6-B498-43B3-948B-1728B52AA6E4}">
                <adec:decorative xmlns:adec="http://schemas.microsoft.com/office/drawing/2017/decorative" val="1"/>
              </a:ext>
            </a:extLst>
          </p:cNvPr>
          <p:cNvSpPr/>
          <p:nvPr userDrawn="1"/>
        </p:nvSpPr>
        <p:spPr>
          <a:xfrm rot="16200000">
            <a:off x="7037019" y="276035"/>
            <a:ext cx="1793181" cy="1842720"/>
          </a:xfrm>
          <a:custGeom>
            <a:avLst/>
            <a:gdLst>
              <a:gd name="connsiteX0" fmla="*/ 23773 w 1793181"/>
              <a:gd name="connsiteY0" fmla="*/ 1817965 h 1842720"/>
              <a:gd name="connsiteX1" fmla="*/ 11561 w 1793181"/>
              <a:gd name="connsiteY1" fmla="*/ 1830141 h 1842720"/>
              <a:gd name="connsiteX2" fmla="*/ 0 w 1793181"/>
              <a:gd name="connsiteY2" fmla="*/ 1817625 h 1842720"/>
              <a:gd name="connsiteX3" fmla="*/ 12169 w 1793181"/>
              <a:gd name="connsiteY3" fmla="*/ 1805098 h 1842720"/>
              <a:gd name="connsiteX4" fmla="*/ 12216 w 1793181"/>
              <a:gd name="connsiteY4" fmla="*/ 1805098 h 1842720"/>
              <a:gd name="connsiteX5" fmla="*/ 23773 w 1793181"/>
              <a:gd name="connsiteY5" fmla="*/ 1817965 h 1842720"/>
              <a:gd name="connsiteX6" fmla="*/ 328537 w 1793181"/>
              <a:gd name="connsiteY6" fmla="*/ 1818256 h 1842720"/>
              <a:gd name="connsiteX7" fmla="*/ 304113 w 1793181"/>
              <a:gd name="connsiteY7" fmla="*/ 1842712 h 1842720"/>
              <a:gd name="connsiteX8" fmla="*/ 280896 w 1793181"/>
              <a:gd name="connsiteY8" fmla="*/ 1817624 h 1842720"/>
              <a:gd name="connsiteX9" fmla="*/ 305279 w 1793181"/>
              <a:gd name="connsiteY9" fmla="*/ 1792523 h 1842720"/>
              <a:gd name="connsiteX10" fmla="*/ 305329 w 1793181"/>
              <a:gd name="connsiteY10" fmla="*/ 1792523 h 1842720"/>
              <a:gd name="connsiteX11" fmla="*/ 328537 w 1793181"/>
              <a:gd name="connsiteY11" fmla="*/ 1818256 h 1842720"/>
              <a:gd name="connsiteX12" fmla="*/ 340145 w 1793181"/>
              <a:gd name="connsiteY12" fmla="*/ 1517734 h 1842720"/>
              <a:gd name="connsiteX13" fmla="*/ 303550 w 1793181"/>
              <a:gd name="connsiteY13" fmla="*/ 1554409 h 1842720"/>
              <a:gd name="connsiteX14" fmla="*/ 268726 w 1793181"/>
              <a:gd name="connsiteY14" fmla="*/ 1516758 h 1842720"/>
              <a:gd name="connsiteX15" fmla="*/ 305324 w 1793181"/>
              <a:gd name="connsiteY15" fmla="*/ 1479179 h 1842720"/>
              <a:gd name="connsiteX16" fmla="*/ 305329 w 1793181"/>
              <a:gd name="connsiteY16" fmla="*/ 1479179 h 1842720"/>
              <a:gd name="connsiteX17" fmla="*/ 340145 w 1793181"/>
              <a:gd name="connsiteY17" fmla="*/ 1517734 h 1842720"/>
              <a:gd name="connsiteX18" fmla="*/ 609814 w 1793181"/>
              <a:gd name="connsiteY18" fmla="*/ 1817965 h 1842720"/>
              <a:gd name="connsiteX19" fmla="*/ 597602 w 1793181"/>
              <a:gd name="connsiteY19" fmla="*/ 1830141 h 1842720"/>
              <a:gd name="connsiteX20" fmla="*/ 586041 w 1793181"/>
              <a:gd name="connsiteY20" fmla="*/ 1817624 h 1842720"/>
              <a:gd name="connsiteX21" fmla="*/ 598112 w 1793181"/>
              <a:gd name="connsiteY21" fmla="*/ 1805098 h 1842720"/>
              <a:gd name="connsiteX22" fmla="*/ 598257 w 1793181"/>
              <a:gd name="connsiteY22" fmla="*/ 1805098 h 1842720"/>
              <a:gd name="connsiteX23" fmla="*/ 609814 w 1793181"/>
              <a:gd name="connsiteY23" fmla="*/ 1817965 h 1842720"/>
              <a:gd name="connsiteX24" fmla="*/ 609907 w 1793181"/>
              <a:gd name="connsiteY24" fmla="*/ 1216232 h 1842720"/>
              <a:gd name="connsiteX25" fmla="*/ 597695 w 1793181"/>
              <a:gd name="connsiteY25" fmla="*/ 1228511 h 1842720"/>
              <a:gd name="connsiteX26" fmla="*/ 586040 w 1793181"/>
              <a:gd name="connsiteY26" fmla="*/ 1215892 h 1842720"/>
              <a:gd name="connsiteX27" fmla="*/ 598210 w 1793181"/>
              <a:gd name="connsiteY27" fmla="*/ 1203366 h 1842720"/>
              <a:gd name="connsiteX28" fmla="*/ 598257 w 1793181"/>
              <a:gd name="connsiteY28" fmla="*/ 1203366 h 1842720"/>
              <a:gd name="connsiteX29" fmla="*/ 609907 w 1793181"/>
              <a:gd name="connsiteY29" fmla="*/ 1216232 h 1842720"/>
              <a:gd name="connsiteX30" fmla="*/ 621464 w 1793181"/>
              <a:gd name="connsiteY30" fmla="*/ 1517438 h 1842720"/>
              <a:gd name="connsiteX31" fmla="*/ 597040 w 1793181"/>
              <a:gd name="connsiteY31" fmla="*/ 1541894 h 1842720"/>
              <a:gd name="connsiteX32" fmla="*/ 573823 w 1793181"/>
              <a:gd name="connsiteY32" fmla="*/ 1516757 h 1842720"/>
              <a:gd name="connsiteX33" fmla="*/ 598159 w 1793181"/>
              <a:gd name="connsiteY33" fmla="*/ 1491706 h 1842720"/>
              <a:gd name="connsiteX34" fmla="*/ 598256 w 1793181"/>
              <a:gd name="connsiteY34" fmla="*/ 1491706 h 1842720"/>
              <a:gd name="connsiteX35" fmla="*/ 621464 w 1793181"/>
              <a:gd name="connsiteY35" fmla="*/ 1517438 h 1842720"/>
              <a:gd name="connsiteX36" fmla="*/ 621464 w 1793181"/>
              <a:gd name="connsiteY36" fmla="*/ 915705 h 1842720"/>
              <a:gd name="connsiteX37" fmla="*/ 597040 w 1793181"/>
              <a:gd name="connsiteY37" fmla="*/ 940161 h 1842720"/>
              <a:gd name="connsiteX38" fmla="*/ 573823 w 1793181"/>
              <a:gd name="connsiteY38" fmla="*/ 915075 h 1842720"/>
              <a:gd name="connsiteX39" fmla="*/ 598206 w 1793181"/>
              <a:gd name="connsiteY39" fmla="*/ 889973 h 1842720"/>
              <a:gd name="connsiteX40" fmla="*/ 598256 w 1793181"/>
              <a:gd name="connsiteY40" fmla="*/ 889973 h 1842720"/>
              <a:gd name="connsiteX41" fmla="*/ 621464 w 1793181"/>
              <a:gd name="connsiteY41" fmla="*/ 915705 h 1842720"/>
              <a:gd name="connsiteX42" fmla="*/ 902740 w 1793181"/>
              <a:gd name="connsiteY42" fmla="*/ 1817965 h 1842720"/>
              <a:gd name="connsiteX43" fmla="*/ 890528 w 1793181"/>
              <a:gd name="connsiteY43" fmla="*/ 1830141 h 1842720"/>
              <a:gd name="connsiteX44" fmla="*/ 878967 w 1793181"/>
              <a:gd name="connsiteY44" fmla="*/ 1817624 h 1842720"/>
              <a:gd name="connsiteX45" fmla="*/ 891038 w 1793181"/>
              <a:gd name="connsiteY45" fmla="*/ 1805098 h 1842720"/>
              <a:gd name="connsiteX46" fmla="*/ 891183 w 1793181"/>
              <a:gd name="connsiteY46" fmla="*/ 1805098 h 1842720"/>
              <a:gd name="connsiteX47" fmla="*/ 902740 w 1793181"/>
              <a:gd name="connsiteY47" fmla="*/ 1817965 h 1842720"/>
              <a:gd name="connsiteX48" fmla="*/ 902740 w 1793181"/>
              <a:gd name="connsiteY48" fmla="*/ 1517097 h 1842720"/>
              <a:gd name="connsiteX49" fmla="*/ 890528 w 1793181"/>
              <a:gd name="connsiteY49" fmla="*/ 1529273 h 1842720"/>
              <a:gd name="connsiteX50" fmla="*/ 878967 w 1793181"/>
              <a:gd name="connsiteY50" fmla="*/ 1516757 h 1842720"/>
              <a:gd name="connsiteX51" fmla="*/ 891136 w 1793181"/>
              <a:gd name="connsiteY51" fmla="*/ 1504231 h 1842720"/>
              <a:gd name="connsiteX52" fmla="*/ 891183 w 1793181"/>
              <a:gd name="connsiteY52" fmla="*/ 1504231 h 1842720"/>
              <a:gd name="connsiteX53" fmla="*/ 902740 w 1793181"/>
              <a:gd name="connsiteY53" fmla="*/ 1517097 h 1842720"/>
              <a:gd name="connsiteX54" fmla="*/ 914390 w 1793181"/>
              <a:gd name="connsiteY54" fmla="*/ 1216571 h 1842720"/>
              <a:gd name="connsiteX55" fmla="*/ 889966 w 1793181"/>
              <a:gd name="connsiteY55" fmla="*/ 1241026 h 1842720"/>
              <a:gd name="connsiteX56" fmla="*/ 866749 w 1793181"/>
              <a:gd name="connsiteY56" fmla="*/ 1215890 h 1842720"/>
              <a:gd name="connsiteX57" fmla="*/ 891179 w 1793181"/>
              <a:gd name="connsiteY57" fmla="*/ 1190839 h 1842720"/>
              <a:gd name="connsiteX58" fmla="*/ 891182 w 1793181"/>
              <a:gd name="connsiteY58" fmla="*/ 1190839 h 1842720"/>
              <a:gd name="connsiteX59" fmla="*/ 914390 w 1793181"/>
              <a:gd name="connsiteY59" fmla="*/ 1216571 h 1842720"/>
              <a:gd name="connsiteX60" fmla="*/ 914954 w 1793181"/>
              <a:gd name="connsiteY60" fmla="*/ 614844 h 1842720"/>
              <a:gd name="connsiteX61" fmla="*/ 890571 w 1793181"/>
              <a:gd name="connsiteY61" fmla="*/ 639343 h 1842720"/>
              <a:gd name="connsiteX62" fmla="*/ 867308 w 1793181"/>
              <a:gd name="connsiteY62" fmla="*/ 614257 h 1842720"/>
              <a:gd name="connsiteX63" fmla="*/ 891694 w 1793181"/>
              <a:gd name="connsiteY63" fmla="*/ 589157 h 1842720"/>
              <a:gd name="connsiteX64" fmla="*/ 914954 w 1793181"/>
              <a:gd name="connsiteY64" fmla="*/ 614844 h 1842720"/>
              <a:gd name="connsiteX65" fmla="*/ 925949 w 1793181"/>
              <a:gd name="connsiteY65" fmla="*/ 916046 h 1842720"/>
              <a:gd name="connsiteX66" fmla="*/ 889311 w 1793181"/>
              <a:gd name="connsiteY66" fmla="*/ 952677 h 1842720"/>
              <a:gd name="connsiteX67" fmla="*/ 854533 w 1793181"/>
              <a:gd name="connsiteY67" fmla="*/ 915075 h 1842720"/>
              <a:gd name="connsiteX68" fmla="*/ 891179 w 1793181"/>
              <a:gd name="connsiteY68" fmla="*/ 877447 h 1842720"/>
              <a:gd name="connsiteX69" fmla="*/ 891183 w 1793181"/>
              <a:gd name="connsiteY69" fmla="*/ 877447 h 1842720"/>
              <a:gd name="connsiteX70" fmla="*/ 925949 w 1793181"/>
              <a:gd name="connsiteY70" fmla="*/ 916046 h 1842720"/>
              <a:gd name="connsiteX71" fmla="*/ 1195666 w 1793181"/>
              <a:gd name="connsiteY71" fmla="*/ 1817916 h 1842720"/>
              <a:gd name="connsiteX72" fmla="*/ 1183500 w 1793181"/>
              <a:gd name="connsiteY72" fmla="*/ 1830146 h 1842720"/>
              <a:gd name="connsiteX73" fmla="*/ 1171893 w 1793181"/>
              <a:gd name="connsiteY73" fmla="*/ 1817625 h 1842720"/>
              <a:gd name="connsiteX74" fmla="*/ 1184062 w 1793181"/>
              <a:gd name="connsiteY74" fmla="*/ 1805098 h 1842720"/>
              <a:gd name="connsiteX75" fmla="*/ 1195666 w 1793181"/>
              <a:gd name="connsiteY75" fmla="*/ 1817916 h 1842720"/>
              <a:gd name="connsiteX76" fmla="*/ 1195666 w 1793181"/>
              <a:gd name="connsiteY76" fmla="*/ 614499 h 1842720"/>
              <a:gd name="connsiteX77" fmla="*/ 1183500 w 1793181"/>
              <a:gd name="connsiteY77" fmla="*/ 626728 h 1842720"/>
              <a:gd name="connsiteX78" fmla="*/ 1171893 w 1793181"/>
              <a:gd name="connsiteY78" fmla="*/ 614208 h 1842720"/>
              <a:gd name="connsiteX79" fmla="*/ 1184062 w 1793181"/>
              <a:gd name="connsiteY79" fmla="*/ 601683 h 1842720"/>
              <a:gd name="connsiteX80" fmla="*/ 1195666 w 1793181"/>
              <a:gd name="connsiteY80" fmla="*/ 614499 h 1842720"/>
              <a:gd name="connsiteX81" fmla="*/ 1195759 w 1793181"/>
              <a:gd name="connsiteY81" fmla="*/ 1216187 h 1842720"/>
              <a:gd name="connsiteX82" fmla="*/ 1183594 w 1793181"/>
              <a:gd name="connsiteY82" fmla="*/ 1228511 h 1842720"/>
              <a:gd name="connsiteX83" fmla="*/ 1171892 w 1793181"/>
              <a:gd name="connsiteY83" fmla="*/ 1215891 h 1842720"/>
              <a:gd name="connsiteX84" fmla="*/ 1184062 w 1793181"/>
              <a:gd name="connsiteY84" fmla="*/ 1203366 h 1842720"/>
              <a:gd name="connsiteX85" fmla="*/ 1195759 w 1793181"/>
              <a:gd name="connsiteY85" fmla="*/ 1216187 h 1842720"/>
              <a:gd name="connsiteX86" fmla="*/ 1207321 w 1793181"/>
              <a:gd name="connsiteY86" fmla="*/ 1517394 h 1842720"/>
              <a:gd name="connsiteX87" fmla="*/ 1182939 w 1793181"/>
              <a:gd name="connsiteY87" fmla="*/ 1541894 h 1842720"/>
              <a:gd name="connsiteX88" fmla="*/ 1159675 w 1793181"/>
              <a:gd name="connsiteY88" fmla="*/ 1516757 h 1842720"/>
              <a:gd name="connsiteX89" fmla="*/ 1184062 w 1793181"/>
              <a:gd name="connsiteY89" fmla="*/ 1491706 h 1842720"/>
              <a:gd name="connsiteX90" fmla="*/ 1207321 w 1793181"/>
              <a:gd name="connsiteY90" fmla="*/ 1517394 h 1842720"/>
              <a:gd name="connsiteX91" fmla="*/ 1207322 w 1793181"/>
              <a:gd name="connsiteY91" fmla="*/ 915661 h 1842720"/>
              <a:gd name="connsiteX92" fmla="*/ 1182939 w 1793181"/>
              <a:gd name="connsiteY92" fmla="*/ 940160 h 1842720"/>
              <a:gd name="connsiteX93" fmla="*/ 1159676 w 1793181"/>
              <a:gd name="connsiteY93" fmla="*/ 915074 h 1842720"/>
              <a:gd name="connsiteX94" fmla="*/ 1184062 w 1793181"/>
              <a:gd name="connsiteY94" fmla="*/ 889974 h 1842720"/>
              <a:gd name="connsiteX95" fmla="*/ 1207322 w 1793181"/>
              <a:gd name="connsiteY95" fmla="*/ 915661 h 1842720"/>
              <a:gd name="connsiteX96" fmla="*/ 1488593 w 1793181"/>
              <a:gd name="connsiteY96" fmla="*/ 915365 h 1842720"/>
              <a:gd name="connsiteX97" fmla="*/ 1476427 w 1793181"/>
              <a:gd name="connsiteY97" fmla="*/ 927595 h 1842720"/>
              <a:gd name="connsiteX98" fmla="*/ 1464819 w 1793181"/>
              <a:gd name="connsiteY98" fmla="*/ 915075 h 1842720"/>
              <a:gd name="connsiteX99" fmla="*/ 1476989 w 1793181"/>
              <a:gd name="connsiteY99" fmla="*/ 902549 h 1842720"/>
              <a:gd name="connsiteX100" fmla="*/ 1488593 w 1793181"/>
              <a:gd name="connsiteY100" fmla="*/ 915365 h 1842720"/>
              <a:gd name="connsiteX101" fmla="*/ 1500150 w 1793181"/>
              <a:gd name="connsiteY101" fmla="*/ 614839 h 1842720"/>
              <a:gd name="connsiteX102" fmla="*/ 1475772 w 1793181"/>
              <a:gd name="connsiteY102" fmla="*/ 639245 h 1842720"/>
              <a:gd name="connsiteX103" fmla="*/ 1452603 w 1793181"/>
              <a:gd name="connsiteY103" fmla="*/ 614209 h 1842720"/>
              <a:gd name="connsiteX104" fmla="*/ 1476989 w 1793181"/>
              <a:gd name="connsiteY104" fmla="*/ 589157 h 1842720"/>
              <a:gd name="connsiteX105" fmla="*/ 1500150 w 1793181"/>
              <a:gd name="connsiteY105" fmla="*/ 614839 h 1842720"/>
              <a:gd name="connsiteX106" fmla="*/ 1500248 w 1793181"/>
              <a:gd name="connsiteY106" fmla="*/ 1818211 h 1842720"/>
              <a:gd name="connsiteX107" fmla="*/ 1475865 w 1793181"/>
              <a:gd name="connsiteY107" fmla="*/ 1842711 h 1842720"/>
              <a:gd name="connsiteX108" fmla="*/ 1452602 w 1793181"/>
              <a:gd name="connsiteY108" fmla="*/ 1817625 h 1842720"/>
              <a:gd name="connsiteX109" fmla="*/ 1476988 w 1793181"/>
              <a:gd name="connsiteY109" fmla="*/ 1792523 h 1842720"/>
              <a:gd name="connsiteX110" fmla="*/ 1500248 w 1793181"/>
              <a:gd name="connsiteY110" fmla="*/ 1818211 h 1842720"/>
              <a:gd name="connsiteX111" fmla="*/ 1500248 w 1793181"/>
              <a:gd name="connsiteY111" fmla="*/ 1216527 h 1842720"/>
              <a:gd name="connsiteX112" fmla="*/ 1475865 w 1793181"/>
              <a:gd name="connsiteY112" fmla="*/ 1241027 h 1842720"/>
              <a:gd name="connsiteX113" fmla="*/ 1452602 w 1793181"/>
              <a:gd name="connsiteY113" fmla="*/ 1215892 h 1842720"/>
              <a:gd name="connsiteX114" fmla="*/ 1476988 w 1793181"/>
              <a:gd name="connsiteY114" fmla="*/ 1190841 h 1842720"/>
              <a:gd name="connsiteX115" fmla="*/ 1500248 w 1793181"/>
              <a:gd name="connsiteY115" fmla="*/ 1216527 h 1842720"/>
              <a:gd name="connsiteX116" fmla="*/ 1511805 w 1793181"/>
              <a:gd name="connsiteY116" fmla="*/ 1517734 h 1842720"/>
              <a:gd name="connsiteX117" fmla="*/ 1475210 w 1793181"/>
              <a:gd name="connsiteY117" fmla="*/ 1554408 h 1842720"/>
              <a:gd name="connsiteX118" fmla="*/ 1440385 w 1793181"/>
              <a:gd name="connsiteY118" fmla="*/ 1516757 h 1842720"/>
              <a:gd name="connsiteX119" fmla="*/ 1476988 w 1793181"/>
              <a:gd name="connsiteY119" fmla="*/ 1479180 h 1842720"/>
              <a:gd name="connsiteX120" fmla="*/ 1511805 w 1793181"/>
              <a:gd name="connsiteY120" fmla="*/ 1517734 h 1842720"/>
              <a:gd name="connsiteX121" fmla="*/ 1511805 w 1793181"/>
              <a:gd name="connsiteY121" fmla="*/ 314319 h 1842720"/>
              <a:gd name="connsiteX122" fmla="*/ 1475210 w 1793181"/>
              <a:gd name="connsiteY122" fmla="*/ 350994 h 1842720"/>
              <a:gd name="connsiteX123" fmla="*/ 1440385 w 1793181"/>
              <a:gd name="connsiteY123" fmla="*/ 313342 h 1842720"/>
              <a:gd name="connsiteX124" fmla="*/ 1476988 w 1793181"/>
              <a:gd name="connsiteY124" fmla="*/ 275765 h 1842720"/>
              <a:gd name="connsiteX125" fmla="*/ 1511805 w 1793181"/>
              <a:gd name="connsiteY125" fmla="*/ 314319 h 1842720"/>
              <a:gd name="connsiteX126" fmla="*/ 1781519 w 1793181"/>
              <a:gd name="connsiteY126" fmla="*/ 1817916 h 1842720"/>
              <a:gd name="connsiteX127" fmla="*/ 1769353 w 1793181"/>
              <a:gd name="connsiteY127" fmla="*/ 1830146 h 1842720"/>
              <a:gd name="connsiteX128" fmla="*/ 1757746 w 1793181"/>
              <a:gd name="connsiteY128" fmla="*/ 1817625 h 1842720"/>
              <a:gd name="connsiteX129" fmla="*/ 1769915 w 1793181"/>
              <a:gd name="connsiteY129" fmla="*/ 1805098 h 1842720"/>
              <a:gd name="connsiteX130" fmla="*/ 1781519 w 1793181"/>
              <a:gd name="connsiteY130" fmla="*/ 1817916 h 1842720"/>
              <a:gd name="connsiteX131" fmla="*/ 1781519 w 1793181"/>
              <a:gd name="connsiteY131" fmla="*/ 915365 h 1842720"/>
              <a:gd name="connsiteX132" fmla="*/ 1769353 w 1793181"/>
              <a:gd name="connsiteY132" fmla="*/ 927595 h 1842720"/>
              <a:gd name="connsiteX133" fmla="*/ 1757746 w 1793181"/>
              <a:gd name="connsiteY133" fmla="*/ 915075 h 1842720"/>
              <a:gd name="connsiteX134" fmla="*/ 1769915 w 1793181"/>
              <a:gd name="connsiteY134" fmla="*/ 902549 h 1842720"/>
              <a:gd name="connsiteX135" fmla="*/ 1781519 w 1793181"/>
              <a:gd name="connsiteY135" fmla="*/ 915365 h 1842720"/>
              <a:gd name="connsiteX136" fmla="*/ 1781519 w 1793181"/>
              <a:gd name="connsiteY136" fmla="*/ 614499 h 1842720"/>
              <a:gd name="connsiteX137" fmla="*/ 1769353 w 1793181"/>
              <a:gd name="connsiteY137" fmla="*/ 626728 h 1842720"/>
              <a:gd name="connsiteX138" fmla="*/ 1757746 w 1793181"/>
              <a:gd name="connsiteY138" fmla="*/ 614208 h 1842720"/>
              <a:gd name="connsiteX139" fmla="*/ 1769915 w 1793181"/>
              <a:gd name="connsiteY139" fmla="*/ 601683 h 1842720"/>
              <a:gd name="connsiteX140" fmla="*/ 1781519 w 1793181"/>
              <a:gd name="connsiteY140" fmla="*/ 614499 h 1842720"/>
              <a:gd name="connsiteX141" fmla="*/ 1781519 w 1793181"/>
              <a:gd name="connsiteY141" fmla="*/ 12816 h 1842720"/>
              <a:gd name="connsiteX142" fmla="*/ 1769353 w 1793181"/>
              <a:gd name="connsiteY142" fmla="*/ 25046 h 1842720"/>
              <a:gd name="connsiteX143" fmla="*/ 1757746 w 1793181"/>
              <a:gd name="connsiteY143" fmla="*/ 12526 h 1842720"/>
              <a:gd name="connsiteX144" fmla="*/ 1769915 w 1793181"/>
              <a:gd name="connsiteY144" fmla="*/ 0 h 1842720"/>
              <a:gd name="connsiteX145" fmla="*/ 1781519 w 1793181"/>
              <a:gd name="connsiteY145" fmla="*/ 12816 h 1842720"/>
              <a:gd name="connsiteX146" fmla="*/ 1781612 w 1793181"/>
              <a:gd name="connsiteY146" fmla="*/ 1216187 h 1842720"/>
              <a:gd name="connsiteX147" fmla="*/ 1769447 w 1793181"/>
              <a:gd name="connsiteY147" fmla="*/ 1228511 h 1842720"/>
              <a:gd name="connsiteX148" fmla="*/ 1757745 w 1793181"/>
              <a:gd name="connsiteY148" fmla="*/ 1215891 h 1842720"/>
              <a:gd name="connsiteX149" fmla="*/ 1769915 w 1793181"/>
              <a:gd name="connsiteY149" fmla="*/ 1203366 h 1842720"/>
              <a:gd name="connsiteX150" fmla="*/ 1781612 w 1793181"/>
              <a:gd name="connsiteY150" fmla="*/ 1216187 h 1842720"/>
              <a:gd name="connsiteX151" fmla="*/ 1793174 w 1793181"/>
              <a:gd name="connsiteY151" fmla="*/ 313979 h 1842720"/>
              <a:gd name="connsiteX152" fmla="*/ 1768792 w 1793181"/>
              <a:gd name="connsiteY152" fmla="*/ 338478 h 1842720"/>
              <a:gd name="connsiteX153" fmla="*/ 1745528 w 1793181"/>
              <a:gd name="connsiteY153" fmla="*/ 313342 h 1842720"/>
              <a:gd name="connsiteX154" fmla="*/ 1769916 w 1793181"/>
              <a:gd name="connsiteY154" fmla="*/ 288291 h 1842720"/>
              <a:gd name="connsiteX155" fmla="*/ 1793174 w 1793181"/>
              <a:gd name="connsiteY155" fmla="*/ 313979 h 1842720"/>
              <a:gd name="connsiteX156" fmla="*/ 1793175 w 1793181"/>
              <a:gd name="connsiteY156" fmla="*/ 1517394 h 1842720"/>
              <a:gd name="connsiteX157" fmla="*/ 1768792 w 1793181"/>
              <a:gd name="connsiteY157" fmla="*/ 1541894 h 1842720"/>
              <a:gd name="connsiteX158" fmla="*/ 1745528 w 1793181"/>
              <a:gd name="connsiteY158" fmla="*/ 1516758 h 1842720"/>
              <a:gd name="connsiteX159" fmla="*/ 1769916 w 1793181"/>
              <a:gd name="connsiteY159" fmla="*/ 1491706 h 1842720"/>
              <a:gd name="connsiteX160" fmla="*/ 1793175 w 1793181"/>
              <a:gd name="connsiteY160" fmla="*/ 1517394 h 18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793181" h="1842720">
                <a:moveTo>
                  <a:pt x="23773" y="1817965"/>
                </a:moveTo>
                <a:cubicBezTo>
                  <a:pt x="23591" y="1824880"/>
                  <a:pt x="18123" y="1830333"/>
                  <a:pt x="11561" y="1830141"/>
                </a:cubicBezTo>
                <a:cubicBezTo>
                  <a:pt x="5124" y="1829953"/>
                  <a:pt x="4" y="1824406"/>
                  <a:pt x="0" y="1817625"/>
                </a:cubicBezTo>
                <a:cubicBezTo>
                  <a:pt x="74" y="1810628"/>
                  <a:pt x="5523" y="1805014"/>
                  <a:pt x="12169" y="1805098"/>
                </a:cubicBezTo>
                <a:cubicBezTo>
                  <a:pt x="12184" y="1805098"/>
                  <a:pt x="12202" y="1805098"/>
                  <a:pt x="12216" y="1805098"/>
                </a:cubicBezTo>
                <a:cubicBezTo>
                  <a:pt x="18779" y="1805291"/>
                  <a:pt x="23956" y="1811052"/>
                  <a:pt x="23773" y="1817965"/>
                </a:cubicBezTo>
                <a:close/>
                <a:moveTo>
                  <a:pt x="328537" y="1818256"/>
                </a:moveTo>
                <a:cubicBezTo>
                  <a:pt x="328205" y="1832118"/>
                  <a:pt x="317266" y="1843062"/>
                  <a:pt x="304113" y="1842712"/>
                </a:cubicBezTo>
                <a:cubicBezTo>
                  <a:pt x="291198" y="1842360"/>
                  <a:pt x="280900" y="1831236"/>
                  <a:pt x="280896" y="1817624"/>
                </a:cubicBezTo>
                <a:cubicBezTo>
                  <a:pt x="281050" y="1803599"/>
                  <a:pt x="291966" y="1792360"/>
                  <a:pt x="305279" y="1792523"/>
                </a:cubicBezTo>
                <a:cubicBezTo>
                  <a:pt x="305297" y="1792523"/>
                  <a:pt x="305311" y="1792523"/>
                  <a:pt x="305329" y="1792523"/>
                </a:cubicBezTo>
                <a:cubicBezTo>
                  <a:pt x="318483" y="1792878"/>
                  <a:pt x="328875" y="1804398"/>
                  <a:pt x="328537" y="1818256"/>
                </a:cubicBezTo>
                <a:close/>
                <a:moveTo>
                  <a:pt x="340145" y="1517734"/>
                </a:moveTo>
                <a:cubicBezTo>
                  <a:pt x="339654" y="1538505"/>
                  <a:pt x="323271" y="1554926"/>
                  <a:pt x="303550" y="1554409"/>
                </a:cubicBezTo>
                <a:cubicBezTo>
                  <a:pt x="284163" y="1553901"/>
                  <a:pt x="268706" y="1537188"/>
                  <a:pt x="268726" y="1516758"/>
                </a:cubicBezTo>
                <a:cubicBezTo>
                  <a:pt x="268983" y="1495735"/>
                  <a:pt x="285366" y="1478908"/>
                  <a:pt x="305324" y="1479179"/>
                </a:cubicBezTo>
                <a:cubicBezTo>
                  <a:pt x="305324" y="1479179"/>
                  <a:pt x="305329" y="1479179"/>
                  <a:pt x="305329" y="1479179"/>
                </a:cubicBezTo>
                <a:cubicBezTo>
                  <a:pt x="325050" y="1479698"/>
                  <a:pt x="340637" y="1496958"/>
                  <a:pt x="340145" y="1517734"/>
                </a:cubicBezTo>
                <a:close/>
                <a:moveTo>
                  <a:pt x="609814" y="1817965"/>
                </a:moveTo>
                <a:cubicBezTo>
                  <a:pt x="609632" y="1824879"/>
                  <a:pt x="604164" y="1830333"/>
                  <a:pt x="597602" y="1830141"/>
                </a:cubicBezTo>
                <a:cubicBezTo>
                  <a:pt x="591165" y="1829953"/>
                  <a:pt x="586045" y="1824405"/>
                  <a:pt x="586041" y="1817624"/>
                </a:cubicBezTo>
                <a:cubicBezTo>
                  <a:pt x="586091" y="1810651"/>
                  <a:pt x="591498" y="1805044"/>
                  <a:pt x="598112" y="1805098"/>
                </a:cubicBezTo>
                <a:cubicBezTo>
                  <a:pt x="598163" y="1805098"/>
                  <a:pt x="598210" y="1805098"/>
                  <a:pt x="598257" y="1805098"/>
                </a:cubicBezTo>
                <a:cubicBezTo>
                  <a:pt x="604820" y="1805290"/>
                  <a:pt x="609997" y="1811051"/>
                  <a:pt x="609814" y="1817965"/>
                </a:cubicBezTo>
                <a:close/>
                <a:moveTo>
                  <a:pt x="609907" y="1216232"/>
                </a:moveTo>
                <a:cubicBezTo>
                  <a:pt x="609753" y="1223175"/>
                  <a:pt x="604285" y="1228674"/>
                  <a:pt x="597695" y="1228511"/>
                </a:cubicBezTo>
                <a:cubicBezTo>
                  <a:pt x="591198" y="1228348"/>
                  <a:pt x="586016" y="1222742"/>
                  <a:pt x="586040" y="1215892"/>
                </a:cubicBezTo>
                <a:cubicBezTo>
                  <a:pt x="586115" y="1208894"/>
                  <a:pt x="591563" y="1203282"/>
                  <a:pt x="598210" y="1203366"/>
                </a:cubicBezTo>
                <a:cubicBezTo>
                  <a:pt x="598224" y="1203366"/>
                  <a:pt x="598242" y="1203366"/>
                  <a:pt x="598257" y="1203366"/>
                </a:cubicBezTo>
                <a:cubicBezTo>
                  <a:pt x="604847" y="1203529"/>
                  <a:pt x="610062" y="1209288"/>
                  <a:pt x="609907" y="1216232"/>
                </a:cubicBezTo>
                <a:close/>
                <a:moveTo>
                  <a:pt x="621464" y="1517438"/>
                </a:moveTo>
                <a:cubicBezTo>
                  <a:pt x="621132" y="1531300"/>
                  <a:pt x="610193" y="1542244"/>
                  <a:pt x="597040" y="1541894"/>
                </a:cubicBezTo>
                <a:cubicBezTo>
                  <a:pt x="584107" y="1541542"/>
                  <a:pt x="573800" y="1530388"/>
                  <a:pt x="573823" y="1516757"/>
                </a:cubicBezTo>
                <a:cubicBezTo>
                  <a:pt x="573977" y="1502757"/>
                  <a:pt x="584870" y="1491543"/>
                  <a:pt x="598159" y="1491706"/>
                </a:cubicBezTo>
                <a:cubicBezTo>
                  <a:pt x="598191" y="1491706"/>
                  <a:pt x="598224" y="1491706"/>
                  <a:pt x="598256" y="1491706"/>
                </a:cubicBezTo>
                <a:cubicBezTo>
                  <a:pt x="611410" y="1492061"/>
                  <a:pt x="621802" y="1503581"/>
                  <a:pt x="621464" y="1517438"/>
                </a:cubicBezTo>
                <a:close/>
                <a:moveTo>
                  <a:pt x="621464" y="915705"/>
                </a:moveTo>
                <a:cubicBezTo>
                  <a:pt x="621132" y="929567"/>
                  <a:pt x="610193" y="940511"/>
                  <a:pt x="597040" y="940161"/>
                </a:cubicBezTo>
                <a:cubicBezTo>
                  <a:pt x="584125" y="939811"/>
                  <a:pt x="573827" y="928685"/>
                  <a:pt x="573823" y="915075"/>
                </a:cubicBezTo>
                <a:cubicBezTo>
                  <a:pt x="573977" y="901049"/>
                  <a:pt x="584893" y="889811"/>
                  <a:pt x="598206" y="889973"/>
                </a:cubicBezTo>
                <a:cubicBezTo>
                  <a:pt x="598224" y="889973"/>
                  <a:pt x="598238" y="889973"/>
                  <a:pt x="598256" y="889973"/>
                </a:cubicBezTo>
                <a:cubicBezTo>
                  <a:pt x="611410" y="890328"/>
                  <a:pt x="621802" y="901848"/>
                  <a:pt x="621464" y="915705"/>
                </a:cubicBezTo>
                <a:close/>
                <a:moveTo>
                  <a:pt x="902740" y="1817965"/>
                </a:moveTo>
                <a:cubicBezTo>
                  <a:pt x="902558" y="1824879"/>
                  <a:pt x="897090" y="1830333"/>
                  <a:pt x="890528" y="1830141"/>
                </a:cubicBezTo>
                <a:cubicBezTo>
                  <a:pt x="884091" y="1829953"/>
                  <a:pt x="878971" y="1824405"/>
                  <a:pt x="878967" y="1817624"/>
                </a:cubicBezTo>
                <a:cubicBezTo>
                  <a:pt x="879017" y="1810651"/>
                  <a:pt x="884424" y="1805044"/>
                  <a:pt x="891038" y="1805098"/>
                </a:cubicBezTo>
                <a:cubicBezTo>
                  <a:pt x="891089" y="1805098"/>
                  <a:pt x="891136" y="1805098"/>
                  <a:pt x="891183" y="1805098"/>
                </a:cubicBezTo>
                <a:cubicBezTo>
                  <a:pt x="897746" y="1805290"/>
                  <a:pt x="902922" y="1811051"/>
                  <a:pt x="902740" y="1817965"/>
                </a:cubicBezTo>
                <a:close/>
                <a:moveTo>
                  <a:pt x="902740" y="1517097"/>
                </a:moveTo>
                <a:cubicBezTo>
                  <a:pt x="902558" y="1524012"/>
                  <a:pt x="897090" y="1529465"/>
                  <a:pt x="890528" y="1529273"/>
                </a:cubicBezTo>
                <a:cubicBezTo>
                  <a:pt x="884091" y="1529085"/>
                  <a:pt x="878971" y="1523538"/>
                  <a:pt x="878967" y="1516757"/>
                </a:cubicBezTo>
                <a:cubicBezTo>
                  <a:pt x="879041" y="1509760"/>
                  <a:pt x="884490" y="1504148"/>
                  <a:pt x="891136" y="1504231"/>
                </a:cubicBezTo>
                <a:cubicBezTo>
                  <a:pt x="891151" y="1504231"/>
                  <a:pt x="891164" y="1504231"/>
                  <a:pt x="891183" y="1504231"/>
                </a:cubicBezTo>
                <a:cubicBezTo>
                  <a:pt x="897746" y="1504424"/>
                  <a:pt x="902922" y="1510184"/>
                  <a:pt x="902740" y="1517097"/>
                </a:cubicBezTo>
                <a:close/>
                <a:moveTo>
                  <a:pt x="914390" y="1216571"/>
                </a:moveTo>
                <a:cubicBezTo>
                  <a:pt x="914058" y="1230433"/>
                  <a:pt x="903119" y="1241376"/>
                  <a:pt x="889966" y="1241026"/>
                </a:cubicBezTo>
                <a:cubicBezTo>
                  <a:pt x="877033" y="1240676"/>
                  <a:pt x="866726" y="1229521"/>
                  <a:pt x="866749" y="1215890"/>
                </a:cubicBezTo>
                <a:cubicBezTo>
                  <a:pt x="866927" y="1201865"/>
                  <a:pt x="877866" y="1190651"/>
                  <a:pt x="891179" y="1190839"/>
                </a:cubicBezTo>
                <a:cubicBezTo>
                  <a:pt x="891179" y="1190839"/>
                  <a:pt x="891182" y="1190839"/>
                  <a:pt x="891182" y="1190839"/>
                </a:cubicBezTo>
                <a:cubicBezTo>
                  <a:pt x="904336" y="1191193"/>
                  <a:pt x="914728" y="1202713"/>
                  <a:pt x="914390" y="1216571"/>
                </a:cubicBezTo>
                <a:close/>
                <a:moveTo>
                  <a:pt x="914954" y="614844"/>
                </a:moveTo>
                <a:cubicBezTo>
                  <a:pt x="914640" y="628701"/>
                  <a:pt x="903724" y="639669"/>
                  <a:pt x="890571" y="639343"/>
                </a:cubicBezTo>
                <a:cubicBezTo>
                  <a:pt x="877638" y="639023"/>
                  <a:pt x="867312" y="627888"/>
                  <a:pt x="867308" y="614257"/>
                </a:cubicBezTo>
                <a:cubicBezTo>
                  <a:pt x="867485" y="600242"/>
                  <a:pt x="878391" y="589018"/>
                  <a:pt x="891694" y="589157"/>
                </a:cubicBezTo>
                <a:cubicBezTo>
                  <a:pt x="904848" y="589482"/>
                  <a:pt x="915263" y="600981"/>
                  <a:pt x="914954" y="614844"/>
                </a:cubicBezTo>
                <a:close/>
                <a:moveTo>
                  <a:pt x="925949" y="916046"/>
                </a:moveTo>
                <a:cubicBezTo>
                  <a:pt x="925433" y="936822"/>
                  <a:pt x="909027" y="953219"/>
                  <a:pt x="889311" y="952677"/>
                </a:cubicBezTo>
                <a:cubicBezTo>
                  <a:pt x="869961" y="952140"/>
                  <a:pt x="854537" y="935466"/>
                  <a:pt x="854533" y="915075"/>
                </a:cubicBezTo>
                <a:cubicBezTo>
                  <a:pt x="854791" y="894022"/>
                  <a:pt x="871197" y="877176"/>
                  <a:pt x="891179" y="877447"/>
                </a:cubicBezTo>
                <a:cubicBezTo>
                  <a:pt x="891179" y="877447"/>
                  <a:pt x="891183" y="877447"/>
                  <a:pt x="891183" y="877447"/>
                </a:cubicBezTo>
                <a:cubicBezTo>
                  <a:pt x="910899" y="877990"/>
                  <a:pt x="926468" y="895275"/>
                  <a:pt x="925949" y="916046"/>
                </a:cubicBezTo>
                <a:close/>
                <a:moveTo>
                  <a:pt x="1195666" y="1817916"/>
                </a:moveTo>
                <a:cubicBezTo>
                  <a:pt x="1195512" y="1824834"/>
                  <a:pt x="1190063" y="1830308"/>
                  <a:pt x="1183500" y="1830146"/>
                </a:cubicBezTo>
                <a:cubicBezTo>
                  <a:pt x="1177045" y="1829983"/>
                  <a:pt x="1171893" y="1824426"/>
                  <a:pt x="1171893" y="1817625"/>
                </a:cubicBezTo>
                <a:cubicBezTo>
                  <a:pt x="1171967" y="1810628"/>
                  <a:pt x="1177416" y="1805019"/>
                  <a:pt x="1184062" y="1805098"/>
                </a:cubicBezTo>
                <a:cubicBezTo>
                  <a:pt x="1190625" y="1805262"/>
                  <a:pt x="1195821" y="1811002"/>
                  <a:pt x="1195666" y="1817916"/>
                </a:cubicBezTo>
                <a:close/>
                <a:moveTo>
                  <a:pt x="1195666" y="614499"/>
                </a:moveTo>
                <a:cubicBezTo>
                  <a:pt x="1195512" y="621418"/>
                  <a:pt x="1190063" y="626892"/>
                  <a:pt x="1183500" y="626728"/>
                </a:cubicBezTo>
                <a:cubicBezTo>
                  <a:pt x="1177045" y="626566"/>
                  <a:pt x="1171893" y="621008"/>
                  <a:pt x="1171893" y="614208"/>
                </a:cubicBezTo>
                <a:cubicBezTo>
                  <a:pt x="1171995" y="607220"/>
                  <a:pt x="1177429" y="601628"/>
                  <a:pt x="1184062" y="601683"/>
                </a:cubicBezTo>
                <a:cubicBezTo>
                  <a:pt x="1190625" y="601845"/>
                  <a:pt x="1195821" y="607585"/>
                  <a:pt x="1195666" y="614499"/>
                </a:cubicBezTo>
                <a:close/>
                <a:moveTo>
                  <a:pt x="1195759" y="1216187"/>
                </a:moveTo>
                <a:cubicBezTo>
                  <a:pt x="1195633" y="1223131"/>
                  <a:pt x="1190184" y="1228650"/>
                  <a:pt x="1183594" y="1228511"/>
                </a:cubicBezTo>
                <a:cubicBezTo>
                  <a:pt x="1177078" y="1228378"/>
                  <a:pt x="1171869" y="1222761"/>
                  <a:pt x="1171892" y="1215891"/>
                </a:cubicBezTo>
                <a:cubicBezTo>
                  <a:pt x="1171994" y="1208904"/>
                  <a:pt x="1177429" y="1203312"/>
                  <a:pt x="1184062" y="1203366"/>
                </a:cubicBezTo>
                <a:cubicBezTo>
                  <a:pt x="1190653" y="1203504"/>
                  <a:pt x="1195891" y="1209239"/>
                  <a:pt x="1195759" y="1216187"/>
                </a:cubicBezTo>
                <a:close/>
                <a:moveTo>
                  <a:pt x="1207321" y="1517394"/>
                </a:moveTo>
                <a:cubicBezTo>
                  <a:pt x="1207007" y="1531251"/>
                  <a:pt x="1196091" y="1542218"/>
                  <a:pt x="1182939" y="1541894"/>
                </a:cubicBezTo>
                <a:cubicBezTo>
                  <a:pt x="1169987" y="1541572"/>
                  <a:pt x="1159652" y="1530408"/>
                  <a:pt x="1159675" y="1516757"/>
                </a:cubicBezTo>
                <a:cubicBezTo>
                  <a:pt x="1159852" y="1502752"/>
                  <a:pt x="1170768" y="1491543"/>
                  <a:pt x="1184062" y="1491706"/>
                </a:cubicBezTo>
                <a:cubicBezTo>
                  <a:pt x="1197215" y="1492031"/>
                  <a:pt x="1207630" y="1503532"/>
                  <a:pt x="1207321" y="1517394"/>
                </a:cubicBezTo>
                <a:close/>
                <a:moveTo>
                  <a:pt x="1207322" y="915661"/>
                </a:moveTo>
                <a:cubicBezTo>
                  <a:pt x="1207008" y="929518"/>
                  <a:pt x="1196092" y="940486"/>
                  <a:pt x="1182939" y="940160"/>
                </a:cubicBezTo>
                <a:cubicBezTo>
                  <a:pt x="1170006" y="939840"/>
                  <a:pt x="1159679" y="928705"/>
                  <a:pt x="1159676" y="915074"/>
                </a:cubicBezTo>
                <a:cubicBezTo>
                  <a:pt x="1159853" y="901059"/>
                  <a:pt x="1170759" y="889835"/>
                  <a:pt x="1184062" y="889974"/>
                </a:cubicBezTo>
                <a:cubicBezTo>
                  <a:pt x="1197216" y="890299"/>
                  <a:pt x="1207631" y="901798"/>
                  <a:pt x="1207322" y="915661"/>
                </a:cubicBezTo>
                <a:close/>
                <a:moveTo>
                  <a:pt x="1488593" y="915365"/>
                </a:moveTo>
                <a:cubicBezTo>
                  <a:pt x="1488439" y="922284"/>
                  <a:pt x="1482990" y="927758"/>
                  <a:pt x="1476427" y="927595"/>
                </a:cubicBezTo>
                <a:cubicBezTo>
                  <a:pt x="1469973" y="927432"/>
                  <a:pt x="1464819" y="921875"/>
                  <a:pt x="1464819" y="915075"/>
                </a:cubicBezTo>
                <a:cubicBezTo>
                  <a:pt x="1464895" y="908077"/>
                  <a:pt x="1470343" y="902469"/>
                  <a:pt x="1476989" y="902549"/>
                </a:cubicBezTo>
                <a:cubicBezTo>
                  <a:pt x="1483552" y="902712"/>
                  <a:pt x="1488748" y="908452"/>
                  <a:pt x="1488593" y="915365"/>
                </a:cubicBezTo>
                <a:close/>
                <a:moveTo>
                  <a:pt x="1500150" y="614839"/>
                </a:moveTo>
                <a:cubicBezTo>
                  <a:pt x="1499817" y="628672"/>
                  <a:pt x="1488901" y="639595"/>
                  <a:pt x="1475772" y="639245"/>
                </a:cubicBezTo>
                <a:cubicBezTo>
                  <a:pt x="1462886" y="638895"/>
                  <a:pt x="1452606" y="627789"/>
                  <a:pt x="1452603" y="614209"/>
                </a:cubicBezTo>
                <a:cubicBezTo>
                  <a:pt x="1452780" y="600203"/>
                  <a:pt x="1463691" y="588994"/>
                  <a:pt x="1476989" y="589157"/>
                </a:cubicBezTo>
                <a:cubicBezTo>
                  <a:pt x="1490119" y="589512"/>
                  <a:pt x="1500487" y="601012"/>
                  <a:pt x="1500150" y="614839"/>
                </a:cubicBezTo>
                <a:close/>
                <a:moveTo>
                  <a:pt x="1500248" y="1818211"/>
                </a:moveTo>
                <a:cubicBezTo>
                  <a:pt x="1499934" y="1832069"/>
                  <a:pt x="1489018" y="1843037"/>
                  <a:pt x="1475865" y="1842711"/>
                </a:cubicBezTo>
                <a:cubicBezTo>
                  <a:pt x="1462932" y="1842391"/>
                  <a:pt x="1452605" y="1831256"/>
                  <a:pt x="1452602" y="1817625"/>
                </a:cubicBezTo>
                <a:cubicBezTo>
                  <a:pt x="1452779" y="1803609"/>
                  <a:pt x="1463685" y="1792385"/>
                  <a:pt x="1476988" y="1792523"/>
                </a:cubicBezTo>
                <a:cubicBezTo>
                  <a:pt x="1490142" y="1792848"/>
                  <a:pt x="1500557" y="1804348"/>
                  <a:pt x="1500248" y="1818211"/>
                </a:cubicBezTo>
                <a:close/>
                <a:moveTo>
                  <a:pt x="1500248" y="1216527"/>
                </a:moveTo>
                <a:cubicBezTo>
                  <a:pt x="1499934" y="1230385"/>
                  <a:pt x="1489018" y="1241353"/>
                  <a:pt x="1475865" y="1241027"/>
                </a:cubicBezTo>
                <a:cubicBezTo>
                  <a:pt x="1462913" y="1240707"/>
                  <a:pt x="1452578" y="1229542"/>
                  <a:pt x="1452602" y="1215892"/>
                </a:cubicBezTo>
                <a:cubicBezTo>
                  <a:pt x="1452807" y="1201896"/>
                  <a:pt x="1463705" y="1190702"/>
                  <a:pt x="1476988" y="1190841"/>
                </a:cubicBezTo>
                <a:cubicBezTo>
                  <a:pt x="1490142" y="1191166"/>
                  <a:pt x="1500557" y="1202665"/>
                  <a:pt x="1500248" y="1216527"/>
                </a:cubicBezTo>
                <a:close/>
                <a:moveTo>
                  <a:pt x="1511805" y="1517734"/>
                </a:moveTo>
                <a:cubicBezTo>
                  <a:pt x="1511313" y="1538505"/>
                  <a:pt x="1494930" y="1554927"/>
                  <a:pt x="1475210" y="1554408"/>
                </a:cubicBezTo>
                <a:cubicBezTo>
                  <a:pt x="1455822" y="1553901"/>
                  <a:pt x="1440365" y="1537188"/>
                  <a:pt x="1440385" y="1516757"/>
                </a:cubicBezTo>
                <a:cubicBezTo>
                  <a:pt x="1440666" y="1495744"/>
                  <a:pt x="1457039" y="1478933"/>
                  <a:pt x="1476988" y="1479180"/>
                </a:cubicBezTo>
                <a:cubicBezTo>
                  <a:pt x="1496709" y="1479697"/>
                  <a:pt x="1512297" y="1496958"/>
                  <a:pt x="1511805" y="1517734"/>
                </a:cubicBezTo>
                <a:close/>
                <a:moveTo>
                  <a:pt x="1511805" y="314319"/>
                </a:moveTo>
                <a:cubicBezTo>
                  <a:pt x="1511313" y="335090"/>
                  <a:pt x="1494930" y="351512"/>
                  <a:pt x="1475210" y="350994"/>
                </a:cubicBezTo>
                <a:cubicBezTo>
                  <a:pt x="1455822" y="350486"/>
                  <a:pt x="1440365" y="333774"/>
                  <a:pt x="1440385" y="313342"/>
                </a:cubicBezTo>
                <a:cubicBezTo>
                  <a:pt x="1440666" y="292330"/>
                  <a:pt x="1457039" y="275519"/>
                  <a:pt x="1476988" y="275765"/>
                </a:cubicBezTo>
                <a:cubicBezTo>
                  <a:pt x="1496709" y="276283"/>
                  <a:pt x="1512297" y="293542"/>
                  <a:pt x="1511805" y="314319"/>
                </a:cubicBezTo>
                <a:close/>
                <a:moveTo>
                  <a:pt x="1781519" y="1817916"/>
                </a:moveTo>
                <a:cubicBezTo>
                  <a:pt x="1781365" y="1824834"/>
                  <a:pt x="1775915" y="1830308"/>
                  <a:pt x="1769353" y="1830146"/>
                </a:cubicBezTo>
                <a:cubicBezTo>
                  <a:pt x="1762898" y="1829983"/>
                  <a:pt x="1757746" y="1824426"/>
                  <a:pt x="1757746" y="1817625"/>
                </a:cubicBezTo>
                <a:cubicBezTo>
                  <a:pt x="1757820" y="1810628"/>
                  <a:pt x="1763269" y="1805019"/>
                  <a:pt x="1769915" y="1805098"/>
                </a:cubicBezTo>
                <a:cubicBezTo>
                  <a:pt x="1776478" y="1805262"/>
                  <a:pt x="1781674" y="1811002"/>
                  <a:pt x="1781519" y="1817916"/>
                </a:cubicBezTo>
                <a:close/>
                <a:moveTo>
                  <a:pt x="1781519" y="915365"/>
                </a:moveTo>
                <a:cubicBezTo>
                  <a:pt x="1781365" y="922284"/>
                  <a:pt x="1775916" y="927758"/>
                  <a:pt x="1769353" y="927595"/>
                </a:cubicBezTo>
                <a:cubicBezTo>
                  <a:pt x="1762898" y="927432"/>
                  <a:pt x="1757746" y="921875"/>
                  <a:pt x="1757746" y="915075"/>
                </a:cubicBezTo>
                <a:cubicBezTo>
                  <a:pt x="1757820" y="908077"/>
                  <a:pt x="1763269" y="902469"/>
                  <a:pt x="1769915" y="902549"/>
                </a:cubicBezTo>
                <a:cubicBezTo>
                  <a:pt x="1776478" y="902712"/>
                  <a:pt x="1781674" y="908452"/>
                  <a:pt x="1781519" y="915365"/>
                </a:cubicBezTo>
                <a:close/>
                <a:moveTo>
                  <a:pt x="1781519" y="614499"/>
                </a:moveTo>
                <a:cubicBezTo>
                  <a:pt x="1781365" y="621418"/>
                  <a:pt x="1775916" y="626892"/>
                  <a:pt x="1769353" y="626728"/>
                </a:cubicBezTo>
                <a:cubicBezTo>
                  <a:pt x="1762898" y="626566"/>
                  <a:pt x="1757746" y="621008"/>
                  <a:pt x="1757746" y="614208"/>
                </a:cubicBezTo>
                <a:cubicBezTo>
                  <a:pt x="1757848" y="607220"/>
                  <a:pt x="1763282" y="601628"/>
                  <a:pt x="1769915" y="601683"/>
                </a:cubicBezTo>
                <a:cubicBezTo>
                  <a:pt x="1776478" y="601845"/>
                  <a:pt x="1781674" y="607585"/>
                  <a:pt x="1781519" y="614499"/>
                </a:cubicBezTo>
                <a:close/>
                <a:moveTo>
                  <a:pt x="1781519" y="12816"/>
                </a:moveTo>
                <a:cubicBezTo>
                  <a:pt x="1781365" y="19735"/>
                  <a:pt x="1775916" y="25209"/>
                  <a:pt x="1769353" y="25046"/>
                </a:cubicBezTo>
                <a:cubicBezTo>
                  <a:pt x="1762898" y="24883"/>
                  <a:pt x="1757746" y="19326"/>
                  <a:pt x="1757746" y="12526"/>
                </a:cubicBezTo>
                <a:cubicBezTo>
                  <a:pt x="1757820" y="5528"/>
                  <a:pt x="1763269" y="-80"/>
                  <a:pt x="1769915" y="0"/>
                </a:cubicBezTo>
                <a:cubicBezTo>
                  <a:pt x="1776478" y="163"/>
                  <a:pt x="1781674" y="5903"/>
                  <a:pt x="1781519" y="12816"/>
                </a:cubicBezTo>
                <a:close/>
                <a:moveTo>
                  <a:pt x="1781612" y="1216187"/>
                </a:moveTo>
                <a:cubicBezTo>
                  <a:pt x="1781486" y="1223131"/>
                  <a:pt x="1776037" y="1228650"/>
                  <a:pt x="1769447" y="1228511"/>
                </a:cubicBezTo>
                <a:cubicBezTo>
                  <a:pt x="1762931" y="1228378"/>
                  <a:pt x="1757722" y="1222761"/>
                  <a:pt x="1757745" y="1215891"/>
                </a:cubicBezTo>
                <a:cubicBezTo>
                  <a:pt x="1757847" y="1208904"/>
                  <a:pt x="1763282" y="1203312"/>
                  <a:pt x="1769915" y="1203366"/>
                </a:cubicBezTo>
                <a:cubicBezTo>
                  <a:pt x="1776506" y="1203504"/>
                  <a:pt x="1781744" y="1209239"/>
                  <a:pt x="1781612" y="1216187"/>
                </a:cubicBezTo>
                <a:close/>
                <a:moveTo>
                  <a:pt x="1793174" y="313979"/>
                </a:moveTo>
                <a:cubicBezTo>
                  <a:pt x="1792860" y="327836"/>
                  <a:pt x="1781945" y="338803"/>
                  <a:pt x="1768792" y="338478"/>
                </a:cubicBezTo>
                <a:cubicBezTo>
                  <a:pt x="1755840" y="338157"/>
                  <a:pt x="1745505" y="326993"/>
                  <a:pt x="1745528" y="313342"/>
                </a:cubicBezTo>
                <a:cubicBezTo>
                  <a:pt x="1745734" y="299347"/>
                  <a:pt x="1756631" y="288152"/>
                  <a:pt x="1769916" y="288291"/>
                </a:cubicBezTo>
                <a:cubicBezTo>
                  <a:pt x="1783068" y="288617"/>
                  <a:pt x="1793483" y="300116"/>
                  <a:pt x="1793174" y="313979"/>
                </a:cubicBezTo>
                <a:close/>
                <a:moveTo>
                  <a:pt x="1793175" y="1517394"/>
                </a:moveTo>
                <a:cubicBezTo>
                  <a:pt x="1792861" y="1531251"/>
                  <a:pt x="1781945" y="1542219"/>
                  <a:pt x="1768792" y="1541894"/>
                </a:cubicBezTo>
                <a:cubicBezTo>
                  <a:pt x="1755840" y="1541573"/>
                  <a:pt x="1745505" y="1530408"/>
                  <a:pt x="1745528" y="1516758"/>
                </a:cubicBezTo>
                <a:cubicBezTo>
                  <a:pt x="1745706" y="1502753"/>
                  <a:pt x="1756622" y="1491543"/>
                  <a:pt x="1769916" y="1491706"/>
                </a:cubicBezTo>
                <a:cubicBezTo>
                  <a:pt x="1783069" y="1492032"/>
                  <a:pt x="1793484" y="1503532"/>
                  <a:pt x="1793175" y="1517394"/>
                </a:cubicBezTo>
                <a:close/>
              </a:path>
            </a:pathLst>
          </a:custGeom>
          <a:solidFill>
            <a:schemeClr val="tx2"/>
          </a:solidFill>
          <a:ln w="4800" cap="flat">
            <a:noFill/>
            <a:prstDash val="solid"/>
            <a:miter/>
          </a:ln>
        </p:spPr>
        <p:txBody>
          <a:bodyPr rtlCol="0" anchor="ctr"/>
          <a:lstStyle/>
          <a:p>
            <a:endParaRPr lang="en-GB" dirty="0"/>
          </a:p>
        </p:txBody>
      </p:sp>
    </p:spTree>
    <p:extLst>
      <p:ext uri="{BB962C8B-B14F-4D97-AF65-F5344CB8AC3E}">
        <p14:creationId xmlns:p14="http://schemas.microsoft.com/office/powerpoint/2010/main" val="1961073973"/>
      </p:ext>
    </p:extLst>
  </p:cSld>
  <p:clrMapOvr>
    <a:masterClrMapping/>
  </p:clrMapOvr>
  <p:extLst>
    <p:ext uri="{DCECCB84-F9BA-43D5-87BE-67443E8EF086}">
      <p15:sldGuideLst xmlns:p15="http://schemas.microsoft.com/office/powerpoint/2012/main">
        <p15:guide id="1" pos="363">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ags" Target="../tags/tag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tags" Target="../tags/tag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tags" Target="../tags/tag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7338" y="231774"/>
            <a:ext cx="8569325" cy="1008064"/>
          </a:xfrm>
          <a:prstGeom prst="rect">
            <a:avLst/>
          </a:prstGeom>
        </p:spPr>
        <p:txBody>
          <a:bodyPr vert="horz" lIns="0" tIns="0" rIns="0" bIns="0" rtlCol="0" anchor="t">
            <a:noAutofit/>
          </a:bodyPr>
          <a:lstStyle/>
          <a:p>
            <a:r>
              <a:rPr lang="en-GB" dirty="0"/>
              <a:t>Click to add title</a:t>
            </a:r>
          </a:p>
        </p:txBody>
      </p:sp>
      <p:sp>
        <p:nvSpPr>
          <p:cNvPr id="3" name="Text Placeholder 2"/>
          <p:cNvSpPr>
            <a:spLocks noGrp="1"/>
          </p:cNvSpPr>
          <p:nvPr>
            <p:ph type="body" idx="1"/>
          </p:nvPr>
        </p:nvSpPr>
        <p:spPr>
          <a:xfrm>
            <a:off x="287338" y="1384301"/>
            <a:ext cx="8569324" cy="3240088"/>
          </a:xfrm>
          <a:prstGeom prst="rect">
            <a:avLst/>
          </a:prstGeom>
        </p:spPr>
        <p:txBody>
          <a:bodyPr vert="horz" lIns="0" tIns="0" rIns="0" bIns="0" rtlCol="0">
            <a:normAutofit/>
          </a:body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6429054" y="4889414"/>
            <a:ext cx="2057400" cy="129382"/>
          </a:xfrm>
          <a:prstGeom prst="rect">
            <a:avLst/>
          </a:prstGeom>
        </p:spPr>
        <p:txBody>
          <a:bodyPr vert="horz" lIns="0" tIns="0" rIns="0" bIns="0" rtlCol="0" anchor="ctr"/>
          <a:lstStyle>
            <a:lvl1pPr algn="r">
              <a:defRPr sz="700">
                <a:solidFill>
                  <a:srgbClr val="BEBEBE"/>
                </a:solidFill>
              </a:defRPr>
            </a:lvl1pPr>
          </a:lstStyle>
          <a:p>
            <a:r>
              <a:rPr lang="en-US"/>
              <a:t>December 14, 2021</a:t>
            </a:r>
            <a:endParaRPr lang="en-GB" dirty="0"/>
          </a:p>
        </p:txBody>
      </p:sp>
      <p:sp>
        <p:nvSpPr>
          <p:cNvPr id="5" name="Footer Placeholder 4"/>
          <p:cNvSpPr>
            <a:spLocks noGrp="1"/>
          </p:cNvSpPr>
          <p:nvPr>
            <p:ph type="ftr" sz="quarter" idx="3"/>
          </p:nvPr>
        </p:nvSpPr>
        <p:spPr>
          <a:xfrm>
            <a:off x="1030621" y="4889414"/>
            <a:ext cx="513396" cy="129382"/>
          </a:xfrm>
          <a:prstGeom prst="rect">
            <a:avLst/>
          </a:prstGeom>
        </p:spPr>
        <p:txBody>
          <a:bodyPr vert="horz" wrap="none" lIns="0" tIns="0" rIns="0" bIns="0" rtlCol="0" anchor="ctr"/>
          <a:lstStyle>
            <a:lvl1pPr algn="l">
              <a:defRPr sz="700">
                <a:solidFill>
                  <a:srgbClr val="BEBEBE"/>
                </a:solidFill>
              </a:defRPr>
            </a:lvl1pPr>
          </a:lstStyle>
          <a:p>
            <a:r>
              <a:rPr lang="en-GB"/>
              <a:t>Internal</a:t>
            </a:r>
            <a:endParaRPr lang="en-GB" dirty="0"/>
          </a:p>
        </p:txBody>
      </p:sp>
      <p:sp>
        <p:nvSpPr>
          <p:cNvPr id="6" name="Slide Number Placeholder 5"/>
          <p:cNvSpPr>
            <a:spLocks noGrp="1"/>
          </p:cNvSpPr>
          <p:nvPr>
            <p:ph type="sldNum" sz="quarter" idx="4"/>
          </p:nvPr>
        </p:nvSpPr>
        <p:spPr>
          <a:xfrm>
            <a:off x="8532687" y="4889414"/>
            <a:ext cx="316567" cy="129382"/>
          </a:xfrm>
          <a:prstGeom prst="rect">
            <a:avLst/>
          </a:prstGeom>
        </p:spPr>
        <p:txBody>
          <a:bodyPr vert="horz" lIns="0" tIns="0" rIns="0" bIns="0" rtlCol="0" anchor="ctr"/>
          <a:lstStyle>
            <a:lvl1pPr algn="r">
              <a:defRPr sz="700">
                <a:solidFill>
                  <a:srgbClr val="BEBEBE"/>
                </a:solidFill>
              </a:defRPr>
            </a:lvl1pPr>
          </a:lstStyle>
          <a:p>
            <a:fld id="{61E25E67-CBB9-434B-BBF7-0A5E970272B8}" type="slidenum">
              <a:rPr lang="en-GB" smtClean="0"/>
              <a:pPr/>
              <a:t>‹#›</a:t>
            </a:fld>
            <a:endParaRPr lang="en-GB" dirty="0"/>
          </a:p>
        </p:txBody>
      </p:sp>
      <p:grpSp>
        <p:nvGrpSpPr>
          <p:cNvPr id="21" name="Graphic 19">
            <a:extLst>
              <a:ext uri="{FF2B5EF4-FFF2-40B4-BE49-F238E27FC236}">
                <a16:creationId xmlns:a16="http://schemas.microsoft.com/office/drawing/2014/main" id="{25FB6CBA-568C-4561-9F8B-63353D60C4F8}"/>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BEBEBE"/>
          </a:solidFill>
        </p:grpSpPr>
        <p:sp>
          <p:nvSpPr>
            <p:cNvPr id="22" name="Freeform: Shape 21">
              <a:extLst>
                <a:ext uri="{FF2B5EF4-FFF2-40B4-BE49-F238E27FC236}">
                  <a16:creationId xmlns:a16="http://schemas.microsoft.com/office/drawing/2014/main" id="{CD5553F2-FBCD-4BC0-89B1-C3C6B071A465}"/>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A6E97CA0-2B3D-4EC7-8814-4B1885DAA8A1}"/>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1436BE29-9A5E-4924-96C1-C8FD6399636D}"/>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B4302BD2-1721-4C2B-918F-37EDB2DA2136}"/>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4AA81E65-F43B-4507-962E-4E125887B53C}"/>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D8C82DF7-08D7-4B3C-A2EE-3F151BD3E0D2}"/>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5E78D303-7B1B-4CA5-98B1-5150A7C5556C}"/>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945B777B-422A-42E1-9FEF-493C5441CEB7}"/>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F0D0337E-6257-43B6-8A33-5D5B00F11F62}"/>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DBCDA05F-0DFB-434E-8D63-F21AC9981CFC}"/>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261AAF30-1E5F-4CD3-9063-4CD80BA1F755}"/>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1A0A60F8-03A2-4F61-B78E-3B95B56313E6}"/>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2BAFDD46-3F79-4ABA-99B9-5B4F6A10C616}"/>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761AE0C9-4144-43F9-A524-8675A64D4BEF}"/>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3CCFBA73-1C05-4642-8FD7-EC0C2827D718}"/>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37" name="Freeform: Shape 36">
              <a:extLst>
                <a:ext uri="{FF2B5EF4-FFF2-40B4-BE49-F238E27FC236}">
                  <a16:creationId xmlns:a16="http://schemas.microsoft.com/office/drawing/2014/main" id="{AB432E7C-57D1-4945-8842-A6509C2261F7}"/>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836BA895-901A-4EA1-839D-68CDC919D650}"/>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9773566D-F5D6-45EA-8088-C1671AE93497}"/>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73E19993-6F5D-408F-A761-CFB189BD3ED2}"/>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2609AB2E-EE1C-4E2C-93C7-D22EF0230ADD}"/>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11" name="xxLanguageTextBox">
            <a:extLst>
              <a:ext uri="{FF2B5EF4-FFF2-40B4-BE49-F238E27FC236}">
                <a16:creationId xmlns:a16="http://schemas.microsoft.com/office/drawing/2014/main" id="{58F81A98-8A90-4939-8305-1BD77D15340D}"/>
              </a:ext>
            </a:extLst>
          </p:cNvPr>
          <p:cNvSpPr/>
          <p:nvPr userDrawn="1">
            <p:custDataLst>
              <p:tags r:id="rId60"/>
            </p:custDataLst>
          </p:nvPr>
        </p:nvSpPr>
        <p:spPr>
          <a:xfrm>
            <a:off x="0" y="0"/>
            <a:ext cx="12700" cy="1270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xxLanguageTextBox">
            <a:extLst>
              <a:ext uri="{FF2B5EF4-FFF2-40B4-BE49-F238E27FC236}">
                <a16:creationId xmlns:a16="http://schemas.microsoft.com/office/drawing/2014/main" id="{0BA9C109-60A0-4CD7-8604-CA1350B8399E}"/>
              </a:ext>
            </a:extLst>
          </p:cNvPr>
          <p:cNvSpPr/>
          <p:nvPr userDrawn="1">
            <p:custDataLst>
              <p:tags r:id="rId61"/>
            </p:custDataLst>
          </p:nvPr>
        </p:nvSpPr>
        <p:spPr>
          <a:xfrm>
            <a:off x="0" y="0"/>
            <a:ext cx="12700" cy="12700"/>
          </a:xfrm>
          <a:prstGeom prst="rect">
            <a:avLst/>
          </a:prstGeom>
          <a:noFill/>
          <a:ln>
            <a:noFill/>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xxLanguageTextBox">
            <a:extLst>
              <a:ext uri="{FF2B5EF4-FFF2-40B4-BE49-F238E27FC236}">
                <a16:creationId xmlns:a16="http://schemas.microsoft.com/office/drawing/2014/main" id="{E3424136-D07B-4809-A0D0-DF64A4998C65}"/>
              </a:ext>
            </a:extLst>
          </p:cNvPr>
          <p:cNvSpPr/>
          <p:nvPr userDrawn="1">
            <p:custDataLst>
              <p:tags r:id="rId62"/>
            </p:custDataLst>
          </p:nvPr>
        </p:nvSpPr>
        <p:spPr>
          <a:xfrm>
            <a:off x="0" y="0"/>
            <a:ext cx="12700" cy="12700"/>
          </a:xfrm>
          <a:prstGeom prst="rect">
            <a:avLst/>
          </a:prstGeom>
          <a:noFill/>
          <a:ln>
            <a:noFill/>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xxLanguageTextBox">
            <a:extLst>
              <a:ext uri="{FF2B5EF4-FFF2-40B4-BE49-F238E27FC236}">
                <a16:creationId xmlns:a16="http://schemas.microsoft.com/office/drawing/2014/main" id="{44890CA2-8BA5-4DAF-A661-773C108C9506}"/>
              </a:ext>
            </a:extLst>
          </p:cNvPr>
          <p:cNvSpPr/>
          <p:nvPr userDrawn="1">
            <p:custDataLst>
              <p:tags r:id="rId63"/>
            </p:custDataLst>
          </p:nvPr>
        </p:nvSpPr>
        <p:spPr>
          <a:xfrm>
            <a:off x="0" y="0"/>
            <a:ext cx="12700" cy="12700"/>
          </a:xfrm>
          <a:prstGeom prst="rect">
            <a:avLst/>
          </a:prstGeom>
          <a:noFill/>
          <a:ln>
            <a:noFill/>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xxLanguageTextBox">
            <a:extLst>
              <a:ext uri="{FF2B5EF4-FFF2-40B4-BE49-F238E27FC236}">
                <a16:creationId xmlns:a16="http://schemas.microsoft.com/office/drawing/2014/main" id="{E61FCD24-C515-4CE0-8F76-ED33AB0DF48C}"/>
              </a:ext>
            </a:extLst>
          </p:cNvPr>
          <p:cNvSpPr/>
          <p:nvPr userDrawn="1">
            <p:custDataLst>
              <p:tags r:id="rId64"/>
            </p:custDataLst>
          </p:nvPr>
        </p:nvSpPr>
        <p:spPr>
          <a:xfrm>
            <a:off x="0" y="0"/>
            <a:ext cx="12700" cy="12700"/>
          </a:xfrm>
          <a:prstGeom prst="rect">
            <a:avLst/>
          </a:prstGeom>
          <a:noFill/>
          <a:ln>
            <a:noFill/>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51892878"/>
      </p:ext>
    </p:extLst>
  </p:cSld>
  <p:clrMap bg1="lt1" tx1="dk1" bg2="lt2" tx2="dk2" accent1="accent1" accent2="accent2" accent3="accent3" accent4="accent4" accent5="accent5" accent6="accent6" hlink="hlink" folHlink="folHlink"/>
  <p:sldLayoutIdLst>
    <p:sldLayoutId id="2147483661" r:id="rId1"/>
    <p:sldLayoutId id="2147483677" r:id="rId2"/>
    <p:sldLayoutId id="2147483679" r:id="rId3"/>
    <p:sldLayoutId id="2147483678" r:id="rId4"/>
    <p:sldLayoutId id="2147483700" r:id="rId5"/>
    <p:sldLayoutId id="2147483701" r:id="rId6"/>
    <p:sldLayoutId id="2147483702" r:id="rId7"/>
    <p:sldLayoutId id="2147483682" r:id="rId8"/>
    <p:sldLayoutId id="2147483680" r:id="rId9"/>
    <p:sldLayoutId id="2147483683" r:id="rId10"/>
    <p:sldLayoutId id="2147483684" r:id="rId11"/>
    <p:sldLayoutId id="2147483686" r:id="rId12"/>
    <p:sldLayoutId id="2147483685" r:id="rId13"/>
    <p:sldLayoutId id="2147483687" r:id="rId14"/>
    <p:sldLayoutId id="2147483688" r:id="rId15"/>
    <p:sldLayoutId id="2147483724" r:id="rId16"/>
    <p:sldLayoutId id="2147483725" r:id="rId17"/>
    <p:sldLayoutId id="2147483691" r:id="rId18"/>
    <p:sldLayoutId id="2147483727" r:id="rId19"/>
    <p:sldLayoutId id="2147483730" r:id="rId20"/>
    <p:sldLayoutId id="2147483692" r:id="rId21"/>
    <p:sldLayoutId id="2147483721" r:id="rId22"/>
    <p:sldLayoutId id="2147483731" r:id="rId23"/>
    <p:sldLayoutId id="2147483717" r:id="rId24"/>
    <p:sldLayoutId id="2147483732" r:id="rId25"/>
    <p:sldLayoutId id="2147483733" r:id="rId26"/>
    <p:sldLayoutId id="2147483734" r:id="rId27"/>
    <p:sldLayoutId id="2147483735" r:id="rId28"/>
    <p:sldLayoutId id="2147483722" r:id="rId29"/>
    <p:sldLayoutId id="2147483723" r:id="rId30"/>
    <p:sldLayoutId id="2147483737" r:id="rId31"/>
    <p:sldLayoutId id="2147483738" r:id="rId32"/>
    <p:sldLayoutId id="2147483672" r:id="rId33"/>
    <p:sldLayoutId id="2147483726" r:id="rId34"/>
    <p:sldLayoutId id="2147483708" r:id="rId35"/>
    <p:sldLayoutId id="2147483719" r:id="rId36"/>
    <p:sldLayoutId id="2147483736" r:id="rId37"/>
    <p:sldLayoutId id="2147483673" r:id="rId38"/>
    <p:sldLayoutId id="2147483674" r:id="rId39"/>
    <p:sldLayoutId id="2147483675" r:id="rId40"/>
    <p:sldLayoutId id="2147483676" r:id="rId41"/>
    <p:sldLayoutId id="2147483711" r:id="rId42"/>
    <p:sldLayoutId id="2147483710" r:id="rId43"/>
    <p:sldLayoutId id="2147483712" r:id="rId44"/>
    <p:sldLayoutId id="2147483713" r:id="rId45"/>
    <p:sldLayoutId id="2147483714" r:id="rId46"/>
    <p:sldLayoutId id="2147483694" r:id="rId47"/>
    <p:sldLayoutId id="2147483697" r:id="rId48"/>
    <p:sldLayoutId id="2147483695" r:id="rId49"/>
    <p:sldLayoutId id="2147483709" r:id="rId50"/>
    <p:sldLayoutId id="2147483698" r:id="rId51"/>
    <p:sldLayoutId id="2147483699" r:id="rId52"/>
    <p:sldLayoutId id="2147483706" r:id="rId53"/>
    <p:sldLayoutId id="2147483703" r:id="rId54"/>
    <p:sldLayoutId id="2147483704" r:id="rId55"/>
    <p:sldLayoutId id="2147483705" r:id="rId56"/>
    <p:sldLayoutId id="2147483728" r:id="rId57"/>
    <p:sldLayoutId id="2147483729" r:id="rId58"/>
  </p:sldLayoutIdLst>
  <p:hf hdr="0" dt="0"/>
  <p:txStyles>
    <p:titleStyle>
      <a:lvl1pPr algn="l" defTabSz="6858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579" userDrawn="1">
          <p15:clr>
            <a:srgbClr val="F26B43"/>
          </p15:clr>
        </p15:guide>
        <p15:guide id="2" orient="horz" pos="146" userDrawn="1">
          <p15:clr>
            <a:srgbClr val="F26B43"/>
          </p15:clr>
        </p15:guide>
        <p15:guide id="3" pos="181" userDrawn="1">
          <p15:clr>
            <a:srgbClr val="F26B43"/>
          </p15:clr>
        </p15:guide>
        <p15:guide id="4" orient="horz" pos="872" userDrawn="1">
          <p15:clr>
            <a:srgbClr val="F26B43"/>
          </p15:clr>
        </p15:guide>
        <p15:guide id="5" orient="horz" pos="2913" userDrawn="1">
          <p15:clr>
            <a:srgbClr val="F26B43"/>
          </p15:clr>
        </p15:guide>
        <p15:guide id="7" orient="horz" pos="7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hyperlink" Target="https://dotnet.microsoft.com/en-us/languages" TargetMode="External"/><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hyperlink" Target="https://learn.microsoft.com/en-us/dotnet/csharp/language-reference/configure-language-version" TargetMode="External"/><Relationship Id="rId2" Type="http://schemas.openxmlformats.org/officeDocument/2006/relationships/image" Target="../media/image14.png"/><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hyperlink" Target="https://learn.microsoft.com/en-us/dotnet/csharp/whats-new/csharp-11" TargetMode="External"/><Relationship Id="rId2" Type="http://schemas.openxmlformats.org/officeDocument/2006/relationships/hyperlink" Target="https://learn.microsoft.com/en-us/dotnet/csharp/whats-new/csharp-10" TargetMode="External"/><Relationship Id="rId1" Type="http://schemas.openxmlformats.org/officeDocument/2006/relationships/slideLayout" Target="../slideLayouts/slideLayout29.xml"/><Relationship Id="rId4" Type="http://schemas.openxmlformats.org/officeDocument/2006/relationships/hyperlink" Target="https://learn.microsoft.com/en-us/dotnet/csharp/whats-new/csharp-12"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5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5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5C9C9-02E4-467B-997E-6A2B7113BAEE}"/>
              </a:ext>
            </a:extLst>
          </p:cNvPr>
          <p:cNvSpPr>
            <a:spLocks noGrp="1"/>
          </p:cNvSpPr>
          <p:nvPr>
            <p:ph type="ctrTitle"/>
          </p:nvPr>
        </p:nvSpPr>
        <p:spPr/>
        <p:txBody>
          <a:bodyPr/>
          <a:lstStyle/>
          <a:p>
            <a:r>
              <a:rPr lang="en-GB" dirty="0"/>
              <a:t>New C# features</a:t>
            </a:r>
          </a:p>
        </p:txBody>
      </p:sp>
      <p:sp>
        <p:nvSpPr>
          <p:cNvPr id="3" name="Subtitle 2">
            <a:extLst>
              <a:ext uri="{FF2B5EF4-FFF2-40B4-BE49-F238E27FC236}">
                <a16:creationId xmlns:a16="http://schemas.microsoft.com/office/drawing/2014/main" id="{98A73E63-1E0F-4C55-AA25-CD2D35AF1E8B}"/>
              </a:ext>
            </a:extLst>
          </p:cNvPr>
          <p:cNvSpPr>
            <a:spLocks noGrp="1"/>
          </p:cNvSpPr>
          <p:nvPr>
            <p:ph type="subTitle" idx="1"/>
          </p:nvPr>
        </p:nvSpPr>
        <p:spPr>
          <a:xfrm>
            <a:off x="576261" y="2933271"/>
            <a:ext cx="4104000" cy="1008000"/>
          </a:xfrm>
        </p:spPr>
        <p:txBody>
          <a:bodyPr/>
          <a:lstStyle/>
          <a:p>
            <a:r>
              <a:rPr lang="en-GB" dirty="0"/>
              <a:t>What’s new in </a:t>
            </a:r>
            <a:br>
              <a:rPr lang="en-GB" dirty="0"/>
            </a:br>
            <a:r>
              <a:rPr lang="en-GB" dirty="0"/>
              <a:t>       C# 9.0, C# 10.0, C# 11.0</a:t>
            </a:r>
            <a:r>
              <a:rPr lang="cs-CZ" dirty="0"/>
              <a:t>, C</a:t>
            </a:r>
            <a:r>
              <a:rPr lang="en-US" dirty="0"/>
              <a:t># </a:t>
            </a:r>
            <a:r>
              <a:rPr lang="cs-CZ" dirty="0"/>
              <a:t>12</a:t>
            </a:r>
            <a:r>
              <a:rPr lang="en-US" dirty="0"/>
              <a:t>.0</a:t>
            </a:r>
            <a:endParaRPr lang="en-GB" dirty="0"/>
          </a:p>
        </p:txBody>
      </p:sp>
      <p:sp>
        <p:nvSpPr>
          <p:cNvPr id="4" name="Text Placeholder 3">
            <a:extLst>
              <a:ext uri="{FF2B5EF4-FFF2-40B4-BE49-F238E27FC236}">
                <a16:creationId xmlns:a16="http://schemas.microsoft.com/office/drawing/2014/main" id="{2275ABC2-5E8B-4AB7-9682-A2D01F55950A}"/>
              </a:ext>
            </a:extLst>
          </p:cNvPr>
          <p:cNvSpPr>
            <a:spLocks noGrp="1"/>
          </p:cNvSpPr>
          <p:nvPr>
            <p:ph type="body" sz="quarter" idx="13"/>
          </p:nvPr>
        </p:nvSpPr>
        <p:spPr/>
        <p:txBody>
          <a:bodyPr/>
          <a:lstStyle/>
          <a:p>
            <a:r>
              <a:rPr lang="en-GB" dirty="0"/>
              <a:t>Tomas Frankl, 05/2023</a:t>
            </a:r>
          </a:p>
        </p:txBody>
      </p:sp>
      <p:pic>
        <p:nvPicPr>
          <p:cNvPr id="8194" name="Picture 2" descr="shutterstock_788788732">
            <a:extLst>
              <a:ext uri="{FF2B5EF4-FFF2-40B4-BE49-F238E27FC236}">
                <a16:creationId xmlns:a16="http://schemas.microsoft.com/office/drawing/2014/main" id="{873D056A-8DBB-6B1A-A8B6-B916CA14C6E2}"/>
              </a:ext>
            </a:extLst>
          </p:cNvPr>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rcRect l="22940" r="2294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097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Discards (unused variables)</a:t>
            </a: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378381" cy="376715"/>
          </a:xfrm>
        </p:spPr>
        <p:txBody>
          <a:bodyPr>
            <a:normAutofit/>
          </a:bodyPr>
          <a:lstStyle/>
          <a:p>
            <a:pPr marL="0" indent="0">
              <a:buNone/>
            </a:pPr>
            <a:r>
              <a:rPr lang="en-US" sz="1400" b="0" i="0" dirty="0">
                <a:solidFill>
                  <a:srgbClr val="161616"/>
                </a:solidFill>
                <a:effectLst/>
                <a:latin typeface="Segoe UI" panose="020B0502040204020203" pitchFamily="34" charset="0"/>
              </a:rPr>
              <a:t>Discards are placeholder variables that are intentionally unused in application code.</a:t>
            </a:r>
            <a:endParaRPr lang="en-US" sz="1400"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10</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94746" y="1112521"/>
            <a:ext cx="7378381" cy="845820"/>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000" b="0" i="0" dirty="0">
                <a:solidFill>
                  <a:schemeClr val="bg2">
                    <a:lumMod val="50000"/>
                  </a:schemeClr>
                </a:solidFill>
                <a:effectLst/>
                <a:latin typeface="Cascadia Mono" panose="020B0609020000020004" pitchFamily="49" charset="0"/>
                <a:cs typeface="Cascadia Mono" panose="020B0609020000020004" pitchFamily="49" charset="0"/>
              </a:rPr>
              <a:t>//unused values in output parameters</a:t>
            </a:r>
            <a:br>
              <a:rPr lang="en-US" sz="1000" b="0" i="0" dirty="0">
                <a:solidFill>
                  <a:schemeClr val="bg2">
                    <a:lumMod val="50000"/>
                  </a:schemeClr>
                </a:solidFill>
                <a:effectLst/>
                <a:latin typeface="Cascadia Mono" panose="020B0609020000020004" pitchFamily="49" charset="0"/>
                <a:cs typeface="Cascadia Mono" panose="020B0609020000020004" pitchFamily="49" charset="0"/>
              </a:rPr>
            </a:br>
            <a:r>
              <a:rPr lang="sv-SE" sz="1000" b="0" i="0" dirty="0">
                <a:solidFill>
                  <a:srgbClr val="0101FD"/>
                </a:solidFill>
                <a:effectLst/>
                <a:latin typeface="Cascadia Mono" panose="020B0609020000020004" pitchFamily="49" charset="0"/>
                <a:cs typeface="Cascadia Mono" panose="020B0609020000020004" pitchFamily="49" charset="0"/>
              </a:rPr>
              <a:t>void</a:t>
            </a:r>
            <a:r>
              <a:rPr lang="sv-SE" sz="1000" b="0" i="0" dirty="0">
                <a:solidFill>
                  <a:srgbClr val="161616"/>
                </a:solidFill>
                <a:effectLst/>
                <a:latin typeface="Cascadia Mono" panose="020B0609020000020004" pitchFamily="49" charset="0"/>
                <a:cs typeface="Cascadia Mono" panose="020B0609020000020004" pitchFamily="49" charset="0"/>
              </a:rPr>
              <a:t> FindMinMaxAvg(</a:t>
            </a:r>
            <a:r>
              <a:rPr lang="sv-SE" sz="1000" b="0" i="0" dirty="0">
                <a:solidFill>
                  <a:srgbClr val="0101FD"/>
                </a:solidFill>
                <a:effectLst/>
                <a:latin typeface="Cascadia Mono" panose="020B0609020000020004" pitchFamily="49" charset="0"/>
                <a:cs typeface="Cascadia Mono" panose="020B0609020000020004" pitchFamily="49" charset="0"/>
              </a:rPr>
              <a:t>int</a:t>
            </a:r>
            <a:r>
              <a:rPr lang="sv-SE" sz="1000" b="0" i="0" dirty="0">
                <a:solidFill>
                  <a:srgbClr val="161616"/>
                </a:solidFill>
                <a:effectLst/>
                <a:latin typeface="Cascadia Mono" panose="020B0609020000020004" pitchFamily="49" charset="0"/>
                <a:cs typeface="Cascadia Mono" panose="020B0609020000020004" pitchFamily="49" charset="0"/>
              </a:rPr>
              <a:t>[] values, </a:t>
            </a:r>
            <a:r>
              <a:rPr lang="sv-SE" sz="1000" b="0" i="0" dirty="0">
                <a:solidFill>
                  <a:srgbClr val="0101FD"/>
                </a:solidFill>
                <a:effectLst/>
                <a:latin typeface="Cascadia Mono" panose="020B0609020000020004" pitchFamily="49" charset="0"/>
                <a:cs typeface="Cascadia Mono" panose="020B0609020000020004" pitchFamily="49" charset="0"/>
              </a:rPr>
              <a:t>out</a:t>
            </a:r>
            <a:r>
              <a:rPr lang="sv-SE" sz="1000" b="0" i="0" dirty="0">
                <a:solidFill>
                  <a:srgbClr val="161616"/>
                </a:solidFill>
                <a:effectLst/>
                <a:latin typeface="Cascadia Mono" panose="020B0609020000020004" pitchFamily="49" charset="0"/>
                <a:cs typeface="Cascadia Mono" panose="020B0609020000020004" pitchFamily="49" charset="0"/>
              </a:rPr>
              <a:t> </a:t>
            </a:r>
            <a:r>
              <a:rPr lang="sv-SE" sz="1000" b="0" i="0" dirty="0">
                <a:solidFill>
                  <a:srgbClr val="0101FD"/>
                </a:solidFill>
                <a:effectLst/>
                <a:latin typeface="Cascadia Mono" panose="020B0609020000020004" pitchFamily="49" charset="0"/>
                <a:cs typeface="Cascadia Mono" panose="020B0609020000020004" pitchFamily="49" charset="0"/>
              </a:rPr>
              <a:t>int</a:t>
            </a:r>
            <a:r>
              <a:rPr lang="sv-SE" sz="1000" b="0" i="0" dirty="0">
                <a:solidFill>
                  <a:srgbClr val="161616"/>
                </a:solidFill>
                <a:effectLst/>
                <a:latin typeface="Cascadia Mono" panose="020B0609020000020004" pitchFamily="49" charset="0"/>
                <a:cs typeface="Cascadia Mono" panose="020B0609020000020004" pitchFamily="49" charset="0"/>
              </a:rPr>
              <a:t> min, </a:t>
            </a:r>
            <a:r>
              <a:rPr lang="sv-SE" sz="1000" b="0" i="0" dirty="0">
                <a:solidFill>
                  <a:srgbClr val="0101FD"/>
                </a:solidFill>
                <a:effectLst/>
                <a:latin typeface="Cascadia Mono" panose="020B0609020000020004" pitchFamily="49" charset="0"/>
                <a:cs typeface="Cascadia Mono" panose="020B0609020000020004" pitchFamily="49" charset="0"/>
              </a:rPr>
              <a:t>out int</a:t>
            </a:r>
            <a:r>
              <a:rPr lang="sv-SE" sz="1000" b="0" i="0" dirty="0">
                <a:solidFill>
                  <a:srgbClr val="161616"/>
                </a:solidFill>
                <a:effectLst/>
                <a:latin typeface="Cascadia Mono" panose="020B0609020000020004" pitchFamily="49" charset="0"/>
                <a:cs typeface="Cascadia Mono" panose="020B0609020000020004" pitchFamily="49" charset="0"/>
              </a:rPr>
              <a:t> max, </a:t>
            </a:r>
            <a:r>
              <a:rPr lang="sv-SE" sz="1000" b="0" i="0" dirty="0">
                <a:solidFill>
                  <a:srgbClr val="0101FD"/>
                </a:solidFill>
                <a:effectLst/>
                <a:latin typeface="Cascadia Mono" panose="020B0609020000020004" pitchFamily="49" charset="0"/>
                <a:cs typeface="Cascadia Mono" panose="020B0609020000020004" pitchFamily="49" charset="0"/>
              </a:rPr>
              <a:t>out float</a:t>
            </a:r>
            <a:r>
              <a:rPr lang="sv-SE" sz="1000" b="0" i="0" dirty="0">
                <a:solidFill>
                  <a:srgbClr val="161616"/>
                </a:solidFill>
                <a:effectLst/>
                <a:latin typeface="Cascadia Mono" panose="020B0609020000020004" pitchFamily="49" charset="0"/>
                <a:cs typeface="Cascadia Mono" panose="020B0609020000020004" pitchFamily="49" charset="0"/>
              </a:rPr>
              <a:t> avg)</a:t>
            </a:r>
            <a:br>
              <a:rPr lang="sv-SE" sz="1000" b="0" i="0" dirty="0">
                <a:solidFill>
                  <a:srgbClr val="161616"/>
                </a:solidFill>
                <a:effectLst/>
                <a:latin typeface="Cascadia Mono" panose="020B0609020000020004" pitchFamily="49" charset="0"/>
                <a:cs typeface="Cascadia Mono" panose="020B0609020000020004" pitchFamily="49" charset="0"/>
              </a:rPr>
            </a:br>
            <a:r>
              <a:rPr lang="sv-SE" sz="1000" b="0" i="0" dirty="0">
                <a:solidFill>
                  <a:srgbClr val="161616"/>
                </a:solidFill>
                <a:effectLst/>
                <a:latin typeface="Cascadia Mono" panose="020B0609020000020004" pitchFamily="49" charset="0"/>
                <a:cs typeface="Cascadia Mono" panose="020B0609020000020004" pitchFamily="49" charset="0"/>
              </a:rPr>
              <a:t>{...</a:t>
            </a:r>
            <a:r>
              <a:rPr lang="sv-SE" sz="1000" dirty="0">
                <a:solidFill>
                  <a:srgbClr val="161616"/>
                </a:solidFill>
                <a:latin typeface="Cascadia Mono" panose="020B0609020000020004" pitchFamily="49" charset="0"/>
                <a:cs typeface="Cascadia Mono" panose="020B0609020000020004" pitchFamily="49" charset="0"/>
              </a:rPr>
              <a:t>}</a:t>
            </a:r>
            <a:br>
              <a:rPr lang="sv-SE" sz="1000" dirty="0">
                <a:solidFill>
                  <a:srgbClr val="161616"/>
                </a:solidFill>
                <a:latin typeface="Cascadia Mono" panose="020B0609020000020004" pitchFamily="49" charset="0"/>
                <a:cs typeface="Cascadia Mono" panose="020B0609020000020004" pitchFamily="49" charset="0"/>
              </a:rPr>
            </a:br>
            <a:br>
              <a:rPr lang="sv-SE" sz="1000" dirty="0">
                <a:solidFill>
                  <a:srgbClr val="161616"/>
                </a:solidFill>
                <a:latin typeface="Cascadia Mono" panose="020B0609020000020004" pitchFamily="49" charset="0"/>
                <a:cs typeface="Cascadia Mono" panose="020B0609020000020004" pitchFamily="49" charset="0"/>
              </a:rPr>
            </a:br>
            <a:r>
              <a:rPr lang="sv-SE" sz="1000" b="0" i="0" dirty="0">
                <a:solidFill>
                  <a:srgbClr val="161616"/>
                </a:solidFill>
                <a:effectLst/>
                <a:latin typeface="Cascadia Mono" panose="020B0609020000020004" pitchFamily="49" charset="0"/>
                <a:cs typeface="Cascadia Mono" panose="020B0609020000020004" pitchFamily="49" charset="0"/>
              </a:rPr>
              <a:t>FindMinMaxAvg(myValues, </a:t>
            </a:r>
            <a:r>
              <a:rPr lang="sv-SE" sz="1000" b="0" i="0" dirty="0">
                <a:solidFill>
                  <a:srgbClr val="0101FD"/>
                </a:solidFill>
                <a:effectLst/>
                <a:latin typeface="Cascadia Mono" panose="020B0609020000020004" pitchFamily="49" charset="0"/>
                <a:cs typeface="Cascadia Mono" panose="020B0609020000020004" pitchFamily="49" charset="0"/>
              </a:rPr>
              <a:t>out</a:t>
            </a:r>
            <a:r>
              <a:rPr lang="sv-SE" sz="1000" b="0" i="0" dirty="0">
                <a:solidFill>
                  <a:srgbClr val="161616"/>
                </a:solidFill>
                <a:effectLst/>
                <a:latin typeface="Cascadia Mono" panose="020B0609020000020004" pitchFamily="49" charset="0"/>
                <a:cs typeface="Cascadia Mono" panose="020B0609020000020004" pitchFamily="49" charset="0"/>
              </a:rPr>
              <a:t> </a:t>
            </a:r>
            <a:r>
              <a:rPr lang="sv-SE" sz="1000" b="0" i="0" dirty="0">
                <a:solidFill>
                  <a:srgbClr val="0101FD"/>
                </a:solidFill>
                <a:effectLst/>
                <a:latin typeface="Cascadia Mono" panose="020B0609020000020004" pitchFamily="49" charset="0"/>
                <a:cs typeface="Cascadia Mono" panose="020B0609020000020004" pitchFamily="49" charset="0"/>
              </a:rPr>
              <a:t>var</a:t>
            </a:r>
            <a:r>
              <a:rPr lang="sv-SE" sz="1000" b="0" i="0" dirty="0">
                <a:solidFill>
                  <a:srgbClr val="161616"/>
                </a:solidFill>
                <a:effectLst/>
                <a:latin typeface="Cascadia Mono" panose="020B0609020000020004" pitchFamily="49" charset="0"/>
                <a:cs typeface="Cascadia Mono" panose="020B0609020000020004" pitchFamily="49" charset="0"/>
              </a:rPr>
              <a:t> min, </a:t>
            </a:r>
            <a:r>
              <a:rPr lang="sv-SE" sz="1000" b="0" i="0" dirty="0">
                <a:solidFill>
                  <a:srgbClr val="0101FD"/>
                </a:solidFill>
                <a:effectLst/>
                <a:latin typeface="Cascadia Mono" panose="020B0609020000020004" pitchFamily="49" charset="0"/>
                <a:cs typeface="Cascadia Mono" panose="020B0609020000020004" pitchFamily="49" charset="0"/>
              </a:rPr>
              <a:t>out</a:t>
            </a:r>
            <a:r>
              <a:rPr lang="sv-SE" sz="1000" b="0" i="0" dirty="0">
                <a:solidFill>
                  <a:srgbClr val="161616"/>
                </a:solidFill>
                <a:effectLst/>
                <a:latin typeface="Cascadia Mono" panose="020B0609020000020004" pitchFamily="49" charset="0"/>
                <a:cs typeface="Cascadia Mono" panose="020B0609020000020004" pitchFamily="49" charset="0"/>
              </a:rPr>
              <a:t> </a:t>
            </a:r>
            <a:r>
              <a:rPr lang="sv-SE" sz="1000" b="0" i="0" dirty="0">
                <a:solidFill>
                  <a:srgbClr val="0101FD"/>
                </a:solidFill>
                <a:effectLst/>
                <a:latin typeface="Cascadia Mono" panose="020B0609020000020004" pitchFamily="49" charset="0"/>
                <a:cs typeface="Cascadia Mono" panose="020B0609020000020004" pitchFamily="49" charset="0"/>
              </a:rPr>
              <a:t>var</a:t>
            </a:r>
            <a:r>
              <a:rPr lang="sv-SE" sz="1000" b="0" i="0" dirty="0">
                <a:solidFill>
                  <a:srgbClr val="161616"/>
                </a:solidFill>
                <a:effectLst/>
                <a:latin typeface="Cascadia Mono" panose="020B0609020000020004" pitchFamily="49" charset="0"/>
                <a:cs typeface="Cascadia Mono" panose="020B0609020000020004" pitchFamily="49" charset="0"/>
              </a:rPr>
              <a:t> max, </a:t>
            </a:r>
            <a:r>
              <a:rPr lang="sv-SE" sz="1000" b="0" i="0" dirty="0">
                <a:solidFill>
                  <a:srgbClr val="0101FD"/>
                </a:solidFill>
                <a:effectLst/>
                <a:latin typeface="Cascadia Mono" panose="020B0609020000020004" pitchFamily="49" charset="0"/>
                <a:cs typeface="Cascadia Mono" panose="020B0609020000020004" pitchFamily="49" charset="0"/>
              </a:rPr>
              <a:t>out</a:t>
            </a:r>
            <a:r>
              <a:rPr lang="sv-SE" sz="1000" b="0" i="0" dirty="0">
                <a:solidFill>
                  <a:srgbClr val="161616"/>
                </a:solidFill>
                <a:effectLst/>
                <a:latin typeface="Cascadia Mono" panose="020B0609020000020004" pitchFamily="49" charset="0"/>
                <a:cs typeface="Cascadia Mono" panose="020B0609020000020004" pitchFamily="49" charset="0"/>
              </a:rPr>
              <a:t> _);</a:t>
            </a:r>
            <a:br>
              <a:rPr lang="sv-SE" sz="1000" b="0" i="0" dirty="0">
                <a:solidFill>
                  <a:srgbClr val="161616"/>
                </a:solidFill>
                <a:effectLst/>
                <a:latin typeface="Cascadia Mono" panose="020B0609020000020004" pitchFamily="49" charset="0"/>
                <a:cs typeface="Cascadia Mono" panose="020B0609020000020004" pitchFamily="49" charset="0"/>
              </a:rPr>
            </a:br>
            <a:br>
              <a:rPr lang="en-US" sz="1000" b="0" i="0" dirty="0">
                <a:solidFill>
                  <a:schemeClr val="bg2">
                    <a:lumMod val="50000"/>
                  </a:schemeClr>
                </a:solidFill>
                <a:effectLst/>
                <a:latin typeface="Cascadia Mono" panose="020B0609020000020004" pitchFamily="49" charset="0"/>
                <a:cs typeface="Cascadia Mono" panose="020B0609020000020004" pitchFamily="49" charset="0"/>
              </a:rPr>
            </a:br>
            <a:endParaRPr lang="en-US" sz="1000" dirty="0">
              <a:latin typeface="Cascadia Mono" panose="020B0609020000020004" pitchFamily="49" charset="0"/>
              <a:cs typeface="Cascadia Mono" panose="020B0609020000020004" pitchFamily="49" charset="0"/>
            </a:endParaRPr>
          </a:p>
        </p:txBody>
      </p:sp>
      <p:sp>
        <p:nvSpPr>
          <p:cNvPr id="8" name="Content Placeholder 2">
            <a:extLst>
              <a:ext uri="{FF2B5EF4-FFF2-40B4-BE49-F238E27FC236}">
                <a16:creationId xmlns:a16="http://schemas.microsoft.com/office/drawing/2014/main" id="{BD45DDD0-0ABB-063F-EE7B-61311A31E747}"/>
              </a:ext>
            </a:extLst>
          </p:cNvPr>
          <p:cNvSpPr txBox="1">
            <a:spLocks/>
          </p:cNvSpPr>
          <p:nvPr/>
        </p:nvSpPr>
        <p:spPr>
          <a:xfrm>
            <a:off x="287339" y="2183996"/>
            <a:ext cx="7378381" cy="845820"/>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000" b="0" i="0" dirty="0">
                <a:solidFill>
                  <a:schemeClr val="bg2">
                    <a:lumMod val="50000"/>
                  </a:schemeClr>
                </a:solidFill>
                <a:effectLst/>
                <a:latin typeface="Cascadia Mono" panose="020B0609020000020004" pitchFamily="49" charset="0"/>
                <a:cs typeface="Cascadia Mono" panose="020B0609020000020004" pitchFamily="49" charset="0"/>
              </a:rPr>
              <a:t>//unused value in value tuple</a:t>
            </a:r>
            <a:br>
              <a:rPr lang="en-US" sz="1000" b="0" i="0" dirty="0">
                <a:solidFill>
                  <a:schemeClr val="bg2">
                    <a:lumMod val="50000"/>
                  </a:schemeClr>
                </a:solidFill>
                <a:effectLst/>
                <a:latin typeface="Cascadia Mono" panose="020B0609020000020004" pitchFamily="49" charset="0"/>
                <a:cs typeface="Cascadia Mono" panose="020B0609020000020004" pitchFamily="49" charset="0"/>
              </a:rPr>
            </a:br>
            <a:r>
              <a:rPr lang="sv-SE" sz="1000" b="0" i="0" dirty="0">
                <a:solidFill>
                  <a:srgbClr val="161616"/>
                </a:solidFill>
                <a:effectLst/>
                <a:latin typeface="Cascadia Mono" panose="020B0609020000020004" pitchFamily="49" charset="0"/>
                <a:cs typeface="Cascadia Mono" panose="020B0609020000020004" pitchFamily="49" charset="0"/>
              </a:rPr>
              <a:t>(</a:t>
            </a:r>
            <a:r>
              <a:rPr lang="sv-SE" sz="1000" b="0" i="0" dirty="0">
                <a:solidFill>
                  <a:srgbClr val="0101FD"/>
                </a:solidFill>
                <a:effectLst/>
                <a:latin typeface="Cascadia Mono" panose="020B0609020000020004" pitchFamily="49" charset="0"/>
                <a:cs typeface="Cascadia Mono" panose="020B0609020000020004" pitchFamily="49" charset="0"/>
              </a:rPr>
              <a:t>int</a:t>
            </a:r>
            <a:r>
              <a:rPr lang="sv-SE" sz="1000" b="0" i="0" dirty="0">
                <a:solidFill>
                  <a:srgbClr val="161616"/>
                </a:solidFill>
                <a:effectLst/>
                <a:latin typeface="Cascadia Mono" panose="020B0609020000020004" pitchFamily="49" charset="0"/>
                <a:cs typeface="Cascadia Mono" panose="020B0609020000020004" pitchFamily="49" charset="0"/>
              </a:rPr>
              <a:t> min, </a:t>
            </a:r>
            <a:r>
              <a:rPr lang="sv-SE" sz="1000" b="0" i="0" dirty="0">
                <a:solidFill>
                  <a:srgbClr val="0101FD"/>
                </a:solidFill>
                <a:effectLst/>
                <a:latin typeface="Cascadia Mono" panose="020B0609020000020004" pitchFamily="49" charset="0"/>
                <a:cs typeface="Cascadia Mono" panose="020B0609020000020004" pitchFamily="49" charset="0"/>
              </a:rPr>
              <a:t>int</a:t>
            </a:r>
            <a:r>
              <a:rPr lang="sv-SE" sz="1000" b="0" i="0" dirty="0">
                <a:solidFill>
                  <a:srgbClr val="161616"/>
                </a:solidFill>
                <a:effectLst/>
                <a:latin typeface="Cascadia Mono" panose="020B0609020000020004" pitchFamily="49" charset="0"/>
                <a:cs typeface="Cascadia Mono" panose="020B0609020000020004" pitchFamily="49" charset="0"/>
              </a:rPr>
              <a:t> max, </a:t>
            </a:r>
            <a:r>
              <a:rPr lang="sv-SE" sz="1000" b="0" i="0" dirty="0">
                <a:solidFill>
                  <a:srgbClr val="0101FD"/>
                </a:solidFill>
                <a:effectLst/>
                <a:latin typeface="Cascadia Mono" panose="020B0609020000020004" pitchFamily="49" charset="0"/>
                <a:cs typeface="Cascadia Mono" panose="020B0609020000020004" pitchFamily="49" charset="0"/>
              </a:rPr>
              <a:t>float</a:t>
            </a:r>
            <a:r>
              <a:rPr lang="sv-SE" sz="1000" b="0" i="0" dirty="0">
                <a:solidFill>
                  <a:srgbClr val="161616"/>
                </a:solidFill>
                <a:effectLst/>
                <a:latin typeface="Cascadia Mono" panose="020B0609020000020004" pitchFamily="49" charset="0"/>
                <a:cs typeface="Cascadia Mono" panose="020B0609020000020004" pitchFamily="49" charset="0"/>
              </a:rPr>
              <a:t> avg) FindMinMaxAvg(</a:t>
            </a:r>
            <a:r>
              <a:rPr lang="sv-SE" sz="1000" b="0" i="0" dirty="0">
                <a:solidFill>
                  <a:srgbClr val="0101FD"/>
                </a:solidFill>
                <a:effectLst/>
                <a:latin typeface="Cascadia Mono" panose="020B0609020000020004" pitchFamily="49" charset="0"/>
                <a:cs typeface="Cascadia Mono" panose="020B0609020000020004" pitchFamily="49" charset="0"/>
              </a:rPr>
              <a:t>int</a:t>
            </a:r>
            <a:r>
              <a:rPr lang="sv-SE" sz="1000" b="0" i="0" dirty="0">
                <a:solidFill>
                  <a:srgbClr val="161616"/>
                </a:solidFill>
                <a:effectLst/>
                <a:latin typeface="Cascadia Mono" panose="020B0609020000020004" pitchFamily="49" charset="0"/>
                <a:cs typeface="Cascadia Mono" panose="020B0609020000020004" pitchFamily="49" charset="0"/>
              </a:rPr>
              <a:t>[] values)</a:t>
            </a:r>
            <a:br>
              <a:rPr lang="sv-SE" sz="1000" b="0" i="0" dirty="0">
                <a:solidFill>
                  <a:srgbClr val="161616"/>
                </a:solidFill>
                <a:effectLst/>
                <a:latin typeface="Cascadia Mono" panose="020B0609020000020004" pitchFamily="49" charset="0"/>
                <a:cs typeface="Cascadia Mono" panose="020B0609020000020004" pitchFamily="49" charset="0"/>
              </a:rPr>
            </a:br>
            <a:r>
              <a:rPr lang="sv-SE" sz="1000" b="0" i="0" dirty="0">
                <a:solidFill>
                  <a:srgbClr val="161616"/>
                </a:solidFill>
                <a:effectLst/>
                <a:latin typeface="Cascadia Mono" panose="020B0609020000020004" pitchFamily="49" charset="0"/>
                <a:cs typeface="Cascadia Mono" panose="020B0609020000020004" pitchFamily="49" charset="0"/>
              </a:rPr>
              <a:t>{...</a:t>
            </a:r>
            <a:r>
              <a:rPr lang="sv-SE" sz="1000" dirty="0">
                <a:solidFill>
                  <a:srgbClr val="161616"/>
                </a:solidFill>
                <a:latin typeface="Cascadia Mono" panose="020B0609020000020004" pitchFamily="49" charset="0"/>
                <a:cs typeface="Cascadia Mono" panose="020B0609020000020004" pitchFamily="49" charset="0"/>
              </a:rPr>
              <a:t>}</a:t>
            </a:r>
            <a:br>
              <a:rPr lang="sv-SE" sz="1000" dirty="0">
                <a:solidFill>
                  <a:srgbClr val="161616"/>
                </a:solidFill>
                <a:latin typeface="Cascadia Mono" panose="020B0609020000020004" pitchFamily="49" charset="0"/>
                <a:cs typeface="Cascadia Mono" panose="020B0609020000020004" pitchFamily="49" charset="0"/>
              </a:rPr>
            </a:br>
            <a:br>
              <a:rPr lang="sv-SE" sz="1000" dirty="0">
                <a:solidFill>
                  <a:srgbClr val="161616"/>
                </a:solidFill>
                <a:latin typeface="Cascadia Mono" panose="020B0609020000020004" pitchFamily="49" charset="0"/>
                <a:cs typeface="Cascadia Mono" panose="020B0609020000020004" pitchFamily="49" charset="0"/>
              </a:rPr>
            </a:br>
            <a:r>
              <a:rPr lang="sv-SE" sz="1000" dirty="0">
                <a:solidFill>
                  <a:srgbClr val="161616"/>
                </a:solidFill>
                <a:latin typeface="Cascadia Mono" panose="020B0609020000020004" pitchFamily="49" charset="0"/>
                <a:cs typeface="Cascadia Mono" panose="020B0609020000020004" pitchFamily="49" charset="0"/>
              </a:rPr>
              <a:t>var </a:t>
            </a:r>
            <a:r>
              <a:rPr lang="sv-SE" sz="1000" b="0" i="0" dirty="0">
                <a:solidFill>
                  <a:srgbClr val="161616"/>
                </a:solidFill>
                <a:effectLst/>
                <a:latin typeface="Cascadia Mono" panose="020B0609020000020004" pitchFamily="49" charset="0"/>
                <a:cs typeface="Cascadia Mono" panose="020B0609020000020004" pitchFamily="49" charset="0"/>
              </a:rPr>
              <a:t>(min, max, _)  = FindMinMaxAvg(myValues);</a:t>
            </a:r>
            <a:br>
              <a:rPr lang="sv-SE" sz="1000" b="0" i="0" dirty="0">
                <a:solidFill>
                  <a:srgbClr val="161616"/>
                </a:solidFill>
                <a:effectLst/>
                <a:latin typeface="Cascadia Mono" panose="020B0609020000020004" pitchFamily="49" charset="0"/>
                <a:cs typeface="Cascadia Mono" panose="020B0609020000020004" pitchFamily="49" charset="0"/>
              </a:rPr>
            </a:br>
            <a:endParaRPr lang="en-US" sz="1000" dirty="0">
              <a:latin typeface="Cascadia Mono" panose="020B0609020000020004" pitchFamily="49" charset="0"/>
              <a:cs typeface="Cascadia Mono" panose="020B0609020000020004" pitchFamily="49" charset="0"/>
            </a:endParaRPr>
          </a:p>
        </p:txBody>
      </p:sp>
      <p:sp>
        <p:nvSpPr>
          <p:cNvPr id="9" name="Content Placeholder 2">
            <a:extLst>
              <a:ext uri="{FF2B5EF4-FFF2-40B4-BE49-F238E27FC236}">
                <a16:creationId xmlns:a16="http://schemas.microsoft.com/office/drawing/2014/main" id="{5126690A-CC96-E9BC-3B84-D9758A2BAD55}"/>
              </a:ext>
            </a:extLst>
          </p:cNvPr>
          <p:cNvSpPr txBox="1">
            <a:spLocks/>
          </p:cNvSpPr>
          <p:nvPr/>
        </p:nvSpPr>
        <p:spPr>
          <a:xfrm>
            <a:off x="294746" y="3255471"/>
            <a:ext cx="7378381" cy="985924"/>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sv-SE" sz="1000" b="0" i="0" dirty="0">
                <a:solidFill>
                  <a:schemeClr val="bg2">
                    <a:lumMod val="50000"/>
                  </a:schemeClr>
                </a:solidFill>
                <a:effectLst/>
                <a:latin typeface="Cascadia Mono" panose="020B0609020000020004" pitchFamily="49" charset="0"/>
                <a:cs typeface="Cascadia Mono" panose="020B0609020000020004" pitchFamily="49" charset="0"/>
              </a:rPr>
              <a:t>//a</a:t>
            </a:r>
            <a:r>
              <a:rPr lang="en-US" sz="1000" b="0" i="0" dirty="0" err="1">
                <a:solidFill>
                  <a:schemeClr val="bg2">
                    <a:lumMod val="50000"/>
                  </a:schemeClr>
                </a:solidFill>
                <a:effectLst/>
                <a:latin typeface="Cascadia Mono" panose="020B0609020000020004" pitchFamily="49" charset="0"/>
                <a:cs typeface="Cascadia Mono" panose="020B0609020000020004" pitchFamily="49" charset="0"/>
              </a:rPr>
              <a:t>ssignment</a:t>
            </a:r>
            <a:r>
              <a:rPr lang="en-US" sz="1000" b="0" i="0" dirty="0">
                <a:solidFill>
                  <a:schemeClr val="bg2">
                    <a:lumMod val="50000"/>
                  </a:schemeClr>
                </a:solidFill>
                <a:effectLst/>
                <a:latin typeface="Cascadia Mono" panose="020B0609020000020004" pitchFamily="49" charset="0"/>
                <a:cs typeface="Cascadia Mono" panose="020B0609020000020004" pitchFamily="49" charset="0"/>
              </a:rPr>
              <a:t> to ensure that an argument isn't null</a:t>
            </a:r>
            <a:br>
              <a:rPr lang="sv-SE" sz="1000" b="0" i="0" dirty="0">
                <a:solidFill>
                  <a:srgbClr val="161616"/>
                </a:solidFill>
                <a:effectLst/>
                <a:latin typeface="Cascadia Mono" panose="020B0609020000020004" pitchFamily="49" charset="0"/>
                <a:cs typeface="Cascadia Mono" panose="020B0609020000020004" pitchFamily="49" charset="0"/>
              </a:rPr>
            </a:br>
            <a:r>
              <a:rPr lang="en-US" sz="1000" b="0" i="0" dirty="0">
                <a:solidFill>
                  <a:srgbClr val="0101FD"/>
                </a:solidFill>
                <a:effectLst/>
                <a:latin typeface="Cascadia Mono" panose="020B0609020000020004" pitchFamily="49" charset="0"/>
                <a:cs typeface="Cascadia Mono" panose="020B0609020000020004" pitchFamily="49" charset="0"/>
              </a:rPr>
              <a:t>public</a:t>
            </a:r>
            <a:r>
              <a:rPr lang="en-US" sz="1000" b="0" i="0" dirty="0">
                <a:solidFill>
                  <a:srgbClr val="161616"/>
                </a:solidFill>
                <a:effectLst/>
                <a:latin typeface="Cascadia Mono" panose="020B0609020000020004" pitchFamily="49" charset="0"/>
                <a:cs typeface="Cascadia Mono" panose="020B0609020000020004" pitchFamily="49" charset="0"/>
              </a:rPr>
              <a:t> </a:t>
            </a:r>
            <a:r>
              <a:rPr lang="en-US" sz="1000" b="0" i="0" dirty="0">
                <a:solidFill>
                  <a:srgbClr val="0101FD"/>
                </a:solidFill>
                <a:effectLst/>
                <a:latin typeface="Cascadia Mono" panose="020B0609020000020004" pitchFamily="49" charset="0"/>
                <a:cs typeface="Cascadia Mono" panose="020B0609020000020004" pitchFamily="49" charset="0"/>
              </a:rPr>
              <a:t>static</a:t>
            </a:r>
            <a:r>
              <a:rPr lang="en-US" sz="1000" b="0" i="0" dirty="0">
                <a:solidFill>
                  <a:srgbClr val="161616"/>
                </a:solidFill>
                <a:effectLst/>
                <a:latin typeface="Cascadia Mono" panose="020B0609020000020004" pitchFamily="49" charset="0"/>
                <a:cs typeface="Cascadia Mono" panose="020B0609020000020004" pitchFamily="49" charset="0"/>
              </a:rPr>
              <a:t> </a:t>
            </a:r>
            <a:r>
              <a:rPr lang="en-US" sz="1000" b="0" i="0" dirty="0">
                <a:solidFill>
                  <a:srgbClr val="0101FD"/>
                </a:solidFill>
                <a:effectLst/>
                <a:latin typeface="Cascadia Mono" panose="020B0609020000020004" pitchFamily="49" charset="0"/>
                <a:cs typeface="Cascadia Mono" panose="020B0609020000020004" pitchFamily="49" charset="0"/>
              </a:rPr>
              <a:t>void</a:t>
            </a:r>
            <a:r>
              <a:rPr lang="en-US" sz="1000" b="0" i="0" dirty="0">
                <a:solidFill>
                  <a:srgbClr val="161616"/>
                </a:solidFill>
                <a:effectLst/>
                <a:latin typeface="Cascadia Mono" panose="020B0609020000020004" pitchFamily="49" charset="0"/>
                <a:cs typeface="Cascadia Mono" panose="020B0609020000020004" pitchFamily="49" charset="0"/>
              </a:rPr>
              <a:t> </a:t>
            </a:r>
            <a:r>
              <a:rPr lang="en-US" sz="1000" b="0" i="0" dirty="0">
                <a:solidFill>
                  <a:srgbClr val="006881"/>
                </a:solidFill>
                <a:effectLst/>
                <a:latin typeface="Cascadia Mono" panose="020B0609020000020004" pitchFamily="49" charset="0"/>
                <a:cs typeface="Cascadia Mono" panose="020B0609020000020004" pitchFamily="49" charset="0"/>
              </a:rPr>
              <a:t>Method</a:t>
            </a:r>
            <a:r>
              <a:rPr lang="en-US" sz="1000" b="0" i="0" dirty="0">
                <a:solidFill>
                  <a:srgbClr val="161616"/>
                </a:solidFill>
                <a:effectLst/>
                <a:latin typeface="Cascadia Mono" panose="020B0609020000020004" pitchFamily="49" charset="0"/>
                <a:cs typeface="Cascadia Mono" panose="020B0609020000020004" pitchFamily="49" charset="0"/>
              </a:rPr>
              <a:t>(</a:t>
            </a:r>
            <a:r>
              <a:rPr lang="en-US" sz="1000" b="0" i="0" dirty="0">
                <a:solidFill>
                  <a:srgbClr val="0101FD"/>
                </a:solidFill>
                <a:effectLst/>
                <a:latin typeface="Cascadia Mono" panose="020B0609020000020004" pitchFamily="49" charset="0"/>
                <a:cs typeface="Cascadia Mono" panose="020B0609020000020004" pitchFamily="49" charset="0"/>
              </a:rPr>
              <a:t>string</a:t>
            </a:r>
            <a:r>
              <a:rPr lang="en-US" sz="1000" b="0" i="0" dirty="0">
                <a:solidFill>
                  <a:srgbClr val="161616"/>
                </a:solidFill>
                <a:effectLst/>
                <a:latin typeface="Cascadia Mono" panose="020B0609020000020004" pitchFamily="49" charset="0"/>
                <a:cs typeface="Cascadia Mono" panose="020B0609020000020004" pitchFamily="49" charset="0"/>
              </a:rPr>
              <a:t> </a:t>
            </a:r>
            <a:r>
              <a:rPr lang="en-US" sz="1000" b="0" i="0" dirty="0" err="1">
                <a:solidFill>
                  <a:srgbClr val="161616"/>
                </a:solidFill>
                <a:effectLst/>
                <a:latin typeface="Cascadia Mono" panose="020B0609020000020004" pitchFamily="49" charset="0"/>
                <a:cs typeface="Cascadia Mono" panose="020B0609020000020004" pitchFamily="49" charset="0"/>
              </a:rPr>
              <a:t>arg</a:t>
            </a:r>
            <a:r>
              <a:rPr lang="en-US" sz="1000" b="0" i="0" dirty="0">
                <a:solidFill>
                  <a:srgbClr val="161616"/>
                </a:solidFill>
                <a:effectLst/>
                <a:latin typeface="Cascadia Mono" panose="020B0609020000020004" pitchFamily="49" charset="0"/>
                <a:cs typeface="Cascadia Mono" panose="020B0609020000020004" pitchFamily="49" charset="0"/>
              </a:rPr>
              <a:t>) </a:t>
            </a:r>
            <a:br>
              <a:rPr lang="en-US" sz="1000" b="0" i="0" dirty="0">
                <a:solidFill>
                  <a:srgbClr val="161616"/>
                </a:solidFill>
                <a:effectLst/>
                <a:latin typeface="Cascadia Mono" panose="020B0609020000020004" pitchFamily="49" charset="0"/>
                <a:cs typeface="Cascadia Mono" panose="020B0609020000020004" pitchFamily="49" charset="0"/>
              </a:rPr>
            </a:br>
            <a:r>
              <a:rPr lang="en-US" sz="1000" b="0" i="0" dirty="0">
                <a:solidFill>
                  <a:srgbClr val="161616"/>
                </a:solidFill>
                <a:effectLst/>
                <a:latin typeface="Cascadia Mono" panose="020B0609020000020004" pitchFamily="49" charset="0"/>
                <a:cs typeface="Cascadia Mono" panose="020B0609020000020004" pitchFamily="49" charset="0"/>
              </a:rPr>
              <a:t>{ </a:t>
            </a:r>
            <a:br>
              <a:rPr lang="en-US" sz="1000" b="0" i="0" dirty="0">
                <a:solidFill>
                  <a:srgbClr val="161616"/>
                </a:solidFill>
                <a:effectLst/>
                <a:latin typeface="Cascadia Mono" panose="020B0609020000020004" pitchFamily="49" charset="0"/>
                <a:cs typeface="Cascadia Mono" panose="020B0609020000020004" pitchFamily="49" charset="0"/>
              </a:rPr>
            </a:br>
            <a:r>
              <a:rPr lang="en-US" sz="1000" b="0" i="0" dirty="0">
                <a:solidFill>
                  <a:srgbClr val="161616"/>
                </a:solidFill>
                <a:effectLst/>
                <a:latin typeface="Cascadia Mono" panose="020B0609020000020004" pitchFamily="49" charset="0"/>
                <a:cs typeface="Cascadia Mono" panose="020B0609020000020004" pitchFamily="49" charset="0"/>
              </a:rPr>
              <a:t>   _ = </a:t>
            </a:r>
            <a:r>
              <a:rPr lang="en-US" sz="1000" b="0" i="0" dirty="0" err="1">
                <a:solidFill>
                  <a:srgbClr val="161616"/>
                </a:solidFill>
                <a:effectLst/>
                <a:latin typeface="Cascadia Mono" panose="020B0609020000020004" pitchFamily="49" charset="0"/>
                <a:cs typeface="Cascadia Mono" panose="020B0609020000020004" pitchFamily="49" charset="0"/>
              </a:rPr>
              <a:t>arg</a:t>
            </a:r>
            <a:r>
              <a:rPr lang="en-US" sz="1000" b="0" i="0" dirty="0">
                <a:solidFill>
                  <a:srgbClr val="161616"/>
                </a:solidFill>
                <a:effectLst/>
                <a:latin typeface="Cascadia Mono" panose="020B0609020000020004" pitchFamily="49" charset="0"/>
                <a:cs typeface="Cascadia Mono" panose="020B0609020000020004" pitchFamily="49" charset="0"/>
              </a:rPr>
              <a:t> ?? </a:t>
            </a:r>
            <a:r>
              <a:rPr lang="en-US" sz="1000" b="0" i="0" dirty="0">
                <a:solidFill>
                  <a:srgbClr val="0101FD"/>
                </a:solidFill>
                <a:effectLst/>
                <a:latin typeface="Cascadia Mono" panose="020B0609020000020004" pitchFamily="49" charset="0"/>
                <a:cs typeface="Cascadia Mono" panose="020B0609020000020004" pitchFamily="49" charset="0"/>
              </a:rPr>
              <a:t>throw</a:t>
            </a:r>
            <a:r>
              <a:rPr lang="en-US" sz="1000" b="0" i="0" dirty="0">
                <a:solidFill>
                  <a:srgbClr val="161616"/>
                </a:solidFill>
                <a:effectLst/>
                <a:latin typeface="Cascadia Mono" panose="020B0609020000020004" pitchFamily="49" charset="0"/>
                <a:cs typeface="Cascadia Mono" panose="020B0609020000020004" pitchFamily="49" charset="0"/>
              </a:rPr>
              <a:t> </a:t>
            </a:r>
            <a:r>
              <a:rPr lang="en-US" sz="1000" b="0" i="0" dirty="0">
                <a:solidFill>
                  <a:srgbClr val="0101FD"/>
                </a:solidFill>
                <a:effectLst/>
                <a:latin typeface="Cascadia Mono" panose="020B0609020000020004" pitchFamily="49" charset="0"/>
                <a:cs typeface="Cascadia Mono" panose="020B0609020000020004" pitchFamily="49" charset="0"/>
              </a:rPr>
              <a:t>new</a:t>
            </a:r>
            <a:r>
              <a:rPr lang="en-US" sz="1000" b="0" i="0" dirty="0">
                <a:solidFill>
                  <a:srgbClr val="161616"/>
                </a:solidFill>
                <a:effectLst/>
                <a:latin typeface="Cascadia Mono" panose="020B0609020000020004" pitchFamily="49" charset="0"/>
                <a:cs typeface="Cascadia Mono" panose="020B0609020000020004" pitchFamily="49" charset="0"/>
              </a:rPr>
              <a:t> </a:t>
            </a:r>
            <a:r>
              <a:rPr lang="en-US" sz="1000" b="0" i="0" dirty="0" err="1">
                <a:solidFill>
                  <a:srgbClr val="161616"/>
                </a:solidFill>
                <a:effectLst/>
                <a:latin typeface="Cascadia Mono" panose="020B0609020000020004" pitchFamily="49" charset="0"/>
                <a:cs typeface="Cascadia Mono" panose="020B0609020000020004" pitchFamily="49" charset="0"/>
              </a:rPr>
              <a:t>ArgumentNullException</a:t>
            </a:r>
            <a:r>
              <a:rPr lang="en-US" sz="1000" b="0" i="0" dirty="0">
                <a:solidFill>
                  <a:srgbClr val="161616"/>
                </a:solidFill>
                <a:effectLst/>
                <a:latin typeface="Cascadia Mono" panose="020B0609020000020004" pitchFamily="49" charset="0"/>
                <a:cs typeface="Cascadia Mono" panose="020B0609020000020004" pitchFamily="49" charset="0"/>
              </a:rPr>
              <a:t>(</a:t>
            </a:r>
            <a:r>
              <a:rPr lang="en-US" sz="1000" b="0" i="0" dirty="0">
                <a:solidFill>
                  <a:srgbClr val="A31515"/>
                </a:solidFill>
                <a:effectLst/>
                <a:latin typeface="Cascadia Mono" panose="020B0609020000020004" pitchFamily="49" charset="0"/>
                <a:cs typeface="Cascadia Mono" panose="020B0609020000020004" pitchFamily="49" charset="0"/>
              </a:rPr>
              <a:t>"</a:t>
            </a:r>
            <a:r>
              <a:rPr lang="en-US" sz="1000" b="0" i="0" dirty="0" err="1">
                <a:solidFill>
                  <a:srgbClr val="A31515"/>
                </a:solidFill>
                <a:effectLst/>
                <a:latin typeface="Cascadia Mono" panose="020B0609020000020004" pitchFamily="49" charset="0"/>
                <a:cs typeface="Cascadia Mono" panose="020B0609020000020004" pitchFamily="49" charset="0"/>
              </a:rPr>
              <a:t>arg</a:t>
            </a:r>
            <a:r>
              <a:rPr lang="en-US" sz="1000" b="0" i="0" dirty="0">
                <a:solidFill>
                  <a:srgbClr val="A31515"/>
                </a:solidFill>
                <a:effectLst/>
                <a:latin typeface="Cascadia Mono" panose="020B0609020000020004" pitchFamily="49" charset="0"/>
                <a:cs typeface="Cascadia Mono" panose="020B0609020000020004" pitchFamily="49" charset="0"/>
              </a:rPr>
              <a:t> can't be null"</a:t>
            </a:r>
            <a:r>
              <a:rPr lang="en-US" sz="1000" b="0" i="0" dirty="0">
                <a:solidFill>
                  <a:srgbClr val="161616"/>
                </a:solidFill>
                <a:effectLst/>
                <a:latin typeface="Cascadia Mono" panose="020B0609020000020004" pitchFamily="49" charset="0"/>
                <a:cs typeface="Cascadia Mono" panose="020B0609020000020004" pitchFamily="49" charset="0"/>
              </a:rPr>
              <a:t>); </a:t>
            </a:r>
            <a:br>
              <a:rPr lang="en-US" sz="1000" b="0" i="0" dirty="0">
                <a:solidFill>
                  <a:srgbClr val="161616"/>
                </a:solidFill>
                <a:effectLst/>
                <a:latin typeface="Cascadia Mono" panose="020B0609020000020004" pitchFamily="49" charset="0"/>
                <a:cs typeface="Cascadia Mono" panose="020B0609020000020004" pitchFamily="49" charset="0"/>
              </a:rPr>
            </a:br>
            <a:r>
              <a:rPr lang="en-US" sz="1000" b="0" i="0" dirty="0">
                <a:solidFill>
                  <a:srgbClr val="161616"/>
                </a:solidFill>
                <a:effectLst/>
                <a:latin typeface="Cascadia Mono" panose="020B0609020000020004" pitchFamily="49" charset="0"/>
                <a:cs typeface="Cascadia Mono" panose="020B0609020000020004" pitchFamily="49" charset="0"/>
              </a:rPr>
              <a:t>   </a:t>
            </a:r>
            <a:r>
              <a:rPr lang="en-US" sz="1000" b="0" i="0" dirty="0">
                <a:solidFill>
                  <a:srgbClr val="008000"/>
                </a:solidFill>
                <a:effectLst/>
                <a:latin typeface="Cascadia Mono" panose="020B0609020000020004" pitchFamily="49" charset="0"/>
                <a:cs typeface="Cascadia Mono" panose="020B0609020000020004" pitchFamily="49" charset="0"/>
              </a:rPr>
              <a:t>// Do work with arg.</a:t>
            </a:r>
            <a:r>
              <a:rPr lang="en-US" sz="1000" b="0" i="0" dirty="0">
                <a:solidFill>
                  <a:srgbClr val="161616"/>
                </a:solidFill>
                <a:effectLst/>
                <a:latin typeface="Cascadia Mono" panose="020B0609020000020004" pitchFamily="49" charset="0"/>
                <a:cs typeface="Cascadia Mono" panose="020B0609020000020004" pitchFamily="49" charset="0"/>
              </a:rPr>
              <a:t> </a:t>
            </a:r>
            <a:br>
              <a:rPr lang="en-US" sz="1000" b="0" i="0" dirty="0">
                <a:solidFill>
                  <a:srgbClr val="161616"/>
                </a:solidFill>
                <a:effectLst/>
                <a:latin typeface="Cascadia Mono" panose="020B0609020000020004" pitchFamily="49" charset="0"/>
                <a:cs typeface="Cascadia Mono" panose="020B0609020000020004" pitchFamily="49" charset="0"/>
              </a:rPr>
            </a:br>
            <a:r>
              <a:rPr lang="en-US" sz="1000" b="0" i="0" dirty="0">
                <a:solidFill>
                  <a:srgbClr val="161616"/>
                </a:solidFill>
                <a:effectLst/>
                <a:latin typeface="Cascadia Mono" panose="020B0609020000020004" pitchFamily="49" charset="0"/>
                <a:cs typeface="Cascadia Mono" panose="020B0609020000020004" pitchFamily="49" charset="0"/>
              </a:rPr>
              <a:t>}</a:t>
            </a:r>
            <a:br>
              <a:rPr lang="sv-SE" sz="1000" b="0" i="0" dirty="0">
                <a:solidFill>
                  <a:srgbClr val="161616"/>
                </a:solidFill>
                <a:effectLst/>
                <a:latin typeface="Cascadia Mono" panose="020B0609020000020004" pitchFamily="49" charset="0"/>
                <a:cs typeface="Cascadia Mono" panose="020B0609020000020004" pitchFamily="49" charset="0"/>
              </a:rPr>
            </a:br>
            <a:br>
              <a:rPr lang="sv-SE" sz="1000" b="0" i="0" dirty="0">
                <a:solidFill>
                  <a:srgbClr val="161616"/>
                </a:solidFill>
                <a:effectLst/>
                <a:latin typeface="Cascadia Mono" panose="020B0609020000020004" pitchFamily="49" charset="0"/>
                <a:cs typeface="Cascadia Mono" panose="020B0609020000020004" pitchFamily="49" charset="0"/>
              </a:rPr>
            </a:br>
            <a:br>
              <a:rPr lang="sv-SE" sz="1000" b="0" i="0" dirty="0">
                <a:solidFill>
                  <a:srgbClr val="161616"/>
                </a:solidFill>
                <a:effectLst/>
                <a:latin typeface="Cascadia Mono" panose="020B0609020000020004" pitchFamily="49" charset="0"/>
                <a:cs typeface="Cascadia Mono" panose="020B0609020000020004" pitchFamily="49" charset="0"/>
              </a:rPr>
            </a:br>
            <a:br>
              <a:rPr lang="sv-SE" sz="1000" b="0" i="0" dirty="0">
                <a:solidFill>
                  <a:srgbClr val="161616"/>
                </a:solidFill>
                <a:effectLst/>
                <a:latin typeface="Cascadia Mono" panose="020B0609020000020004" pitchFamily="49" charset="0"/>
                <a:cs typeface="Cascadia Mono" panose="020B0609020000020004" pitchFamily="49" charset="0"/>
              </a:rPr>
            </a:br>
            <a:endParaRPr lang="en-US" sz="1000" dirty="0">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BD7A867D-68F3-CFCE-A723-B184BD548B6D}"/>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V00_03_UnusedVariables</a:t>
            </a:r>
          </a:p>
        </p:txBody>
      </p:sp>
    </p:spTree>
    <p:extLst>
      <p:ext uri="{BB962C8B-B14F-4D97-AF65-F5344CB8AC3E}">
        <p14:creationId xmlns:p14="http://schemas.microsoft.com/office/powerpoint/2010/main" val="1770236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C89E9-9BC9-404A-A3D3-8729EED7CBA0}"/>
              </a:ext>
            </a:extLst>
          </p:cNvPr>
          <p:cNvSpPr>
            <a:spLocks noGrp="1"/>
          </p:cNvSpPr>
          <p:nvPr>
            <p:ph type="title"/>
          </p:nvPr>
        </p:nvSpPr>
        <p:spPr/>
        <p:txBody>
          <a:bodyPr/>
          <a:lstStyle/>
          <a:p>
            <a:r>
              <a:rPr lang="cs-CZ" dirty="0"/>
              <a:t>Class </a:t>
            </a:r>
            <a:r>
              <a:rPr lang="en-US" dirty="0"/>
              <a:t>vs. </a:t>
            </a:r>
            <a:r>
              <a:rPr lang="cs-CZ" dirty="0"/>
              <a:t>Structure</a:t>
            </a:r>
            <a:endParaRPr lang="en-GB" dirty="0"/>
          </a:p>
        </p:txBody>
      </p:sp>
      <p:sp>
        <p:nvSpPr>
          <p:cNvPr id="5" name="Footer Placeholder 4">
            <a:extLst>
              <a:ext uri="{FF2B5EF4-FFF2-40B4-BE49-F238E27FC236}">
                <a16:creationId xmlns:a16="http://schemas.microsoft.com/office/drawing/2014/main" id="{E25FD232-912C-4FAB-B6A6-0F3354064BF6}"/>
              </a:ext>
            </a:extLst>
          </p:cNvPr>
          <p:cNvSpPr>
            <a:spLocks noGrp="1"/>
          </p:cNvSpPr>
          <p:nvPr>
            <p:ph type="ftr" sz="quarter" idx="11"/>
          </p:nvPr>
        </p:nvSpPr>
        <p:spPr/>
        <p:txBody>
          <a:bodyPr/>
          <a:lstStyle/>
          <a:p>
            <a:r>
              <a:rPr lang="en-GB"/>
              <a:t>Internal</a:t>
            </a:r>
            <a:endParaRPr lang="en-GB" dirty="0"/>
          </a:p>
        </p:txBody>
      </p:sp>
      <p:sp>
        <p:nvSpPr>
          <p:cNvPr id="6" name="Slide Number Placeholder 5">
            <a:extLst>
              <a:ext uri="{FF2B5EF4-FFF2-40B4-BE49-F238E27FC236}">
                <a16:creationId xmlns:a16="http://schemas.microsoft.com/office/drawing/2014/main" id="{0F6DBB51-7924-4F7B-BB65-65697A535453}"/>
              </a:ext>
            </a:extLst>
          </p:cNvPr>
          <p:cNvSpPr>
            <a:spLocks noGrp="1"/>
          </p:cNvSpPr>
          <p:nvPr>
            <p:ph type="sldNum" sz="quarter" idx="12"/>
          </p:nvPr>
        </p:nvSpPr>
        <p:spPr/>
        <p:txBody>
          <a:bodyPr/>
          <a:lstStyle/>
          <a:p>
            <a:fld id="{61E25E67-CBB9-434B-BBF7-0A5E970272B8}" type="slidenum">
              <a:rPr lang="en-GB" smtClean="0"/>
              <a:t>11</a:t>
            </a:fld>
            <a:endParaRPr lang="en-GB" dirty="0"/>
          </a:p>
        </p:txBody>
      </p:sp>
      <p:graphicFrame>
        <p:nvGraphicFramePr>
          <p:cNvPr id="11" name="Table 10">
            <a:extLst>
              <a:ext uri="{FF2B5EF4-FFF2-40B4-BE49-F238E27FC236}">
                <a16:creationId xmlns:a16="http://schemas.microsoft.com/office/drawing/2014/main" id="{36952320-7422-6900-00CB-BA559CE9A950}"/>
              </a:ext>
            </a:extLst>
          </p:cNvPr>
          <p:cNvGraphicFramePr>
            <a:graphicFrameLocks noGrp="1"/>
          </p:cNvGraphicFramePr>
          <p:nvPr>
            <p:extLst>
              <p:ext uri="{D42A27DB-BD31-4B8C-83A1-F6EECF244321}">
                <p14:modId xmlns:p14="http://schemas.microsoft.com/office/powerpoint/2010/main" val="395689990"/>
              </p:ext>
            </p:extLst>
          </p:nvPr>
        </p:nvGraphicFramePr>
        <p:xfrm>
          <a:off x="287339" y="847344"/>
          <a:ext cx="8018012" cy="3084292"/>
        </p:xfrm>
        <a:graphic>
          <a:graphicData uri="http://schemas.openxmlformats.org/drawingml/2006/table">
            <a:tbl>
              <a:tblPr/>
              <a:tblGrid>
                <a:gridCol w="4009006">
                  <a:extLst>
                    <a:ext uri="{9D8B030D-6E8A-4147-A177-3AD203B41FA5}">
                      <a16:colId xmlns:a16="http://schemas.microsoft.com/office/drawing/2014/main" val="3861897371"/>
                    </a:ext>
                  </a:extLst>
                </a:gridCol>
                <a:gridCol w="4009006">
                  <a:extLst>
                    <a:ext uri="{9D8B030D-6E8A-4147-A177-3AD203B41FA5}">
                      <a16:colId xmlns:a16="http://schemas.microsoft.com/office/drawing/2014/main" val="1437280485"/>
                    </a:ext>
                  </a:extLst>
                </a:gridCol>
              </a:tblGrid>
              <a:tr h="273434">
                <a:tc>
                  <a:txBody>
                    <a:bodyPr/>
                    <a:lstStyle/>
                    <a:p>
                      <a:pPr algn="ctr" fontAlgn="base"/>
                      <a:r>
                        <a:rPr lang="en-US" sz="1200" b="1" dirty="0">
                          <a:effectLst/>
                        </a:rPr>
                        <a:t>Class (reference type)</a:t>
                      </a:r>
                    </a:p>
                  </a:txBody>
                  <a:tcPr marL="33198" marR="33198" marT="82994" marB="829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fontAlgn="base"/>
                      <a:r>
                        <a:rPr lang="en-US" sz="1200" b="1" dirty="0">
                          <a:effectLst/>
                        </a:rPr>
                        <a:t>Structure (value type)</a:t>
                      </a:r>
                    </a:p>
                  </a:txBody>
                  <a:tcPr marL="82994" marR="82994" marT="82994" marB="829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3181907168"/>
                  </a:ext>
                </a:extLst>
              </a:tr>
              <a:tr h="313529">
                <a:tc>
                  <a:txBody>
                    <a:bodyPr/>
                    <a:lstStyle/>
                    <a:p>
                      <a:pPr algn="l" fontAlgn="ctr"/>
                      <a:r>
                        <a:rPr lang="en-US" sz="1100" b="0" dirty="0">
                          <a:effectLst/>
                        </a:rPr>
                        <a:t>An instance of a class is called an ‘object’.</a:t>
                      </a:r>
                    </a:p>
                  </a:txBody>
                  <a:tcPr marL="82994" marR="82994" marT="116192" marB="116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100" b="0" dirty="0">
                          <a:effectLst/>
                        </a:rPr>
                        <a:t>An instance of structure is called the ‘structure variable’.</a:t>
                      </a:r>
                    </a:p>
                  </a:txBody>
                  <a:tcPr marL="82994" marR="82994" marT="116192" marB="116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48864313"/>
                  </a:ext>
                </a:extLst>
              </a:tr>
              <a:tr h="313529">
                <a:tc>
                  <a:txBody>
                    <a:bodyPr/>
                    <a:lstStyle/>
                    <a:p>
                      <a:pPr algn="l" fontAlgn="ctr"/>
                      <a:r>
                        <a:rPr lang="en-US" sz="1100" b="0" dirty="0">
                          <a:effectLst/>
                        </a:rPr>
                        <a:t>It is declared using the </a:t>
                      </a:r>
                      <a:r>
                        <a:rPr lang="en-US" sz="1100" b="1" dirty="0">
                          <a:effectLst/>
                        </a:rPr>
                        <a:t>class</a:t>
                      </a:r>
                      <a:r>
                        <a:rPr lang="en-US" sz="1100" b="0" dirty="0">
                          <a:effectLst/>
                        </a:rPr>
                        <a:t> keyword.</a:t>
                      </a:r>
                    </a:p>
                  </a:txBody>
                  <a:tcPr marL="82994" marR="82994" marT="116192" marB="116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100" b="0" dirty="0">
                          <a:effectLst/>
                        </a:rPr>
                        <a:t>It is declared using the </a:t>
                      </a:r>
                      <a:r>
                        <a:rPr lang="en-US" sz="1100" b="1" dirty="0">
                          <a:effectLst/>
                        </a:rPr>
                        <a:t>struct </a:t>
                      </a:r>
                      <a:r>
                        <a:rPr lang="en-US" sz="1100" b="0" dirty="0">
                          <a:effectLst/>
                        </a:rPr>
                        <a:t>keyword.</a:t>
                      </a:r>
                    </a:p>
                  </a:txBody>
                  <a:tcPr marL="82994" marR="82994" marT="116192" marB="116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967606666"/>
                  </a:ext>
                </a:extLst>
              </a:tr>
              <a:tr h="313529">
                <a:tc>
                  <a:txBody>
                    <a:bodyPr/>
                    <a:lstStyle/>
                    <a:p>
                      <a:pPr algn="l" fontAlgn="ctr"/>
                      <a:r>
                        <a:rPr lang="en-US" sz="1100" b="0" dirty="0">
                          <a:effectLst/>
                        </a:rPr>
                        <a:t>It is normally used for data abstraction and further inheritance.</a:t>
                      </a:r>
                    </a:p>
                  </a:txBody>
                  <a:tcPr marL="82994" marR="82994" marT="116192" marB="116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100" b="0" dirty="0">
                          <a:effectLst/>
                        </a:rPr>
                        <a:t>It is normally used for the grouping of data</a:t>
                      </a:r>
                    </a:p>
                  </a:txBody>
                  <a:tcPr marL="82994" marR="82994" marT="116192" marB="116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4247660"/>
                  </a:ext>
                </a:extLst>
              </a:tr>
              <a:tr h="313529">
                <a:tc>
                  <a:txBody>
                    <a:bodyPr/>
                    <a:lstStyle/>
                    <a:p>
                      <a:pPr algn="l" fontAlgn="ctr"/>
                      <a:r>
                        <a:rPr lang="en-US" sz="1100" b="0" dirty="0">
                          <a:effectLst/>
                        </a:rPr>
                        <a:t>NULL values are possible in Class.</a:t>
                      </a:r>
                    </a:p>
                  </a:txBody>
                  <a:tcPr marL="82994" marR="82994" marT="116192" marB="116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100" b="0" dirty="0">
                          <a:effectLst/>
                        </a:rPr>
                        <a:t>NULL values are not possible.</a:t>
                      </a:r>
                    </a:p>
                  </a:txBody>
                  <a:tcPr marL="82994" marR="82994" marT="116192" marB="116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64498186"/>
                  </a:ext>
                </a:extLst>
              </a:tr>
              <a:tr h="444921">
                <a:tc>
                  <a:txBody>
                    <a:bodyPr/>
                    <a:lstStyle/>
                    <a:p>
                      <a:pPr algn="l" fontAlgn="ctr"/>
                      <a:r>
                        <a:rPr lang="en-US" sz="1100" b="1" dirty="0">
                          <a:effectLst/>
                        </a:rPr>
                        <a:t>Parameter passed as a reference. Modification inside the method is affecting the source object.</a:t>
                      </a:r>
                    </a:p>
                  </a:txBody>
                  <a:tcPr marL="82994" marR="82994" marT="116192" marB="116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100" b="1" dirty="0">
                          <a:effectLst/>
                        </a:rPr>
                        <a:t>Parameter passed as a value. Modification inside the method is not affecting the source variable. (unless you use ref keyword)</a:t>
                      </a:r>
                    </a:p>
                  </a:txBody>
                  <a:tcPr marL="82994" marR="82994" marT="116192" marB="116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41526588"/>
                  </a:ext>
                </a:extLst>
              </a:tr>
              <a:tr h="444921">
                <a:tc>
                  <a:txBody>
                    <a:bodyPr/>
                    <a:lstStyle/>
                    <a:p>
                      <a:pPr algn="l" fontAlgn="ctr"/>
                      <a:r>
                        <a:rPr lang="en-US" sz="1100" b="1" dirty="0">
                          <a:effectLst/>
                        </a:rPr>
                        <a:t>Assigning as a reference. Modification in one object is affecting the other object.</a:t>
                      </a:r>
                    </a:p>
                  </a:txBody>
                  <a:tcPr marL="82994" marR="82994" marT="116192" marB="116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100" b="1" dirty="0">
                          <a:effectLst/>
                        </a:rPr>
                        <a:t>Assigned as a value. Modification of one variable is not affecting the other variable.</a:t>
                      </a:r>
                    </a:p>
                  </a:txBody>
                  <a:tcPr marL="82994" marR="82994" marT="116192" marB="116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907634412"/>
                  </a:ext>
                </a:extLst>
              </a:tr>
            </a:tbl>
          </a:graphicData>
        </a:graphic>
      </p:graphicFrame>
      <p:sp>
        <p:nvSpPr>
          <p:cNvPr id="3" name="TextBox 2">
            <a:extLst>
              <a:ext uri="{FF2B5EF4-FFF2-40B4-BE49-F238E27FC236}">
                <a16:creationId xmlns:a16="http://schemas.microsoft.com/office/drawing/2014/main" id="{1A424D59-AE7B-2702-5C90-145607C4DF78}"/>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V00_04_ClassVsStruct</a:t>
            </a:r>
          </a:p>
        </p:txBody>
      </p:sp>
    </p:spTree>
    <p:extLst>
      <p:ext uri="{BB962C8B-B14F-4D97-AF65-F5344CB8AC3E}">
        <p14:creationId xmlns:p14="http://schemas.microsoft.com/office/powerpoint/2010/main" val="1951873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5C9C9-02E4-467B-997E-6A2B7113BAEE}"/>
              </a:ext>
            </a:extLst>
          </p:cNvPr>
          <p:cNvSpPr>
            <a:spLocks noGrp="1"/>
          </p:cNvSpPr>
          <p:nvPr>
            <p:ph type="ctrTitle"/>
          </p:nvPr>
        </p:nvSpPr>
        <p:spPr/>
        <p:txBody>
          <a:bodyPr/>
          <a:lstStyle/>
          <a:p>
            <a:r>
              <a:rPr lang="en-GB" dirty="0"/>
              <a:t>C# 9.0</a:t>
            </a:r>
          </a:p>
        </p:txBody>
      </p:sp>
      <p:sp>
        <p:nvSpPr>
          <p:cNvPr id="3" name="Subtitle 2">
            <a:extLst>
              <a:ext uri="{FF2B5EF4-FFF2-40B4-BE49-F238E27FC236}">
                <a16:creationId xmlns:a16="http://schemas.microsoft.com/office/drawing/2014/main" id="{98A73E63-1E0F-4C55-AA25-CD2D35AF1E8B}"/>
              </a:ext>
            </a:extLst>
          </p:cNvPr>
          <p:cNvSpPr>
            <a:spLocks noGrp="1"/>
          </p:cNvSpPr>
          <p:nvPr>
            <p:ph type="subTitle" idx="1"/>
          </p:nvPr>
        </p:nvSpPr>
        <p:spPr/>
        <p:txBody>
          <a:bodyPr/>
          <a:lstStyle/>
          <a:p>
            <a:r>
              <a:rPr lang="en-GB" dirty="0"/>
              <a:t>What’s new in C# 9.0</a:t>
            </a:r>
          </a:p>
        </p:txBody>
      </p:sp>
      <p:sp>
        <p:nvSpPr>
          <p:cNvPr id="4" name="Text Placeholder 3">
            <a:extLst>
              <a:ext uri="{FF2B5EF4-FFF2-40B4-BE49-F238E27FC236}">
                <a16:creationId xmlns:a16="http://schemas.microsoft.com/office/drawing/2014/main" id="{2275ABC2-5E8B-4AB7-9682-A2D01F55950A}"/>
              </a:ext>
            </a:extLst>
          </p:cNvPr>
          <p:cNvSpPr>
            <a:spLocks noGrp="1"/>
          </p:cNvSpPr>
          <p:nvPr>
            <p:ph type="body" sz="quarter" idx="13"/>
          </p:nvPr>
        </p:nvSpPr>
        <p:spPr/>
        <p:txBody>
          <a:bodyPr/>
          <a:lstStyle/>
          <a:p>
            <a:r>
              <a:rPr lang="en-GB" dirty="0"/>
              <a:t>Tomas Frankl, 05/2023</a:t>
            </a:r>
          </a:p>
        </p:txBody>
      </p:sp>
    </p:spTree>
    <p:extLst>
      <p:ext uri="{BB962C8B-B14F-4D97-AF65-F5344CB8AC3E}">
        <p14:creationId xmlns:p14="http://schemas.microsoft.com/office/powerpoint/2010/main" val="1042472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Top-level statements</a:t>
            </a:r>
            <a:br>
              <a:rPr lang="en-US" dirty="0"/>
            </a:b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6"/>
            <a:ext cx="7401242" cy="438448"/>
          </a:xfrm>
        </p:spPr>
        <p:txBody>
          <a:bodyPr>
            <a:normAutofit/>
          </a:bodyPr>
          <a:lstStyle/>
          <a:p>
            <a:pPr marL="0" indent="0">
              <a:buNone/>
            </a:pPr>
            <a:r>
              <a:rPr lang="en-US" sz="1400" b="0" i="0" dirty="0">
                <a:solidFill>
                  <a:srgbClr val="161616"/>
                </a:solidFill>
                <a:effectLst/>
                <a:latin typeface="Segoe UI" panose="020B0502040204020203" pitchFamily="34" charset="0"/>
              </a:rPr>
              <a:t>Removes unnecessary ceremony from many applications.</a:t>
            </a:r>
            <a:endParaRPr lang="en-US" sz="1400"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13</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9" y="1743867"/>
            <a:ext cx="3852257" cy="2279493"/>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using</a:t>
            </a:r>
            <a:r>
              <a:rPr lang="en-US" sz="1200" b="0" i="0" dirty="0">
                <a:solidFill>
                  <a:srgbClr val="161616"/>
                </a:solidFill>
                <a:effectLst/>
                <a:latin typeface="Cascadia Mono" panose="020B0609020000020004" pitchFamily="49" charset="0"/>
                <a:cs typeface="Cascadia Mono" panose="020B0609020000020004" pitchFamily="49" charset="0"/>
              </a:rPr>
              <a:t> System;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namespace</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HelloWorld</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class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Program</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void</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Main</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args)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Console.WriteLine(</a:t>
            </a:r>
            <a:r>
              <a:rPr lang="en-US" sz="1200" b="0" i="0" dirty="0">
                <a:solidFill>
                  <a:srgbClr val="A31515"/>
                </a:solidFill>
                <a:effectLst/>
                <a:latin typeface="Cascadia Mono" panose="020B0609020000020004" pitchFamily="49" charset="0"/>
                <a:cs typeface="Cascadia Mono" panose="020B0609020000020004" pitchFamily="49" charset="0"/>
              </a:rPr>
              <a:t>"Hello World!"</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7" name="Content Placeholder 2">
            <a:extLst>
              <a:ext uri="{FF2B5EF4-FFF2-40B4-BE49-F238E27FC236}">
                <a16:creationId xmlns:a16="http://schemas.microsoft.com/office/drawing/2014/main" id="{59299A58-D570-F322-DA0F-57636A08AF68}"/>
              </a:ext>
            </a:extLst>
          </p:cNvPr>
          <p:cNvSpPr txBox="1">
            <a:spLocks/>
          </p:cNvSpPr>
          <p:nvPr/>
        </p:nvSpPr>
        <p:spPr>
          <a:xfrm>
            <a:off x="287339" y="1341108"/>
            <a:ext cx="2291269" cy="301488"/>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rgbClr val="161616"/>
                </a:solidFill>
                <a:latin typeface="Segoe UI" panose="020B0502040204020203" pitchFamily="34" charset="0"/>
              </a:rPr>
              <a:t>Instead of…</a:t>
            </a:r>
            <a:endParaRPr lang="en-US" sz="1800" dirty="0">
              <a:latin typeface="Cascadia Mono Light" panose="020B0609020000020004" pitchFamily="49" charset="0"/>
              <a:cs typeface="Cascadia Mono Light" panose="020B0609020000020004" pitchFamily="49" charset="0"/>
            </a:endParaRPr>
          </a:p>
        </p:txBody>
      </p:sp>
      <p:sp>
        <p:nvSpPr>
          <p:cNvPr id="8" name="Content Placeholder 2">
            <a:extLst>
              <a:ext uri="{FF2B5EF4-FFF2-40B4-BE49-F238E27FC236}">
                <a16:creationId xmlns:a16="http://schemas.microsoft.com/office/drawing/2014/main" id="{14C7C62F-F43E-867C-AA8C-9D328FE26AF5}"/>
              </a:ext>
            </a:extLst>
          </p:cNvPr>
          <p:cNvSpPr txBox="1">
            <a:spLocks/>
          </p:cNvSpPr>
          <p:nvPr/>
        </p:nvSpPr>
        <p:spPr>
          <a:xfrm>
            <a:off x="4373183" y="1749628"/>
            <a:ext cx="3757357" cy="931499"/>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using</a:t>
            </a:r>
            <a:r>
              <a:rPr lang="en-US" sz="1200" b="0" i="0" dirty="0">
                <a:solidFill>
                  <a:srgbClr val="161616"/>
                </a:solidFill>
                <a:effectLst/>
                <a:latin typeface="Cascadia Mono" panose="020B0609020000020004" pitchFamily="49" charset="0"/>
                <a:cs typeface="Cascadia Mono" panose="020B0609020000020004" pitchFamily="49" charset="0"/>
              </a:rPr>
              <a:t> System;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Console.WriteLine(</a:t>
            </a:r>
            <a:r>
              <a:rPr lang="en-US" sz="1200" b="0" i="0" dirty="0">
                <a:solidFill>
                  <a:srgbClr val="A31515"/>
                </a:solidFill>
                <a:effectLst/>
                <a:latin typeface="Cascadia Mono" panose="020B0609020000020004" pitchFamily="49" charset="0"/>
                <a:cs typeface="Cascadia Mono" panose="020B0609020000020004" pitchFamily="49" charset="0"/>
              </a:rPr>
              <a:t>"Hello World!"</a:t>
            </a: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9" name="Content Placeholder 2">
            <a:extLst>
              <a:ext uri="{FF2B5EF4-FFF2-40B4-BE49-F238E27FC236}">
                <a16:creationId xmlns:a16="http://schemas.microsoft.com/office/drawing/2014/main" id="{DC1930F6-5E9B-6FEC-1556-0CF7B1A1F86C}"/>
              </a:ext>
            </a:extLst>
          </p:cNvPr>
          <p:cNvSpPr txBox="1">
            <a:spLocks/>
          </p:cNvSpPr>
          <p:nvPr/>
        </p:nvSpPr>
        <p:spPr>
          <a:xfrm>
            <a:off x="4373182" y="1341108"/>
            <a:ext cx="2291269" cy="301488"/>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rgbClr val="161616"/>
                </a:solidFill>
                <a:latin typeface="Segoe UI" panose="020B0502040204020203" pitchFamily="34" charset="0"/>
              </a:rPr>
              <a:t>Use just…</a:t>
            </a:r>
            <a:endParaRPr lang="en-US" sz="1800" dirty="0">
              <a:latin typeface="Cascadia Mono Light" panose="020B0609020000020004" pitchFamily="49" charset="0"/>
              <a:cs typeface="Cascadia Mono Light" panose="020B0609020000020004" pitchFamily="49" charset="0"/>
            </a:endParaRPr>
          </a:p>
        </p:txBody>
      </p:sp>
      <p:sp>
        <p:nvSpPr>
          <p:cNvPr id="10" name="Content Placeholder 2">
            <a:extLst>
              <a:ext uri="{FF2B5EF4-FFF2-40B4-BE49-F238E27FC236}">
                <a16:creationId xmlns:a16="http://schemas.microsoft.com/office/drawing/2014/main" id="{6B36007E-E5B0-7622-65E6-48827398A820}"/>
              </a:ext>
            </a:extLst>
          </p:cNvPr>
          <p:cNvSpPr txBox="1">
            <a:spLocks/>
          </p:cNvSpPr>
          <p:nvPr/>
        </p:nvSpPr>
        <p:spPr>
          <a:xfrm>
            <a:off x="4373182" y="3098273"/>
            <a:ext cx="3757358" cy="931499"/>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161616"/>
                </a:solidFill>
                <a:effectLst/>
                <a:latin typeface="Cascadia Mono" panose="020B0609020000020004" pitchFamily="49" charset="0"/>
                <a:cs typeface="Cascadia Mono" panose="020B0609020000020004" pitchFamily="49" charset="0"/>
              </a:rPr>
              <a:t>System.Console.WriteLine(</a:t>
            </a:r>
            <a:r>
              <a:rPr lang="en-US" sz="1200" b="0" i="0" dirty="0">
                <a:solidFill>
                  <a:srgbClr val="A31515"/>
                </a:solidFill>
                <a:effectLst/>
                <a:latin typeface="Cascadia Mono" panose="020B0609020000020004" pitchFamily="49" charset="0"/>
                <a:cs typeface="Cascadia Mono" panose="020B0609020000020004" pitchFamily="49" charset="0"/>
              </a:rPr>
              <a:t>"Hello World!"</a:t>
            </a: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11" name="Content Placeholder 2">
            <a:extLst>
              <a:ext uri="{FF2B5EF4-FFF2-40B4-BE49-F238E27FC236}">
                <a16:creationId xmlns:a16="http://schemas.microsoft.com/office/drawing/2014/main" id="{417FE1DC-F1A0-78A7-D7CA-BD2C370C17DB}"/>
              </a:ext>
            </a:extLst>
          </p:cNvPr>
          <p:cNvSpPr txBox="1">
            <a:spLocks/>
          </p:cNvSpPr>
          <p:nvPr/>
        </p:nvSpPr>
        <p:spPr>
          <a:xfrm>
            <a:off x="4403313" y="2719395"/>
            <a:ext cx="2291269" cy="301488"/>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rgbClr val="161616"/>
                </a:solidFill>
                <a:latin typeface="Segoe UI" panose="020B0502040204020203" pitchFamily="34" charset="0"/>
              </a:rPr>
              <a:t>Or simply…</a:t>
            </a:r>
            <a:endParaRPr lang="en-US" sz="1800" dirty="0">
              <a:latin typeface="Cascadia Mono Light" panose="020B0609020000020004" pitchFamily="49" charset="0"/>
              <a:cs typeface="Cascadia Mono Light" panose="020B0609020000020004" pitchFamily="49" charset="0"/>
            </a:endParaRPr>
          </a:p>
        </p:txBody>
      </p:sp>
      <p:sp>
        <p:nvSpPr>
          <p:cNvPr id="12" name="TextBox 11">
            <a:extLst>
              <a:ext uri="{FF2B5EF4-FFF2-40B4-BE49-F238E27FC236}">
                <a16:creationId xmlns:a16="http://schemas.microsoft.com/office/drawing/2014/main" id="{8C1E7D2F-E014-B24A-C6F4-084F080AD1F0}"/>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See commented code in </a:t>
            </a:r>
            <a:r>
              <a:rPr lang="en-US" sz="1400" dirty="0" err="1">
                <a:solidFill>
                  <a:schemeClr val="bg1"/>
                </a:solidFill>
              </a:rPr>
              <a:t>Program.cs</a:t>
            </a:r>
            <a:endParaRPr lang="en-US" sz="1400" dirty="0">
              <a:solidFill>
                <a:schemeClr val="bg1"/>
              </a:solidFill>
            </a:endParaRPr>
          </a:p>
        </p:txBody>
      </p:sp>
    </p:spTree>
    <p:extLst>
      <p:ext uri="{BB962C8B-B14F-4D97-AF65-F5344CB8AC3E}">
        <p14:creationId xmlns:p14="http://schemas.microsoft.com/office/powerpoint/2010/main" val="1848863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p:txBody>
          <a:bodyPr/>
          <a:lstStyle/>
          <a:p>
            <a:r>
              <a:rPr lang="en-US" dirty="0"/>
              <a:t>Immutable properties / Init only setters</a:t>
            </a:r>
            <a:br>
              <a:rPr lang="en-US" dirty="0"/>
            </a:b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6"/>
            <a:ext cx="7401242" cy="504032"/>
          </a:xfrm>
        </p:spPr>
        <p:txBody>
          <a:bodyPr>
            <a:normAutofit/>
          </a:bodyPr>
          <a:lstStyle/>
          <a:p>
            <a:pPr marL="0" indent="0">
              <a:buNone/>
            </a:pPr>
            <a:r>
              <a:rPr lang="en-US" sz="1400" dirty="0"/>
              <a:t>Init only setters provide consistent syntax to initialize members of an object.</a:t>
            </a:r>
            <a:br>
              <a:rPr lang="en-US" sz="1400" dirty="0"/>
            </a:br>
            <a:r>
              <a:rPr lang="en-US" sz="1400" dirty="0"/>
              <a:t>Can be used in class, struct and record.</a:t>
            </a:r>
            <a:endParaRPr lang="en-US" sz="1400"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14</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9" y="1310518"/>
            <a:ext cx="7524750" cy="1261232"/>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class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dirty="0">
                <a:solidFill>
                  <a:srgbClr val="2B91AF"/>
                </a:solidFill>
                <a:latin typeface="Cascadia Mono" panose="020B0609020000020004" pitchFamily="49" charset="0"/>
                <a:cs typeface="Cascadia Mono" panose="020B0609020000020004" pitchFamily="49" charset="0"/>
              </a:rPr>
              <a:t>PersonNoSetter</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FirstName { </a:t>
            </a:r>
            <a:r>
              <a:rPr lang="en-US" sz="1200" b="0" i="0" dirty="0">
                <a:solidFill>
                  <a:srgbClr val="0101FD"/>
                </a:solidFill>
                <a:effectLst/>
                <a:latin typeface="Cascadia Mono" panose="020B0609020000020004" pitchFamily="49" charset="0"/>
                <a:cs typeface="Cascadia Mono" panose="020B0609020000020004" pitchFamily="49" charset="0"/>
              </a:rPr>
              <a:t>get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init</a:t>
            </a: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LastName { </a:t>
            </a:r>
            <a:r>
              <a:rPr lang="en-US" sz="1200" b="0" i="0" dirty="0">
                <a:solidFill>
                  <a:srgbClr val="0101FD"/>
                </a:solidFill>
                <a:effectLst/>
                <a:latin typeface="Cascadia Mono" panose="020B0609020000020004" pitchFamily="49" charset="0"/>
                <a:cs typeface="Cascadia Mono" panose="020B0609020000020004" pitchFamily="49" charset="0"/>
              </a:rPr>
              <a:t>get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init</a:t>
            </a: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dirty="0">
                <a:solidFill>
                  <a:srgbClr val="000000"/>
                </a:solidFill>
                <a:latin typeface="Cascadia Mono" panose="020B0609020000020004" pitchFamily="49" charset="0"/>
                <a:cs typeface="Cascadia Mono" panose="020B0609020000020004" pitchFamily="49" charset="0"/>
              </a:rPr>
              <a:t>personNoSetter.FirstName = </a:t>
            </a:r>
            <a:r>
              <a:rPr lang="en-US" sz="1200" dirty="0">
                <a:solidFill>
                  <a:srgbClr val="A31515"/>
                </a:solidFill>
                <a:latin typeface="Cascadia Mono" panose="020B0609020000020004" pitchFamily="49" charset="0"/>
                <a:cs typeface="Cascadia Mono" panose="020B0609020000020004" pitchFamily="49" charset="0"/>
              </a:rPr>
              <a:t>"xyz"</a:t>
            </a:r>
            <a:r>
              <a:rPr lang="en-US" sz="1200" dirty="0">
                <a:solidFill>
                  <a:srgbClr val="000000"/>
                </a:solidFill>
                <a:latin typeface="Cascadia Mono" panose="020B0609020000020004" pitchFamily="49" charset="0"/>
                <a:cs typeface="Cascadia Mono" panose="020B0609020000020004" pitchFamily="49" charset="0"/>
              </a:rPr>
              <a:t>; </a:t>
            </a:r>
            <a:r>
              <a:rPr lang="en-US" sz="1200" b="1" dirty="0">
                <a:solidFill>
                  <a:schemeClr val="bg2">
                    <a:lumMod val="50000"/>
                  </a:schemeClr>
                </a:solidFill>
                <a:latin typeface="Cascadia Mono" panose="020B0609020000020004" pitchFamily="49" charset="0"/>
                <a:cs typeface="Cascadia Mono" panose="020B0609020000020004" pitchFamily="49" charset="0"/>
              </a:rPr>
              <a:t>//this is not allowed</a:t>
            </a:r>
          </a:p>
        </p:txBody>
      </p:sp>
      <p:sp>
        <p:nvSpPr>
          <p:cNvPr id="7" name="Content Placeholder 2">
            <a:extLst>
              <a:ext uri="{FF2B5EF4-FFF2-40B4-BE49-F238E27FC236}">
                <a16:creationId xmlns:a16="http://schemas.microsoft.com/office/drawing/2014/main" id="{59A37D87-843F-F844-DF54-A55493C91826}"/>
              </a:ext>
            </a:extLst>
          </p:cNvPr>
          <p:cNvSpPr txBox="1">
            <a:spLocks/>
          </p:cNvSpPr>
          <p:nvPr/>
        </p:nvSpPr>
        <p:spPr>
          <a:xfrm>
            <a:off x="287339" y="3108251"/>
            <a:ext cx="7524750" cy="1322832"/>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class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dirty="0">
                <a:solidFill>
                  <a:srgbClr val="2B91AF"/>
                </a:solidFill>
                <a:latin typeface="Cascadia Mono" panose="020B0609020000020004" pitchFamily="49" charset="0"/>
                <a:cs typeface="Cascadia Mono" panose="020B0609020000020004" pitchFamily="49" charset="0"/>
              </a:rPr>
              <a:t>PersonWithSetter</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FirstName { </a:t>
            </a:r>
            <a:r>
              <a:rPr lang="en-US" sz="1200" b="0" i="0" dirty="0">
                <a:solidFill>
                  <a:srgbClr val="0101FD"/>
                </a:solidFill>
                <a:effectLst/>
                <a:latin typeface="Cascadia Mono" panose="020B0609020000020004" pitchFamily="49" charset="0"/>
                <a:cs typeface="Cascadia Mono" panose="020B0609020000020004" pitchFamily="49" charset="0"/>
              </a:rPr>
              <a:t>get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set</a:t>
            </a: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LastName { </a:t>
            </a:r>
            <a:r>
              <a:rPr lang="en-US" sz="1200" b="0" i="0" dirty="0">
                <a:solidFill>
                  <a:srgbClr val="0101FD"/>
                </a:solidFill>
                <a:effectLst/>
                <a:latin typeface="Cascadia Mono" panose="020B0609020000020004" pitchFamily="49" charset="0"/>
                <a:cs typeface="Cascadia Mono" panose="020B0609020000020004" pitchFamily="49" charset="0"/>
              </a:rPr>
              <a:t>get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set</a:t>
            </a: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p>
          <a:p>
            <a:pPr marL="0" indent="0">
              <a:buNone/>
            </a:pPr>
            <a:r>
              <a:rPr lang="en-US" sz="1200" dirty="0">
                <a:solidFill>
                  <a:srgbClr val="000000"/>
                </a:solidFill>
                <a:latin typeface="Cascadia Mono" panose="020B0609020000020004" pitchFamily="49" charset="0"/>
                <a:cs typeface="Cascadia Mono" panose="020B0609020000020004" pitchFamily="49" charset="0"/>
              </a:rPr>
              <a:t>personWithSetter.FirstName = </a:t>
            </a:r>
            <a:r>
              <a:rPr lang="en-US" sz="1200" dirty="0">
                <a:solidFill>
                  <a:srgbClr val="A31515"/>
                </a:solidFill>
                <a:latin typeface="Cascadia Mono" panose="020B0609020000020004" pitchFamily="49" charset="0"/>
                <a:cs typeface="Cascadia Mono" panose="020B0609020000020004" pitchFamily="49" charset="0"/>
              </a:rPr>
              <a:t>"xyz"</a:t>
            </a:r>
            <a:r>
              <a:rPr lang="en-US" sz="1200" dirty="0">
                <a:solidFill>
                  <a:srgbClr val="000000"/>
                </a:solidFill>
                <a:latin typeface="Cascadia Mono" panose="020B0609020000020004" pitchFamily="49" charset="0"/>
                <a:cs typeface="Cascadia Mono" panose="020B0609020000020004" pitchFamily="49" charset="0"/>
              </a:rPr>
              <a:t>; </a:t>
            </a:r>
            <a:r>
              <a:rPr lang="en-US" sz="1200" b="1" dirty="0">
                <a:solidFill>
                  <a:schemeClr val="bg2">
                    <a:lumMod val="50000"/>
                  </a:schemeClr>
                </a:solidFill>
                <a:latin typeface="Cascadia Mono" panose="020B0609020000020004" pitchFamily="49" charset="0"/>
                <a:cs typeface="Cascadia Mono" panose="020B0609020000020004" pitchFamily="49" charset="0"/>
              </a:rPr>
              <a:t>//this is OK</a:t>
            </a:r>
          </a:p>
        </p:txBody>
      </p:sp>
      <p:sp>
        <p:nvSpPr>
          <p:cNvPr id="8" name="Content Placeholder 2">
            <a:extLst>
              <a:ext uri="{FF2B5EF4-FFF2-40B4-BE49-F238E27FC236}">
                <a16:creationId xmlns:a16="http://schemas.microsoft.com/office/drawing/2014/main" id="{E9076819-24A5-DE1E-1505-F9AC8260109F}"/>
              </a:ext>
            </a:extLst>
          </p:cNvPr>
          <p:cNvSpPr txBox="1">
            <a:spLocks/>
          </p:cNvSpPr>
          <p:nvPr/>
        </p:nvSpPr>
        <p:spPr>
          <a:xfrm>
            <a:off x="244667" y="2798064"/>
            <a:ext cx="7401242" cy="291613"/>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dirty="0"/>
              <a:t>Compare to…</a:t>
            </a:r>
            <a:endParaRPr lang="en-US" sz="1400" dirty="0">
              <a:latin typeface="Cascadia Mono Light" panose="020B0609020000020004" pitchFamily="49" charset="0"/>
              <a:cs typeface="Cascadia Mono Light" panose="020B0609020000020004" pitchFamily="49" charset="0"/>
            </a:endParaRPr>
          </a:p>
        </p:txBody>
      </p:sp>
      <p:sp>
        <p:nvSpPr>
          <p:cNvPr id="9" name="TextBox 8">
            <a:extLst>
              <a:ext uri="{FF2B5EF4-FFF2-40B4-BE49-F238E27FC236}">
                <a16:creationId xmlns:a16="http://schemas.microsoft.com/office/drawing/2014/main" id="{AE7314B7-62EC-F7FF-E0F9-8BE0C803ADAE}"/>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V09_01_InitOnlySetters</a:t>
            </a:r>
          </a:p>
        </p:txBody>
      </p:sp>
    </p:spTree>
    <p:extLst>
      <p:ext uri="{BB962C8B-B14F-4D97-AF65-F5344CB8AC3E}">
        <p14:creationId xmlns:p14="http://schemas.microsoft.com/office/powerpoint/2010/main" val="553635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1882E-2B50-77F2-E679-B97B7407F1DC}"/>
              </a:ext>
            </a:extLst>
          </p:cNvPr>
          <p:cNvSpPr>
            <a:spLocks noGrp="1"/>
          </p:cNvSpPr>
          <p:nvPr>
            <p:ph type="ctrTitle"/>
          </p:nvPr>
        </p:nvSpPr>
        <p:spPr/>
        <p:txBody>
          <a:bodyPr/>
          <a:lstStyle/>
          <a:p>
            <a:r>
              <a:rPr lang="en-US" dirty="0"/>
              <a:t>Record type</a:t>
            </a:r>
          </a:p>
        </p:txBody>
      </p:sp>
    </p:spTree>
    <p:extLst>
      <p:ext uri="{BB962C8B-B14F-4D97-AF65-F5344CB8AC3E}">
        <p14:creationId xmlns:p14="http://schemas.microsoft.com/office/powerpoint/2010/main" val="262851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C89E9-9BC9-404A-A3D3-8729EED7CBA0}"/>
              </a:ext>
            </a:extLst>
          </p:cNvPr>
          <p:cNvSpPr>
            <a:spLocks noGrp="1"/>
          </p:cNvSpPr>
          <p:nvPr>
            <p:ph type="title"/>
          </p:nvPr>
        </p:nvSpPr>
        <p:spPr/>
        <p:txBody>
          <a:bodyPr/>
          <a:lstStyle/>
          <a:p>
            <a:r>
              <a:rPr lang="en-GB" dirty="0"/>
              <a:t>Record type </a:t>
            </a:r>
            <a:br>
              <a:rPr lang="en-GB" dirty="0"/>
            </a:br>
            <a:r>
              <a:rPr lang="en-US" sz="1600" dirty="0"/>
              <a:t>a new reference type with built in functionality for encapsulating data</a:t>
            </a:r>
            <a:endParaRPr lang="en-GB" sz="1600" dirty="0"/>
          </a:p>
        </p:txBody>
      </p:sp>
      <p:sp>
        <p:nvSpPr>
          <p:cNvPr id="5" name="Footer Placeholder 4">
            <a:extLst>
              <a:ext uri="{FF2B5EF4-FFF2-40B4-BE49-F238E27FC236}">
                <a16:creationId xmlns:a16="http://schemas.microsoft.com/office/drawing/2014/main" id="{E25FD232-912C-4FAB-B6A6-0F3354064BF6}"/>
              </a:ext>
            </a:extLst>
          </p:cNvPr>
          <p:cNvSpPr>
            <a:spLocks noGrp="1"/>
          </p:cNvSpPr>
          <p:nvPr>
            <p:ph type="ftr" sz="quarter" idx="11"/>
          </p:nvPr>
        </p:nvSpPr>
        <p:spPr/>
        <p:txBody>
          <a:bodyPr/>
          <a:lstStyle/>
          <a:p>
            <a:r>
              <a:rPr lang="en-GB"/>
              <a:t>Internal</a:t>
            </a:r>
            <a:endParaRPr lang="en-GB" dirty="0"/>
          </a:p>
        </p:txBody>
      </p:sp>
      <p:sp>
        <p:nvSpPr>
          <p:cNvPr id="6" name="Slide Number Placeholder 5">
            <a:extLst>
              <a:ext uri="{FF2B5EF4-FFF2-40B4-BE49-F238E27FC236}">
                <a16:creationId xmlns:a16="http://schemas.microsoft.com/office/drawing/2014/main" id="{0F6DBB51-7924-4F7B-BB65-65697A535453}"/>
              </a:ext>
            </a:extLst>
          </p:cNvPr>
          <p:cNvSpPr>
            <a:spLocks noGrp="1"/>
          </p:cNvSpPr>
          <p:nvPr>
            <p:ph type="sldNum" sz="quarter" idx="12"/>
          </p:nvPr>
        </p:nvSpPr>
        <p:spPr/>
        <p:txBody>
          <a:bodyPr/>
          <a:lstStyle/>
          <a:p>
            <a:fld id="{61E25E67-CBB9-434B-BBF7-0A5E970272B8}" type="slidenum">
              <a:rPr lang="en-GB" smtClean="0"/>
              <a:t>16</a:t>
            </a:fld>
            <a:endParaRPr lang="en-GB" dirty="0"/>
          </a:p>
        </p:txBody>
      </p:sp>
      <p:sp>
        <p:nvSpPr>
          <p:cNvPr id="9" name="Content Placeholder 8">
            <a:extLst>
              <a:ext uri="{FF2B5EF4-FFF2-40B4-BE49-F238E27FC236}">
                <a16:creationId xmlns:a16="http://schemas.microsoft.com/office/drawing/2014/main" id="{0DB3294D-A402-4DB5-B69D-6587B1B76859}"/>
              </a:ext>
            </a:extLst>
          </p:cNvPr>
          <p:cNvSpPr>
            <a:spLocks noGrp="1"/>
          </p:cNvSpPr>
          <p:nvPr>
            <p:ph idx="1"/>
          </p:nvPr>
        </p:nvSpPr>
        <p:spPr>
          <a:xfrm>
            <a:off x="287338" y="1603182"/>
            <a:ext cx="7524750" cy="504032"/>
          </a:xfrm>
          <a:solidFill>
            <a:schemeClr val="accent2">
              <a:lumMod val="20000"/>
              <a:lumOff val="80000"/>
            </a:schemeClr>
          </a:solidFill>
        </p:spPr>
        <p:txBody>
          <a:bodyPr>
            <a:noAutofit/>
          </a:bodyPr>
          <a:lstStyle/>
          <a:p>
            <a:pPr marL="0" indent="0">
              <a:buNone/>
            </a:pPr>
            <a:r>
              <a:rPr lang="en-US" sz="1200" dirty="0">
                <a:solidFill>
                  <a:srgbClr val="0000FF"/>
                </a:solidFill>
                <a:latin typeface="Cascadia Mono" panose="020B0609020000020004" pitchFamily="49" charset="0"/>
                <a:cs typeface="Cascadia Mono" panose="020B0609020000020004" pitchFamily="49" charset="0"/>
              </a:rPr>
              <a:t>public</a:t>
            </a:r>
            <a:r>
              <a:rPr lang="en-US" sz="1200" dirty="0">
                <a:solidFill>
                  <a:srgbClr val="000000"/>
                </a:solidFill>
                <a:latin typeface="Cascadia Mono" panose="020B0609020000020004" pitchFamily="49" charset="0"/>
                <a:cs typeface="Cascadia Mono" panose="020B0609020000020004" pitchFamily="49" charset="0"/>
              </a:rPr>
              <a:t> </a:t>
            </a:r>
            <a:r>
              <a:rPr lang="en-US" sz="1200" dirty="0">
                <a:solidFill>
                  <a:srgbClr val="0000FF"/>
                </a:solidFill>
                <a:latin typeface="Cascadia Mono" panose="020B0609020000020004" pitchFamily="49" charset="0"/>
                <a:cs typeface="Cascadia Mono" panose="020B0609020000020004" pitchFamily="49" charset="0"/>
              </a:rPr>
              <a:t>record</a:t>
            </a:r>
            <a:r>
              <a:rPr lang="en-US" sz="1200" dirty="0">
                <a:solidFill>
                  <a:srgbClr val="000000"/>
                </a:solidFill>
                <a:latin typeface="Cascadia Mono" panose="020B0609020000020004" pitchFamily="49" charset="0"/>
                <a:cs typeface="Cascadia Mono" panose="020B0609020000020004" pitchFamily="49" charset="0"/>
              </a:rPr>
              <a:t> </a:t>
            </a:r>
            <a:r>
              <a:rPr lang="en-US" sz="1200" dirty="0">
                <a:solidFill>
                  <a:srgbClr val="2B91AF"/>
                </a:solidFill>
                <a:latin typeface="Cascadia Mono" panose="020B0609020000020004" pitchFamily="49" charset="0"/>
                <a:cs typeface="Cascadia Mono" panose="020B0609020000020004" pitchFamily="49" charset="0"/>
              </a:rPr>
              <a:t>Person</a:t>
            </a:r>
            <a:r>
              <a:rPr lang="en-US" sz="1200" dirty="0">
                <a:solidFill>
                  <a:srgbClr val="000000"/>
                </a:solidFill>
                <a:latin typeface="Cascadia Mono" panose="020B0609020000020004" pitchFamily="49" charset="0"/>
                <a:cs typeface="Cascadia Mono" panose="020B0609020000020004" pitchFamily="49" charset="0"/>
              </a:rPr>
              <a:t>(</a:t>
            </a:r>
            <a:r>
              <a:rPr lang="en-US" sz="1200" dirty="0">
                <a:solidFill>
                  <a:srgbClr val="0000FF"/>
                </a:solidFill>
                <a:latin typeface="Cascadia Mono" panose="020B0609020000020004" pitchFamily="49" charset="0"/>
                <a:cs typeface="Cascadia Mono" panose="020B0609020000020004" pitchFamily="49" charset="0"/>
              </a:rPr>
              <a:t>string</a:t>
            </a:r>
            <a:r>
              <a:rPr lang="en-US" sz="1200" dirty="0">
                <a:solidFill>
                  <a:srgbClr val="000000"/>
                </a:solidFill>
                <a:latin typeface="Cascadia Mono" panose="020B0609020000020004" pitchFamily="49" charset="0"/>
                <a:cs typeface="Cascadia Mono" panose="020B0609020000020004" pitchFamily="49" charset="0"/>
              </a:rPr>
              <a:t> FirstName, </a:t>
            </a:r>
            <a:r>
              <a:rPr lang="en-US" sz="1200" dirty="0">
                <a:solidFill>
                  <a:srgbClr val="0000FF"/>
                </a:solidFill>
                <a:latin typeface="Cascadia Mono" panose="020B0609020000020004" pitchFamily="49" charset="0"/>
                <a:cs typeface="Cascadia Mono" panose="020B0609020000020004" pitchFamily="49" charset="0"/>
              </a:rPr>
              <a:t>string</a:t>
            </a:r>
            <a:r>
              <a:rPr lang="en-US" sz="1200" dirty="0">
                <a:solidFill>
                  <a:srgbClr val="000000"/>
                </a:solidFill>
                <a:latin typeface="Cascadia Mono" panose="020B0609020000020004" pitchFamily="49" charset="0"/>
                <a:cs typeface="Cascadia Mono" panose="020B0609020000020004" pitchFamily="49" charset="0"/>
              </a:rPr>
              <a:t> LastName);</a:t>
            </a:r>
            <a:br>
              <a:rPr lang="en-US" sz="1200" dirty="0">
                <a:solidFill>
                  <a:srgbClr val="000000"/>
                </a:solidFill>
                <a:latin typeface="Cascadia Mono" panose="020B0609020000020004" pitchFamily="49" charset="0"/>
                <a:cs typeface="Cascadia Mono" panose="020B0609020000020004" pitchFamily="49" charset="0"/>
              </a:rPr>
            </a:br>
            <a:r>
              <a:rPr lang="en-US" sz="1200" dirty="0">
                <a:solidFill>
                  <a:srgbClr val="2B91AF"/>
                </a:solidFill>
                <a:latin typeface="Cascadia Mono" panose="020B0609020000020004" pitchFamily="49" charset="0"/>
                <a:cs typeface="Cascadia Mono" panose="020B0609020000020004" pitchFamily="49" charset="0"/>
              </a:rPr>
              <a:t>Person</a:t>
            </a:r>
            <a:r>
              <a:rPr lang="en-US" sz="1200" dirty="0">
                <a:solidFill>
                  <a:srgbClr val="000000"/>
                </a:solidFill>
                <a:latin typeface="Cascadia Mono" panose="020B0609020000020004" pitchFamily="49" charset="0"/>
              </a:rPr>
              <a:t> person = </a:t>
            </a:r>
            <a:r>
              <a:rPr lang="en-US" sz="1200" dirty="0">
                <a:solidFill>
                  <a:srgbClr val="0000FF"/>
                </a:solidFill>
                <a:latin typeface="Cascadia Mono" panose="020B0609020000020004" pitchFamily="49" charset="0"/>
              </a:rPr>
              <a:t>new </a:t>
            </a:r>
            <a:r>
              <a:rPr lang="en-US" sz="1200" dirty="0">
                <a:solidFill>
                  <a:srgbClr val="2B91AF"/>
                </a:solidFill>
                <a:latin typeface="Cascadia Mono" panose="020B0609020000020004" pitchFamily="49" charset="0"/>
                <a:cs typeface="Cascadia Mono" panose="020B0609020000020004" pitchFamily="49" charset="0"/>
              </a:rPr>
              <a:t>Person</a:t>
            </a:r>
            <a:r>
              <a:rPr lang="en-US" sz="1200" dirty="0">
                <a:solidFill>
                  <a:srgbClr val="000000"/>
                </a:solidFill>
                <a:latin typeface="Cascadia Mono" panose="020B0609020000020004" pitchFamily="49" charset="0"/>
              </a:rPr>
              <a:t>(</a:t>
            </a:r>
            <a:r>
              <a:rPr lang="en-US" sz="1200" dirty="0">
                <a:solidFill>
                  <a:srgbClr val="A31515"/>
                </a:solidFill>
                <a:latin typeface="Cascadia Mono" panose="020B0609020000020004" pitchFamily="49" charset="0"/>
              </a:rPr>
              <a:t>"abc"</a:t>
            </a:r>
            <a:r>
              <a:rPr lang="en-US" sz="1200" dirty="0">
                <a:solidFill>
                  <a:srgbClr val="000000"/>
                </a:solidFill>
                <a:latin typeface="Cascadia Mono" panose="020B0609020000020004" pitchFamily="49" charset="0"/>
              </a:rPr>
              <a:t>, </a:t>
            </a:r>
            <a:r>
              <a:rPr lang="en-US" sz="1200" dirty="0">
                <a:solidFill>
                  <a:srgbClr val="A31515"/>
                </a:solidFill>
                <a:latin typeface="Cascadia Mono" panose="020B0609020000020004" pitchFamily="49" charset="0"/>
              </a:rPr>
              <a:t>"def"</a:t>
            </a:r>
            <a:r>
              <a:rPr lang="en-US" sz="1200" dirty="0">
                <a:solidFill>
                  <a:srgbClr val="000000"/>
                </a:solidFill>
                <a:latin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endParaRPr lang="en-GB" sz="1200" dirty="0">
              <a:latin typeface="Cascadia Mono" panose="020B0609020000020004" pitchFamily="49" charset="0"/>
              <a:cs typeface="Cascadia Mono" panose="020B0609020000020004" pitchFamily="49" charset="0"/>
            </a:endParaRPr>
          </a:p>
        </p:txBody>
      </p:sp>
      <p:sp>
        <p:nvSpPr>
          <p:cNvPr id="3" name="Content Placeholder 2">
            <a:extLst>
              <a:ext uri="{FF2B5EF4-FFF2-40B4-BE49-F238E27FC236}">
                <a16:creationId xmlns:a16="http://schemas.microsoft.com/office/drawing/2014/main" id="{2ABC2CA4-3973-7A07-51E7-86E341CCDC14}"/>
              </a:ext>
            </a:extLst>
          </p:cNvPr>
          <p:cNvSpPr txBox="1">
            <a:spLocks/>
          </p:cNvSpPr>
          <p:nvPr/>
        </p:nvSpPr>
        <p:spPr>
          <a:xfrm>
            <a:off x="287338" y="1081034"/>
            <a:ext cx="7524749" cy="405901"/>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dirty="0">
                <a:latin typeface="Segoe UI" panose="020B0502040204020203" pitchFamily="34" charset="0"/>
                <a:cs typeface="Segoe UI" panose="020B0502040204020203" pitchFamily="34" charset="0"/>
              </a:rPr>
              <a:t>Positional syntax for property definition</a:t>
            </a:r>
          </a:p>
        </p:txBody>
      </p:sp>
      <p:sp>
        <p:nvSpPr>
          <p:cNvPr id="4" name="Content Placeholder 8">
            <a:extLst>
              <a:ext uri="{FF2B5EF4-FFF2-40B4-BE49-F238E27FC236}">
                <a16:creationId xmlns:a16="http://schemas.microsoft.com/office/drawing/2014/main" id="{30C1C6BE-8EEB-1893-3DD2-DE1BD2C6F114}"/>
              </a:ext>
            </a:extLst>
          </p:cNvPr>
          <p:cNvSpPr txBox="1">
            <a:spLocks/>
          </p:cNvSpPr>
          <p:nvPr/>
        </p:nvSpPr>
        <p:spPr>
          <a:xfrm>
            <a:off x="287339" y="2986734"/>
            <a:ext cx="7524750" cy="1402386"/>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record</a:t>
            </a:r>
            <a:r>
              <a:rPr lang="en-US" sz="1200" dirty="0">
                <a:solidFill>
                  <a:srgbClr val="000000"/>
                </a:solidFill>
                <a:latin typeface="Cascadia Mono" panose="020B0609020000020004" pitchFamily="49" charset="0"/>
              </a:rPr>
              <a:t> </a:t>
            </a:r>
            <a:r>
              <a:rPr lang="en-US" sz="1200" dirty="0">
                <a:solidFill>
                  <a:srgbClr val="2B91AF"/>
                </a:solidFill>
                <a:latin typeface="Cascadia Mono" panose="020B0609020000020004" pitchFamily="49" charset="0"/>
              </a:rPr>
              <a:t>Person</a:t>
            </a:r>
            <a:br>
              <a:rPr lang="en-US" sz="1200" dirty="0">
                <a:solidFill>
                  <a:srgbClr val="2B91AF"/>
                </a:solidFill>
                <a:latin typeface="Cascadia Mono" panose="020B0609020000020004" pitchFamily="49" charset="0"/>
              </a:rPr>
            </a:br>
            <a:r>
              <a:rPr lang="en-US" sz="1200" dirty="0">
                <a:solidFill>
                  <a:srgbClr val="000000"/>
                </a:solidFill>
                <a:latin typeface="Cascadia Mono" panose="020B0609020000020004" pitchFamily="49" charset="0"/>
              </a:rPr>
              <a:t>{</a:t>
            </a:r>
            <a:br>
              <a:rPr lang="en-US" sz="1200" dirty="0">
                <a:solidFill>
                  <a:srgbClr val="000000"/>
                </a:solidFill>
                <a:latin typeface="Cascadia Mono" panose="020B0609020000020004" pitchFamily="49" charset="0"/>
              </a:rPr>
            </a:br>
            <a:r>
              <a:rPr lang="en-US" sz="1200" dirty="0">
                <a:solidFill>
                  <a:srgbClr val="0000FF"/>
                </a:solidFill>
                <a:latin typeface="Cascadia Mono" panose="020B0609020000020004" pitchFamily="49" charset="0"/>
              </a:rPr>
              <a:t>   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FirstName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init</a:t>
            </a:r>
            <a:r>
              <a:rPr lang="en-US" sz="1200" dirty="0">
                <a:solidFill>
                  <a:srgbClr val="000000"/>
                </a:solidFill>
                <a:latin typeface="Cascadia Mono" panose="020B0609020000020004" pitchFamily="49" charset="0"/>
              </a:rPr>
              <a:t>; }</a:t>
            </a:r>
            <a:br>
              <a:rPr lang="en-US" sz="1200" dirty="0">
                <a:solidFill>
                  <a:srgbClr val="000000"/>
                </a:solidFill>
                <a:latin typeface="Cascadia Mono" panose="020B0609020000020004" pitchFamily="49" charset="0"/>
              </a:rPr>
            </a:br>
            <a:r>
              <a:rPr lang="en-US" sz="1200" dirty="0">
                <a:solidFill>
                  <a:srgbClr val="0000FF"/>
                </a:solidFill>
                <a:latin typeface="Cascadia Mono" panose="020B0609020000020004" pitchFamily="49" charset="0"/>
              </a:rPr>
              <a:t>   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LastName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init</a:t>
            </a:r>
            <a:r>
              <a:rPr lang="en-US" sz="1200" dirty="0">
                <a:solidFill>
                  <a:srgbClr val="000000"/>
                </a:solidFill>
                <a:latin typeface="Cascadia Mono" panose="020B0609020000020004" pitchFamily="49" charset="0"/>
              </a:rPr>
              <a:t>; }</a:t>
            </a:r>
            <a:br>
              <a:rPr lang="en-US"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br>
              <a:rPr lang="en-US" sz="1200" dirty="0">
                <a:solidFill>
                  <a:srgbClr val="000000"/>
                </a:solidFill>
                <a:latin typeface="Cascadia Mono" panose="020B0609020000020004" pitchFamily="49" charset="0"/>
              </a:rPr>
            </a:br>
            <a:br>
              <a:rPr lang="en-US" sz="1200" dirty="0">
                <a:solidFill>
                  <a:srgbClr val="000000"/>
                </a:solidFill>
                <a:latin typeface="Cascadia Mono" panose="020B0609020000020004" pitchFamily="49" charset="0"/>
              </a:rPr>
            </a:br>
            <a:r>
              <a:rPr lang="en-US" sz="1200" dirty="0">
                <a:solidFill>
                  <a:srgbClr val="2B91AF"/>
                </a:solidFill>
                <a:latin typeface="Cascadia Mono" panose="020B0609020000020004" pitchFamily="49" charset="0"/>
                <a:cs typeface="Cascadia Mono" panose="020B0609020000020004" pitchFamily="49" charset="0"/>
              </a:rPr>
              <a:t>Person</a:t>
            </a:r>
            <a:r>
              <a:rPr lang="en-US" sz="1200" dirty="0">
                <a:solidFill>
                  <a:srgbClr val="000000"/>
                </a:solidFill>
                <a:latin typeface="Cascadia Mono" panose="020B0609020000020004" pitchFamily="49" charset="0"/>
              </a:rPr>
              <a:t> person =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2B91AF"/>
                </a:solidFill>
                <a:latin typeface="Cascadia Mono" panose="020B0609020000020004" pitchFamily="49" charset="0"/>
                <a:cs typeface="Cascadia Mono" panose="020B0609020000020004" pitchFamily="49" charset="0"/>
              </a:rPr>
              <a:t>Person</a:t>
            </a:r>
            <a:r>
              <a:rPr lang="en-US" sz="1200" dirty="0">
                <a:solidFill>
                  <a:srgbClr val="000000"/>
                </a:solidFill>
                <a:latin typeface="Cascadia Mono" panose="020B0609020000020004" pitchFamily="49" charset="0"/>
              </a:rPr>
              <a:t>{ FirstName = </a:t>
            </a:r>
            <a:r>
              <a:rPr lang="en-US" sz="1200" dirty="0">
                <a:solidFill>
                  <a:srgbClr val="A31515"/>
                </a:solidFill>
                <a:latin typeface="Cascadia Mono" panose="020B0609020000020004" pitchFamily="49" charset="0"/>
              </a:rPr>
              <a:t>"a</a:t>
            </a:r>
            <a:r>
              <a:rPr lang="cs-CZ" sz="1200" dirty="0">
                <a:solidFill>
                  <a:srgbClr val="A31515"/>
                </a:solidFill>
                <a:latin typeface="Cascadia Mono" panose="020B0609020000020004" pitchFamily="49" charset="0"/>
              </a:rPr>
              <a:t>bc</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 LastName = </a:t>
            </a:r>
            <a:r>
              <a:rPr lang="en-US" sz="1200" dirty="0">
                <a:solidFill>
                  <a:srgbClr val="A31515"/>
                </a:solidFill>
                <a:latin typeface="Cascadia Mono" panose="020B0609020000020004" pitchFamily="49" charset="0"/>
              </a:rPr>
              <a:t>„</a:t>
            </a:r>
            <a:r>
              <a:rPr lang="cs-CZ" sz="1200" dirty="0">
                <a:solidFill>
                  <a:srgbClr val="A31515"/>
                </a:solidFill>
                <a:latin typeface="Cascadia Mono" panose="020B0609020000020004" pitchFamily="49" charset="0"/>
              </a:rPr>
              <a:t>def</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 };</a:t>
            </a:r>
            <a:endParaRPr lang="en-GB" sz="1200" dirty="0">
              <a:latin typeface="Cascadia Mono" panose="020B0609020000020004" pitchFamily="49" charset="0"/>
              <a:cs typeface="Cascadia Mono" panose="020B0609020000020004" pitchFamily="49" charset="0"/>
            </a:endParaRPr>
          </a:p>
        </p:txBody>
      </p:sp>
      <p:sp>
        <p:nvSpPr>
          <p:cNvPr id="7" name="Content Placeholder 2">
            <a:extLst>
              <a:ext uri="{FF2B5EF4-FFF2-40B4-BE49-F238E27FC236}">
                <a16:creationId xmlns:a16="http://schemas.microsoft.com/office/drawing/2014/main" id="{29186B74-63A8-0D03-511D-23BC9415A365}"/>
              </a:ext>
            </a:extLst>
          </p:cNvPr>
          <p:cNvSpPr txBox="1">
            <a:spLocks/>
          </p:cNvSpPr>
          <p:nvPr/>
        </p:nvSpPr>
        <p:spPr>
          <a:xfrm>
            <a:off x="287338" y="2417353"/>
            <a:ext cx="7524749" cy="504032"/>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cs-CZ" sz="1400" dirty="0">
                <a:latin typeface="Segoe UI" panose="020B0502040204020203" pitchFamily="34" charset="0"/>
                <a:cs typeface="Segoe UI" panose="020B0502040204020203" pitchFamily="34" charset="0"/>
              </a:rPr>
              <a:t>Almost same </a:t>
            </a:r>
            <a:r>
              <a:rPr lang="en-US" sz="1400" dirty="0">
                <a:latin typeface="Segoe UI" panose="020B0502040204020203" pitchFamily="34" charset="0"/>
                <a:cs typeface="Segoe UI" panose="020B0502040204020203" pitchFamily="34" charset="0"/>
              </a:rPr>
              <a:t>meaning as…</a:t>
            </a:r>
            <a:r>
              <a:rPr lang="cs-CZ" sz="1400" dirty="0">
                <a:latin typeface="Segoe UI" panose="020B0502040204020203" pitchFamily="34" charset="0"/>
                <a:cs typeface="Segoe UI" panose="020B0502040204020203" pitchFamily="34" charset="0"/>
              </a:rPr>
              <a:t> (difference in construction)</a:t>
            </a:r>
            <a:endParaRPr lang="en-US" sz="1400" dirty="0">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148DE1C8-097B-0D78-2FE7-E34BB2ABC0A6}"/>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V09_02_RecordClass</a:t>
            </a:r>
          </a:p>
        </p:txBody>
      </p:sp>
    </p:spTree>
    <p:extLst>
      <p:ext uri="{BB962C8B-B14F-4D97-AF65-F5344CB8AC3E}">
        <p14:creationId xmlns:p14="http://schemas.microsoft.com/office/powerpoint/2010/main" val="695839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C89E9-9BC9-404A-A3D3-8729EED7CBA0}"/>
              </a:ext>
            </a:extLst>
          </p:cNvPr>
          <p:cNvSpPr>
            <a:spLocks noGrp="1"/>
          </p:cNvSpPr>
          <p:nvPr>
            <p:ph type="title"/>
          </p:nvPr>
        </p:nvSpPr>
        <p:spPr/>
        <p:txBody>
          <a:bodyPr/>
          <a:lstStyle/>
          <a:p>
            <a:r>
              <a:rPr lang="en-GB" dirty="0"/>
              <a:t>Record types – </a:t>
            </a:r>
            <a:r>
              <a:rPr lang="en-US" dirty="0"/>
              <a:t>combined </a:t>
            </a:r>
            <a:r>
              <a:rPr lang="cs-CZ" dirty="0"/>
              <a:t>declaration</a:t>
            </a:r>
            <a:endParaRPr lang="en-GB" dirty="0"/>
          </a:p>
        </p:txBody>
      </p:sp>
      <p:sp>
        <p:nvSpPr>
          <p:cNvPr id="5" name="Footer Placeholder 4">
            <a:extLst>
              <a:ext uri="{FF2B5EF4-FFF2-40B4-BE49-F238E27FC236}">
                <a16:creationId xmlns:a16="http://schemas.microsoft.com/office/drawing/2014/main" id="{E25FD232-912C-4FAB-B6A6-0F3354064BF6}"/>
              </a:ext>
            </a:extLst>
          </p:cNvPr>
          <p:cNvSpPr>
            <a:spLocks noGrp="1"/>
          </p:cNvSpPr>
          <p:nvPr>
            <p:ph type="ftr" sz="quarter" idx="11"/>
          </p:nvPr>
        </p:nvSpPr>
        <p:spPr/>
        <p:txBody>
          <a:bodyPr/>
          <a:lstStyle/>
          <a:p>
            <a:r>
              <a:rPr lang="en-GB"/>
              <a:t>Internal</a:t>
            </a:r>
            <a:endParaRPr lang="en-GB" dirty="0"/>
          </a:p>
        </p:txBody>
      </p:sp>
      <p:sp>
        <p:nvSpPr>
          <p:cNvPr id="6" name="Slide Number Placeholder 5">
            <a:extLst>
              <a:ext uri="{FF2B5EF4-FFF2-40B4-BE49-F238E27FC236}">
                <a16:creationId xmlns:a16="http://schemas.microsoft.com/office/drawing/2014/main" id="{0F6DBB51-7924-4F7B-BB65-65697A535453}"/>
              </a:ext>
            </a:extLst>
          </p:cNvPr>
          <p:cNvSpPr>
            <a:spLocks noGrp="1"/>
          </p:cNvSpPr>
          <p:nvPr>
            <p:ph type="sldNum" sz="quarter" idx="12"/>
          </p:nvPr>
        </p:nvSpPr>
        <p:spPr/>
        <p:txBody>
          <a:bodyPr/>
          <a:lstStyle/>
          <a:p>
            <a:fld id="{61E25E67-CBB9-434B-BBF7-0A5E970272B8}" type="slidenum">
              <a:rPr lang="en-GB" smtClean="0"/>
              <a:t>17</a:t>
            </a:fld>
            <a:endParaRPr lang="en-GB" dirty="0"/>
          </a:p>
        </p:txBody>
      </p:sp>
      <p:sp>
        <p:nvSpPr>
          <p:cNvPr id="9" name="Content Placeholder 8">
            <a:extLst>
              <a:ext uri="{FF2B5EF4-FFF2-40B4-BE49-F238E27FC236}">
                <a16:creationId xmlns:a16="http://schemas.microsoft.com/office/drawing/2014/main" id="{0DB3294D-A402-4DB5-B69D-6587B1B76859}"/>
              </a:ext>
            </a:extLst>
          </p:cNvPr>
          <p:cNvSpPr>
            <a:spLocks noGrp="1"/>
          </p:cNvSpPr>
          <p:nvPr>
            <p:ph idx="1"/>
          </p:nvPr>
        </p:nvSpPr>
        <p:spPr>
          <a:xfrm>
            <a:off x="287336" y="1541781"/>
            <a:ext cx="7524750" cy="1372107"/>
          </a:xfrm>
          <a:solidFill>
            <a:schemeClr val="accent2">
              <a:lumMod val="20000"/>
              <a:lumOff val="80000"/>
            </a:schemeClr>
          </a:solidFill>
        </p:spPr>
        <p:txBody>
          <a:bodyPr>
            <a:noAutofit/>
          </a:bodyPr>
          <a:lstStyle/>
          <a:p>
            <a:pPr marL="0" indent="0">
              <a:buNone/>
            </a:pPr>
            <a:r>
              <a:rPr lang="en-US" sz="1200" dirty="0">
                <a:solidFill>
                  <a:srgbClr val="0000FF"/>
                </a:solidFill>
                <a:latin typeface="Cascadia Mono" panose="020B0609020000020004" pitchFamily="49" charset="0"/>
                <a:cs typeface="Cascadia Mono" panose="020B0609020000020004" pitchFamily="49" charset="0"/>
              </a:rPr>
              <a:t>public</a:t>
            </a:r>
            <a:r>
              <a:rPr lang="en-US" sz="1200" dirty="0">
                <a:solidFill>
                  <a:srgbClr val="000000"/>
                </a:solidFill>
                <a:latin typeface="Cascadia Mono" panose="020B0609020000020004" pitchFamily="49" charset="0"/>
                <a:cs typeface="Cascadia Mono" panose="020B0609020000020004" pitchFamily="49" charset="0"/>
              </a:rPr>
              <a:t> </a:t>
            </a:r>
            <a:r>
              <a:rPr lang="en-US" sz="1200" dirty="0">
                <a:solidFill>
                  <a:srgbClr val="0000FF"/>
                </a:solidFill>
                <a:latin typeface="Cascadia Mono" panose="020B0609020000020004" pitchFamily="49" charset="0"/>
                <a:cs typeface="Cascadia Mono" panose="020B0609020000020004" pitchFamily="49" charset="0"/>
              </a:rPr>
              <a:t>record</a:t>
            </a:r>
            <a:r>
              <a:rPr lang="en-US" sz="1200" dirty="0">
                <a:solidFill>
                  <a:srgbClr val="000000"/>
                </a:solidFill>
                <a:latin typeface="Cascadia Mono" panose="020B0609020000020004" pitchFamily="49" charset="0"/>
                <a:cs typeface="Cascadia Mono" panose="020B0609020000020004" pitchFamily="49" charset="0"/>
              </a:rPr>
              <a:t> </a:t>
            </a:r>
            <a:r>
              <a:rPr lang="en-US" sz="1200" dirty="0">
                <a:solidFill>
                  <a:srgbClr val="2B91AF"/>
                </a:solidFill>
                <a:latin typeface="Cascadia Mono" panose="020B0609020000020004" pitchFamily="49" charset="0"/>
                <a:cs typeface="Cascadia Mono" panose="020B0609020000020004" pitchFamily="49" charset="0"/>
              </a:rPr>
              <a:t>Person</a:t>
            </a:r>
            <a:r>
              <a:rPr lang="en-US" sz="1200" dirty="0">
                <a:solidFill>
                  <a:srgbClr val="000000"/>
                </a:solidFill>
                <a:latin typeface="Cascadia Mono" panose="020B0609020000020004" pitchFamily="49" charset="0"/>
                <a:cs typeface="Cascadia Mono" panose="020B0609020000020004" pitchFamily="49" charset="0"/>
              </a:rPr>
              <a:t>(</a:t>
            </a:r>
            <a:r>
              <a:rPr lang="en-US" sz="1200" dirty="0">
                <a:solidFill>
                  <a:srgbClr val="0000FF"/>
                </a:solidFill>
                <a:latin typeface="Cascadia Mono" panose="020B0609020000020004" pitchFamily="49" charset="0"/>
                <a:cs typeface="Cascadia Mono" panose="020B0609020000020004" pitchFamily="49" charset="0"/>
              </a:rPr>
              <a:t>string</a:t>
            </a:r>
            <a:r>
              <a:rPr lang="en-US" sz="1200" dirty="0">
                <a:solidFill>
                  <a:srgbClr val="000000"/>
                </a:solidFill>
                <a:latin typeface="Cascadia Mono" panose="020B0609020000020004" pitchFamily="49" charset="0"/>
                <a:cs typeface="Cascadia Mono" panose="020B0609020000020004" pitchFamily="49" charset="0"/>
              </a:rPr>
              <a:t> FirstName, </a:t>
            </a:r>
            <a:r>
              <a:rPr lang="en-US" sz="1200" dirty="0">
                <a:solidFill>
                  <a:srgbClr val="0000FF"/>
                </a:solidFill>
                <a:latin typeface="Cascadia Mono" panose="020B0609020000020004" pitchFamily="49" charset="0"/>
                <a:cs typeface="Cascadia Mono" panose="020B0609020000020004" pitchFamily="49" charset="0"/>
              </a:rPr>
              <a:t>string</a:t>
            </a:r>
            <a:r>
              <a:rPr lang="en-US" sz="1200" dirty="0">
                <a:solidFill>
                  <a:srgbClr val="000000"/>
                </a:solidFill>
                <a:latin typeface="Cascadia Mono" panose="020B0609020000020004" pitchFamily="49" charset="0"/>
                <a:cs typeface="Cascadia Mono" panose="020B0609020000020004" pitchFamily="49" charset="0"/>
              </a:rPr>
              <a:t> LastName)</a:t>
            </a:r>
            <a:br>
              <a:rPr lang="cs-CZ" sz="1200" dirty="0">
                <a:solidFill>
                  <a:srgbClr val="000000"/>
                </a:solidFill>
                <a:latin typeface="Cascadia Mono" panose="020B0609020000020004" pitchFamily="49" charset="0"/>
                <a:cs typeface="Cascadia Mono" panose="020B0609020000020004" pitchFamily="49" charset="0"/>
              </a:rPr>
            </a:br>
            <a:r>
              <a:rPr lang="en-US" sz="1200" dirty="0">
                <a:solidFill>
                  <a:srgbClr val="000000"/>
                </a:solidFill>
                <a:latin typeface="Cascadia Mono" panose="020B0609020000020004" pitchFamily="49" charset="0"/>
                <a:cs typeface="Cascadia Mono" panose="020B0609020000020004" pitchFamily="49" charset="0"/>
              </a:rPr>
              <a:t>{</a:t>
            </a:r>
          </a:p>
          <a:p>
            <a:pPr marL="0" indent="0">
              <a:buNone/>
            </a:pPr>
            <a:r>
              <a:rPr lang="en-US" sz="1200" dirty="0">
                <a:solidFill>
                  <a:srgbClr val="0000FF"/>
                </a:solidFill>
                <a:latin typeface="Cascadia Mono" panose="020B0609020000020004" pitchFamily="49" charset="0"/>
                <a:cs typeface="Cascadia Mono" panose="020B0609020000020004" pitchFamily="49" charset="0"/>
              </a:rPr>
              <a:t>   public</a:t>
            </a:r>
            <a:r>
              <a:rPr lang="en-US" sz="1200" dirty="0">
                <a:solidFill>
                  <a:srgbClr val="000000"/>
                </a:solidFill>
                <a:latin typeface="Cascadia Mono" panose="020B0609020000020004" pitchFamily="49" charset="0"/>
                <a:cs typeface="Cascadia Mono" panose="020B0609020000020004" pitchFamily="49" charset="0"/>
              </a:rPr>
              <a:t> </a:t>
            </a:r>
            <a:r>
              <a:rPr lang="en-US" sz="1200" dirty="0">
                <a:solidFill>
                  <a:srgbClr val="0000FF"/>
                </a:solidFill>
                <a:latin typeface="Cascadia Mono" panose="020B0609020000020004" pitchFamily="49" charset="0"/>
                <a:cs typeface="Cascadia Mono" panose="020B0609020000020004" pitchFamily="49" charset="0"/>
              </a:rPr>
              <a:t>string</a:t>
            </a:r>
            <a:r>
              <a:rPr lang="en-US" sz="1200" dirty="0">
                <a:solidFill>
                  <a:srgbClr val="000000"/>
                </a:solidFill>
                <a:latin typeface="Cascadia Mono" panose="020B0609020000020004" pitchFamily="49" charset="0"/>
                <a:cs typeface="Cascadia Mono" panose="020B0609020000020004" pitchFamily="49" charset="0"/>
              </a:rPr>
              <a:t> </a:t>
            </a:r>
            <a:r>
              <a:rPr lang="cs-CZ" sz="1200" dirty="0">
                <a:solidFill>
                  <a:srgbClr val="000000"/>
                </a:solidFill>
                <a:latin typeface="Cascadia Mono" panose="020B0609020000020004" pitchFamily="49" charset="0"/>
                <a:cs typeface="Cascadia Mono" panose="020B0609020000020004" pitchFamily="49" charset="0"/>
              </a:rPr>
              <a:t>PhoneNumber</a:t>
            </a:r>
            <a:r>
              <a:rPr lang="en-US" sz="1200" dirty="0">
                <a:solidFill>
                  <a:srgbClr val="000000"/>
                </a:solidFill>
                <a:latin typeface="Cascadia Mono" panose="020B0609020000020004" pitchFamily="49" charset="0"/>
                <a:cs typeface="Cascadia Mono" panose="020B0609020000020004" pitchFamily="49" charset="0"/>
              </a:rPr>
              <a:t> { </a:t>
            </a:r>
            <a:r>
              <a:rPr lang="en-US" sz="1200" dirty="0">
                <a:solidFill>
                  <a:srgbClr val="0000FF"/>
                </a:solidFill>
                <a:latin typeface="Cascadia Mono" panose="020B0609020000020004" pitchFamily="49" charset="0"/>
                <a:cs typeface="Cascadia Mono" panose="020B0609020000020004" pitchFamily="49" charset="0"/>
              </a:rPr>
              <a:t>get</a:t>
            </a:r>
            <a:r>
              <a:rPr lang="en-US" sz="1200" dirty="0">
                <a:solidFill>
                  <a:srgbClr val="000000"/>
                </a:solidFill>
                <a:latin typeface="Cascadia Mono" panose="020B0609020000020004" pitchFamily="49" charset="0"/>
                <a:cs typeface="Cascadia Mono" panose="020B0609020000020004" pitchFamily="49" charset="0"/>
              </a:rPr>
              <a:t>; </a:t>
            </a:r>
            <a:r>
              <a:rPr lang="en-US" sz="1200" dirty="0">
                <a:solidFill>
                  <a:srgbClr val="0000FF"/>
                </a:solidFill>
                <a:latin typeface="Cascadia Mono" panose="020B0609020000020004" pitchFamily="49" charset="0"/>
                <a:cs typeface="Cascadia Mono" panose="020B0609020000020004" pitchFamily="49" charset="0"/>
              </a:rPr>
              <a:t>init</a:t>
            </a:r>
            <a:r>
              <a:rPr lang="en-US" sz="1200" dirty="0">
                <a:solidFill>
                  <a:srgbClr val="000000"/>
                </a:solidFill>
                <a:latin typeface="Cascadia Mono" panose="020B0609020000020004" pitchFamily="49" charset="0"/>
                <a:cs typeface="Cascadia Mono" panose="020B0609020000020004" pitchFamily="49" charset="0"/>
              </a:rPr>
              <a:t>; }</a:t>
            </a:r>
          </a:p>
          <a:p>
            <a:pPr marL="0" indent="0">
              <a:buNone/>
            </a:pPr>
            <a:r>
              <a:rPr lang="en-US" sz="1200" dirty="0">
                <a:solidFill>
                  <a:srgbClr val="000000"/>
                </a:solidFill>
                <a:latin typeface="Cascadia Mono" panose="020B0609020000020004" pitchFamily="49" charset="0"/>
                <a:cs typeface="Cascadia Mono" panose="020B0609020000020004" pitchFamily="49" charset="0"/>
              </a:rPr>
              <a:t>} </a:t>
            </a:r>
            <a:br>
              <a:rPr lang="en-US" sz="1200" dirty="0">
                <a:solidFill>
                  <a:srgbClr val="000000"/>
                </a:solidFill>
                <a:latin typeface="Cascadia Mono" panose="020B0609020000020004" pitchFamily="49" charset="0"/>
                <a:cs typeface="Cascadia Mono" panose="020B0609020000020004" pitchFamily="49" charset="0"/>
              </a:rPr>
            </a:br>
            <a:r>
              <a:rPr lang="en-US" sz="1200" dirty="0">
                <a:solidFill>
                  <a:srgbClr val="000000"/>
                </a:solidFill>
                <a:latin typeface="Cascadia Mono" panose="020B0609020000020004" pitchFamily="49" charset="0"/>
                <a:cs typeface="Cascadia Mono" panose="020B0609020000020004" pitchFamily="49" charset="0"/>
              </a:rPr>
              <a:t>;</a:t>
            </a:r>
            <a:br>
              <a:rPr lang="en-US" sz="1200" dirty="0">
                <a:solidFill>
                  <a:srgbClr val="000000"/>
                </a:solidFill>
                <a:latin typeface="Cascadia Mono" panose="020B0609020000020004" pitchFamily="49" charset="0"/>
                <a:cs typeface="Cascadia Mono" panose="020B0609020000020004" pitchFamily="49" charset="0"/>
              </a:rPr>
            </a:br>
            <a:r>
              <a:rPr lang="en-US" sz="1200" dirty="0">
                <a:solidFill>
                  <a:srgbClr val="2B91AF"/>
                </a:solidFill>
                <a:latin typeface="Cascadia Mono" panose="020B0609020000020004" pitchFamily="49" charset="0"/>
                <a:cs typeface="Cascadia Mono" panose="020B0609020000020004" pitchFamily="49" charset="0"/>
              </a:rPr>
              <a:t>Person</a:t>
            </a:r>
            <a:r>
              <a:rPr lang="en-US" sz="1200" dirty="0">
                <a:solidFill>
                  <a:srgbClr val="000000"/>
                </a:solidFill>
                <a:latin typeface="Cascadia Mono" panose="020B0609020000020004" pitchFamily="49" charset="0"/>
                <a:cs typeface="Cascadia Mono" panose="020B0609020000020004" pitchFamily="49" charset="0"/>
              </a:rPr>
              <a:t> person = </a:t>
            </a:r>
            <a:r>
              <a:rPr lang="en-US" sz="1200" dirty="0">
                <a:solidFill>
                  <a:srgbClr val="0000FF"/>
                </a:solidFill>
                <a:latin typeface="Cascadia Mono" panose="020B0609020000020004" pitchFamily="49" charset="0"/>
                <a:cs typeface="Cascadia Mono" panose="020B0609020000020004" pitchFamily="49" charset="0"/>
              </a:rPr>
              <a:t>new </a:t>
            </a:r>
            <a:r>
              <a:rPr lang="en-US" sz="1200" dirty="0">
                <a:solidFill>
                  <a:srgbClr val="2B91AF"/>
                </a:solidFill>
                <a:latin typeface="Cascadia Mono" panose="020B0609020000020004" pitchFamily="49" charset="0"/>
                <a:cs typeface="Cascadia Mono" panose="020B0609020000020004" pitchFamily="49" charset="0"/>
              </a:rPr>
              <a:t>Person</a:t>
            </a:r>
            <a:r>
              <a:rPr lang="en-US" sz="1200" dirty="0">
                <a:solidFill>
                  <a:srgbClr val="000000"/>
                </a:solidFill>
                <a:latin typeface="Cascadia Mono" panose="020B0609020000020004" pitchFamily="49" charset="0"/>
                <a:cs typeface="Cascadia Mono" panose="020B0609020000020004" pitchFamily="49" charset="0"/>
              </a:rPr>
              <a:t>(</a:t>
            </a:r>
            <a:r>
              <a:rPr lang="en-US" sz="1200" dirty="0">
                <a:solidFill>
                  <a:srgbClr val="A31515"/>
                </a:solidFill>
                <a:latin typeface="Cascadia Mono" panose="020B0609020000020004" pitchFamily="49" charset="0"/>
                <a:cs typeface="Cascadia Mono" panose="020B0609020000020004" pitchFamily="49" charset="0"/>
              </a:rPr>
              <a:t>"abc"</a:t>
            </a:r>
            <a:r>
              <a:rPr lang="en-US" sz="1200" dirty="0">
                <a:solidFill>
                  <a:srgbClr val="000000"/>
                </a:solidFill>
                <a:latin typeface="Cascadia Mono" panose="020B0609020000020004" pitchFamily="49" charset="0"/>
                <a:cs typeface="Cascadia Mono" panose="020B0609020000020004" pitchFamily="49" charset="0"/>
              </a:rPr>
              <a:t>, </a:t>
            </a:r>
            <a:r>
              <a:rPr lang="en-US" sz="1200" dirty="0">
                <a:solidFill>
                  <a:srgbClr val="A31515"/>
                </a:solidFill>
                <a:latin typeface="Cascadia Mono" panose="020B0609020000020004" pitchFamily="49" charset="0"/>
              </a:rPr>
              <a:t>"</a:t>
            </a:r>
            <a:r>
              <a:rPr lang="en-US" sz="1200" dirty="0">
                <a:solidFill>
                  <a:srgbClr val="A31515"/>
                </a:solidFill>
                <a:latin typeface="Cascadia Mono" panose="020B0609020000020004" pitchFamily="49" charset="0"/>
                <a:cs typeface="Cascadia Mono" panose="020B0609020000020004" pitchFamily="49" charset="0"/>
              </a:rPr>
              <a:t>def"</a:t>
            </a:r>
            <a:r>
              <a:rPr lang="en-US" sz="1200" dirty="0">
                <a:solidFill>
                  <a:srgbClr val="000000"/>
                </a:solidFill>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 PhoneNumber = </a:t>
            </a:r>
            <a:r>
              <a:rPr lang="en-US" sz="1200" dirty="0">
                <a:solidFill>
                  <a:srgbClr val="A31515"/>
                </a:solidFill>
                <a:latin typeface="Cascadia Mono" panose="020B0609020000020004" pitchFamily="49" charset="0"/>
                <a:cs typeface="Cascadia Mono" panose="020B0609020000020004" pitchFamily="49" charset="0"/>
              </a:rPr>
              <a:t>"123456"</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endParaRPr lang="en-GB" sz="1200" dirty="0">
              <a:latin typeface="Cascadia Mono" panose="020B0609020000020004" pitchFamily="49" charset="0"/>
              <a:cs typeface="Cascadia Mono" panose="020B0609020000020004" pitchFamily="49" charset="0"/>
            </a:endParaRPr>
          </a:p>
        </p:txBody>
      </p:sp>
      <p:sp>
        <p:nvSpPr>
          <p:cNvPr id="3" name="Content Placeholder 2">
            <a:extLst>
              <a:ext uri="{FF2B5EF4-FFF2-40B4-BE49-F238E27FC236}">
                <a16:creationId xmlns:a16="http://schemas.microsoft.com/office/drawing/2014/main" id="{2ABC2CA4-3973-7A07-51E7-86E341CCDC14}"/>
              </a:ext>
            </a:extLst>
          </p:cNvPr>
          <p:cNvSpPr txBox="1">
            <a:spLocks/>
          </p:cNvSpPr>
          <p:nvPr/>
        </p:nvSpPr>
        <p:spPr>
          <a:xfrm>
            <a:off x="287336" y="952502"/>
            <a:ext cx="7524749" cy="359567"/>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dirty="0">
                <a:latin typeface="Segoe UI" panose="020B0502040204020203" pitchFamily="34" charset="0"/>
                <a:cs typeface="Segoe UI" panose="020B0502040204020203" pitchFamily="34" charset="0"/>
              </a:rPr>
              <a:t>It is also possible to combine positional syntax with standard syntax</a:t>
            </a:r>
          </a:p>
        </p:txBody>
      </p:sp>
      <p:sp>
        <p:nvSpPr>
          <p:cNvPr id="4" name="TextBox 3">
            <a:extLst>
              <a:ext uri="{FF2B5EF4-FFF2-40B4-BE49-F238E27FC236}">
                <a16:creationId xmlns:a16="http://schemas.microsoft.com/office/drawing/2014/main" id="{8D3181A9-F841-B4BA-5308-B00998177371}"/>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V09_02_RecordClass</a:t>
            </a:r>
          </a:p>
        </p:txBody>
      </p:sp>
    </p:spTree>
    <p:extLst>
      <p:ext uri="{BB962C8B-B14F-4D97-AF65-F5344CB8AC3E}">
        <p14:creationId xmlns:p14="http://schemas.microsoft.com/office/powerpoint/2010/main" val="3905917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p:txBody>
          <a:bodyPr/>
          <a:lstStyle/>
          <a:p>
            <a:r>
              <a:rPr lang="en-GB" dirty="0"/>
              <a:t>Record types – </a:t>
            </a:r>
            <a:r>
              <a:rPr lang="cs-CZ" dirty="0"/>
              <a:t>Value equality</a:t>
            </a:r>
            <a:br>
              <a:rPr lang="en-US" dirty="0"/>
            </a:b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72159"/>
          </a:xfrm>
        </p:spPr>
        <p:txBody>
          <a:bodyPr vert="horz" lIns="0" tIns="0" rIns="0" bIns="0" rtlCol="0">
            <a:normAutofit fontScale="92500" lnSpcReduction="20000"/>
          </a:bodyPr>
          <a:lstStyle/>
          <a:p>
            <a:pPr marL="0" indent="0">
              <a:buNone/>
            </a:pPr>
            <a:r>
              <a:rPr lang="en-US" sz="1400" dirty="0">
                <a:latin typeface="Segoe UI" panose="020B0502040204020203" pitchFamily="34" charset="0"/>
                <a:cs typeface="Segoe UI" panose="020B0502040204020203" pitchFamily="34" charset="0"/>
              </a:rPr>
              <a:t>Value equality means that two variables of a record type are equal if the types match and all property and field values match.</a:t>
            </a:r>
            <a:endParaRPr lang="cs-CZ" sz="1400" dirty="0">
              <a:latin typeface="Segoe UI" panose="020B0502040204020203" pitchFamily="34" charset="0"/>
              <a:cs typeface="Segoe UI" panose="020B0502040204020203" pitchFamily="34" charset="0"/>
            </a:endParaRPr>
          </a:p>
          <a:p>
            <a:pPr marL="0" indent="0">
              <a:buNone/>
            </a:pPr>
            <a:r>
              <a:rPr lang="en-US" sz="1400" dirty="0">
                <a:latin typeface="Segoe UI" panose="020B0502040204020203" pitchFamily="34" charset="0"/>
                <a:cs typeface="Segoe UI" panose="020B0502040204020203" pitchFamily="34" charset="0"/>
              </a:rPr>
              <a:t>For other reference types, equality means identity. That is, two variables of a reference type are equal if they refer to the same object.</a:t>
            </a: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18</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9" y="1627510"/>
            <a:ext cx="7524750" cy="2859146"/>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record</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Person</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FirstName,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LastName,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PhoneNumbers); </a:t>
            </a:r>
            <a:br>
              <a:rPr lang="cs-CZ" sz="1200" b="0" i="0" dirty="0">
                <a:solidFill>
                  <a:srgbClr val="161616"/>
                </a:solidFill>
                <a:effectLst/>
                <a:latin typeface="Cascadia Mono" panose="020B0609020000020004" pitchFamily="49" charset="0"/>
                <a:cs typeface="Cascadia Mono" panose="020B0609020000020004" pitchFamily="49" charset="0"/>
              </a:rPr>
            </a:br>
            <a:br>
              <a:rPr lang="cs-CZ"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void</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Main</a:t>
            </a:r>
            <a:r>
              <a:rPr lang="en-US" sz="1200" b="0" i="0" dirty="0">
                <a:solidFill>
                  <a:srgbClr val="161616"/>
                </a:solidFill>
                <a:effectLst/>
                <a:latin typeface="Cascadia Mono" panose="020B0609020000020004" pitchFamily="49" charset="0"/>
                <a:cs typeface="Cascadia Mono" panose="020B0609020000020004" pitchFamily="49" charset="0"/>
              </a:rPr>
              <a:t>() </a:t>
            </a:r>
            <a:br>
              <a:rPr lang="cs-CZ"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cs-CZ" sz="1200" b="0" i="0" dirty="0">
                <a:solidFill>
                  <a:srgbClr val="161616"/>
                </a:solidFill>
                <a:effectLst/>
                <a:latin typeface="Cascadia Mono" panose="020B0609020000020004" pitchFamily="49" charset="0"/>
                <a:cs typeface="Cascadia Mono" panose="020B0609020000020004" pitchFamily="49" charset="0"/>
              </a:rPr>
            </a:br>
            <a:r>
              <a:rPr lang="cs-CZ"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var</a:t>
            </a:r>
            <a:r>
              <a:rPr lang="en-US" sz="1200" b="0" i="0" dirty="0">
                <a:solidFill>
                  <a:srgbClr val="161616"/>
                </a:solidFill>
                <a:effectLst/>
                <a:latin typeface="Cascadia Mono" panose="020B0609020000020004" pitchFamily="49" charset="0"/>
                <a:cs typeface="Cascadia Mono" panose="020B0609020000020004" pitchFamily="49" charset="0"/>
              </a:rPr>
              <a:t> phoneNumbers = </a:t>
            </a:r>
            <a:r>
              <a:rPr lang="en-US" sz="1200" b="0" i="0" dirty="0">
                <a:solidFill>
                  <a:srgbClr val="0101FD"/>
                </a:solidFill>
                <a:effectLst/>
                <a:latin typeface="Cascadia Mono" panose="020B0609020000020004" pitchFamily="49" charset="0"/>
                <a:cs typeface="Cascadia Mono" panose="020B0609020000020004" pitchFamily="49" charset="0"/>
              </a:rPr>
              <a:t>new</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[2]; </a:t>
            </a:r>
            <a:br>
              <a:rPr lang="cs-CZ" sz="1200" b="0" i="0" dirty="0">
                <a:solidFill>
                  <a:srgbClr val="161616"/>
                </a:solidFill>
                <a:effectLst/>
                <a:latin typeface="Cascadia Mono" panose="020B0609020000020004" pitchFamily="49" charset="0"/>
                <a:cs typeface="Cascadia Mono" panose="020B0609020000020004" pitchFamily="49" charset="0"/>
              </a:rPr>
            </a:br>
            <a:r>
              <a:rPr lang="cs-CZ"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Person person1 = </a:t>
            </a:r>
            <a:r>
              <a:rPr lang="en-US" sz="1200" b="0" i="0" dirty="0">
                <a:solidFill>
                  <a:srgbClr val="0101FD"/>
                </a:solidFill>
                <a:effectLst/>
                <a:latin typeface="Cascadia Mono" panose="020B0609020000020004" pitchFamily="49" charset="0"/>
                <a:cs typeface="Cascadia Mono" panose="020B0609020000020004" pitchFamily="49" charset="0"/>
              </a:rPr>
              <a:t>new</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A31515"/>
                </a:solidFill>
                <a:effectLst/>
                <a:latin typeface="Cascadia Mono" panose="020B0609020000020004" pitchFamily="49" charset="0"/>
                <a:cs typeface="Cascadia Mono" panose="020B0609020000020004" pitchFamily="49" charset="0"/>
              </a:rPr>
              <a:t>"Nancy"</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A31515"/>
                </a:solidFill>
                <a:effectLst/>
                <a:latin typeface="Cascadia Mono" panose="020B0609020000020004" pitchFamily="49" charset="0"/>
                <a:cs typeface="Cascadia Mono" panose="020B0609020000020004" pitchFamily="49" charset="0"/>
              </a:rPr>
              <a:t>"Davolio"</a:t>
            </a:r>
            <a:r>
              <a:rPr lang="en-US" sz="1200" b="0" i="0" dirty="0">
                <a:solidFill>
                  <a:srgbClr val="161616"/>
                </a:solidFill>
                <a:effectLst/>
                <a:latin typeface="Cascadia Mono" panose="020B0609020000020004" pitchFamily="49" charset="0"/>
                <a:cs typeface="Cascadia Mono" panose="020B0609020000020004" pitchFamily="49" charset="0"/>
              </a:rPr>
              <a:t>, phoneNumbers); </a:t>
            </a:r>
            <a:br>
              <a:rPr lang="cs-CZ" sz="1200" b="0" i="0" dirty="0">
                <a:solidFill>
                  <a:srgbClr val="161616"/>
                </a:solidFill>
                <a:effectLst/>
                <a:latin typeface="Cascadia Mono" panose="020B0609020000020004" pitchFamily="49" charset="0"/>
                <a:cs typeface="Cascadia Mono" panose="020B0609020000020004" pitchFamily="49" charset="0"/>
              </a:rPr>
            </a:br>
            <a:r>
              <a:rPr lang="cs-CZ"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Person person2 = </a:t>
            </a:r>
            <a:r>
              <a:rPr lang="en-US" sz="1200" b="0" i="0" dirty="0">
                <a:solidFill>
                  <a:srgbClr val="0101FD"/>
                </a:solidFill>
                <a:effectLst/>
                <a:latin typeface="Cascadia Mono" panose="020B0609020000020004" pitchFamily="49" charset="0"/>
                <a:cs typeface="Cascadia Mono" panose="020B0609020000020004" pitchFamily="49" charset="0"/>
              </a:rPr>
              <a:t>new</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A31515"/>
                </a:solidFill>
                <a:effectLst/>
                <a:latin typeface="Cascadia Mono" panose="020B0609020000020004" pitchFamily="49" charset="0"/>
                <a:cs typeface="Cascadia Mono" panose="020B0609020000020004" pitchFamily="49" charset="0"/>
              </a:rPr>
              <a:t>"Nancy"</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A31515"/>
                </a:solidFill>
                <a:effectLst/>
                <a:latin typeface="Cascadia Mono" panose="020B0609020000020004" pitchFamily="49" charset="0"/>
                <a:cs typeface="Cascadia Mono" panose="020B0609020000020004" pitchFamily="49" charset="0"/>
              </a:rPr>
              <a:t>"Davolio"</a:t>
            </a:r>
            <a:r>
              <a:rPr lang="en-US" sz="1200" b="0" i="0" dirty="0">
                <a:solidFill>
                  <a:srgbClr val="161616"/>
                </a:solidFill>
                <a:effectLst/>
                <a:latin typeface="Cascadia Mono" panose="020B0609020000020004" pitchFamily="49" charset="0"/>
                <a:cs typeface="Cascadia Mono" panose="020B0609020000020004" pitchFamily="49" charset="0"/>
              </a:rPr>
              <a:t>, phoneNumbers); </a:t>
            </a:r>
            <a:br>
              <a:rPr lang="cs-CZ" sz="1200" b="0" i="0" dirty="0">
                <a:solidFill>
                  <a:srgbClr val="161616"/>
                </a:solidFill>
                <a:effectLst/>
                <a:latin typeface="Cascadia Mono" panose="020B0609020000020004" pitchFamily="49" charset="0"/>
                <a:cs typeface="Cascadia Mono" panose="020B0609020000020004" pitchFamily="49" charset="0"/>
              </a:rPr>
            </a:br>
            <a:br>
              <a:rPr lang="cs-CZ" sz="1200" b="0" i="0" dirty="0">
                <a:solidFill>
                  <a:srgbClr val="161616"/>
                </a:solidFill>
                <a:effectLst/>
                <a:latin typeface="Cascadia Mono" panose="020B0609020000020004" pitchFamily="49" charset="0"/>
                <a:cs typeface="Cascadia Mono" panose="020B0609020000020004" pitchFamily="49" charset="0"/>
              </a:rPr>
            </a:br>
            <a:r>
              <a:rPr lang="cs-CZ"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Console.WriteLine(person1 == person2); </a:t>
            </a:r>
            <a:r>
              <a:rPr lang="en-US" sz="1200" b="0" i="0" dirty="0">
                <a:solidFill>
                  <a:srgbClr val="008000"/>
                </a:solidFill>
                <a:effectLst/>
                <a:latin typeface="Cascadia Mono" panose="020B0609020000020004" pitchFamily="49" charset="0"/>
                <a:cs typeface="Cascadia Mono" panose="020B0609020000020004" pitchFamily="49" charset="0"/>
              </a:rPr>
              <a:t>// output: True</a:t>
            </a:r>
            <a:r>
              <a:rPr lang="en-US" sz="1200" b="0" i="0" dirty="0">
                <a:solidFill>
                  <a:srgbClr val="161616"/>
                </a:solidFill>
                <a:effectLst/>
                <a:latin typeface="Cascadia Mono" panose="020B0609020000020004" pitchFamily="49" charset="0"/>
                <a:cs typeface="Cascadia Mono" panose="020B0609020000020004" pitchFamily="49" charset="0"/>
              </a:rPr>
              <a:t> </a:t>
            </a:r>
            <a:br>
              <a:rPr lang="cs-CZ" sz="1200" b="0" i="0" dirty="0">
                <a:solidFill>
                  <a:srgbClr val="161616"/>
                </a:solidFill>
                <a:effectLst/>
                <a:latin typeface="Cascadia Mono" panose="020B0609020000020004" pitchFamily="49" charset="0"/>
                <a:cs typeface="Cascadia Mono" panose="020B0609020000020004" pitchFamily="49" charset="0"/>
              </a:rPr>
            </a:br>
            <a:br>
              <a:rPr lang="cs-CZ" sz="1200" b="0" i="0" dirty="0">
                <a:solidFill>
                  <a:srgbClr val="161616"/>
                </a:solidFill>
                <a:effectLst/>
                <a:latin typeface="Cascadia Mono" panose="020B0609020000020004" pitchFamily="49" charset="0"/>
                <a:cs typeface="Cascadia Mono" panose="020B0609020000020004" pitchFamily="49" charset="0"/>
              </a:rPr>
            </a:br>
            <a:r>
              <a:rPr lang="cs-CZ"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person1.PhoneNumbers[0] = </a:t>
            </a:r>
            <a:r>
              <a:rPr lang="en-US" sz="1200" b="0" i="0" dirty="0">
                <a:solidFill>
                  <a:srgbClr val="A31515"/>
                </a:solidFill>
                <a:effectLst/>
                <a:latin typeface="Cascadia Mono" panose="020B0609020000020004" pitchFamily="49" charset="0"/>
                <a:cs typeface="Cascadia Mono" panose="020B0609020000020004" pitchFamily="49" charset="0"/>
              </a:rPr>
              <a:t>"555-1234"</a:t>
            </a:r>
            <a:r>
              <a:rPr lang="en-US" sz="1200" b="0" i="0" dirty="0">
                <a:solidFill>
                  <a:srgbClr val="161616"/>
                </a:solidFill>
                <a:effectLst/>
                <a:latin typeface="Cascadia Mono" panose="020B0609020000020004" pitchFamily="49" charset="0"/>
                <a:cs typeface="Cascadia Mono" panose="020B0609020000020004" pitchFamily="49" charset="0"/>
              </a:rPr>
              <a:t>; </a:t>
            </a:r>
            <a:br>
              <a:rPr lang="cs-CZ" sz="1200" b="0" i="0" dirty="0">
                <a:solidFill>
                  <a:srgbClr val="161616"/>
                </a:solidFill>
                <a:effectLst/>
                <a:latin typeface="Cascadia Mono" panose="020B0609020000020004" pitchFamily="49" charset="0"/>
                <a:cs typeface="Cascadia Mono" panose="020B0609020000020004" pitchFamily="49" charset="0"/>
              </a:rPr>
            </a:br>
            <a:r>
              <a:rPr lang="cs-CZ"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Console.WriteLine(person1 == person2); </a:t>
            </a:r>
            <a:r>
              <a:rPr lang="en-US" sz="1200" b="0" i="0" dirty="0">
                <a:solidFill>
                  <a:srgbClr val="008000"/>
                </a:solidFill>
                <a:effectLst/>
                <a:latin typeface="Cascadia Mono" panose="020B0609020000020004" pitchFamily="49" charset="0"/>
                <a:cs typeface="Cascadia Mono" panose="020B0609020000020004" pitchFamily="49" charset="0"/>
              </a:rPr>
              <a:t>// output: True</a:t>
            </a:r>
            <a:br>
              <a:rPr lang="cs-CZ" sz="1200" b="0" i="0" dirty="0">
                <a:solidFill>
                  <a:srgbClr val="008000"/>
                </a:solidFill>
                <a:effectLst/>
                <a:latin typeface="Cascadia Mono" panose="020B0609020000020004" pitchFamily="49" charset="0"/>
                <a:cs typeface="Cascadia Mono" panose="020B0609020000020004" pitchFamily="49" charset="0"/>
              </a:rPr>
            </a:br>
            <a:br>
              <a:rPr lang="cs-CZ" sz="1200" b="0" i="0" dirty="0">
                <a:solidFill>
                  <a:srgbClr val="008000"/>
                </a:solidFill>
                <a:effectLst/>
                <a:latin typeface="Cascadia Mono" panose="020B0609020000020004" pitchFamily="49" charset="0"/>
                <a:cs typeface="Cascadia Mono" panose="020B0609020000020004" pitchFamily="49" charset="0"/>
              </a:rPr>
            </a:br>
            <a:r>
              <a:rPr lang="cs-CZ"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Console.WriteLine(ReferenceEquals(person1, person2)); </a:t>
            </a:r>
            <a:r>
              <a:rPr lang="en-US" sz="1200" b="0" i="0" dirty="0">
                <a:solidFill>
                  <a:srgbClr val="008000"/>
                </a:solidFill>
                <a:effectLst/>
                <a:latin typeface="Cascadia Mono" panose="020B0609020000020004" pitchFamily="49" charset="0"/>
                <a:cs typeface="Cascadia Mono" panose="020B0609020000020004" pitchFamily="49" charset="0"/>
              </a:rPr>
              <a:t>// output: False</a:t>
            </a:r>
            <a:r>
              <a:rPr lang="en-US" sz="1200" b="0" i="0" dirty="0">
                <a:solidFill>
                  <a:srgbClr val="161616"/>
                </a:solidFill>
                <a:effectLst/>
                <a:latin typeface="Cascadia Mono" panose="020B0609020000020004" pitchFamily="49" charset="0"/>
                <a:cs typeface="Cascadia Mono" panose="020B0609020000020004" pitchFamily="49" charset="0"/>
              </a:rPr>
              <a:t> </a:t>
            </a:r>
            <a:br>
              <a:rPr lang="cs-CZ"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3E33A1EA-D239-FF4F-6F3A-BC89B1F6CA04}"/>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V09_02_RecordClass</a:t>
            </a:r>
          </a:p>
        </p:txBody>
      </p:sp>
    </p:spTree>
    <p:extLst>
      <p:ext uri="{BB962C8B-B14F-4D97-AF65-F5344CB8AC3E}">
        <p14:creationId xmlns:p14="http://schemas.microsoft.com/office/powerpoint/2010/main" val="2072917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p:txBody>
          <a:bodyPr/>
          <a:lstStyle/>
          <a:p>
            <a:r>
              <a:rPr lang="en-GB" dirty="0"/>
              <a:t>Record types – </a:t>
            </a:r>
            <a:r>
              <a:rPr lang="cs-CZ" dirty="0"/>
              <a:t>Nondestructive mutation</a:t>
            </a:r>
            <a:br>
              <a:rPr lang="en-US" dirty="0"/>
            </a:b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72159"/>
          </a:xfrm>
        </p:spPr>
        <p:txBody>
          <a:bodyPr vert="horz" lIns="0" tIns="0" rIns="0" bIns="0" rtlCol="0">
            <a:normAutofit/>
          </a:bodyPr>
          <a:lstStyle/>
          <a:p>
            <a:pPr marL="0" indent="0">
              <a:buNone/>
            </a:pPr>
            <a:r>
              <a:rPr lang="en-US" sz="1400" dirty="0">
                <a:latin typeface="Segoe UI" panose="020B0502040204020203" pitchFamily="34" charset="0"/>
                <a:cs typeface="Segoe UI" panose="020B0502040204020203" pitchFamily="34" charset="0"/>
              </a:rPr>
              <a:t>If you need to mutate immutable properties of a record instance, you can use a with expression to achieve nondestructive mutation.</a:t>
            </a: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19</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9" y="1627510"/>
            <a:ext cx="7524750" cy="2859146"/>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void</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Main</a:t>
            </a:r>
            <a:r>
              <a:rPr lang="en-US" sz="1200" b="0" i="0" dirty="0">
                <a:solidFill>
                  <a:srgbClr val="161616"/>
                </a:solidFill>
                <a:effectLst/>
                <a:latin typeface="Cascadia Mono" panose="020B0609020000020004" pitchFamily="49" charset="0"/>
                <a:cs typeface="Cascadia Mono" panose="020B0609020000020004" pitchFamily="49" charset="0"/>
              </a:rPr>
              <a:t>() </a:t>
            </a:r>
            <a:br>
              <a:rPr lang="cs-CZ"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cs-CZ"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Person person1 = </a:t>
            </a:r>
            <a:r>
              <a:rPr lang="en-US" sz="1200" b="0" i="0" dirty="0">
                <a:solidFill>
                  <a:srgbClr val="0101FD"/>
                </a:solidFill>
                <a:effectLst/>
                <a:latin typeface="Cascadia Mono" panose="020B0609020000020004" pitchFamily="49" charset="0"/>
                <a:cs typeface="Cascadia Mono" panose="020B0609020000020004" pitchFamily="49" charset="0"/>
              </a:rPr>
              <a:t>new Person()</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FirstName = </a:t>
            </a:r>
            <a:r>
              <a:rPr lang="en-US" sz="1200" b="0" i="0" dirty="0">
                <a:solidFill>
                  <a:srgbClr val="A31515"/>
                </a:solidFill>
                <a:effectLst/>
                <a:latin typeface="Cascadia Mono" panose="020B0609020000020004" pitchFamily="49" charset="0"/>
                <a:cs typeface="Cascadia Mono" panose="020B0609020000020004" pitchFamily="49" charset="0"/>
              </a:rPr>
              <a:t>"Nancy"</a:t>
            </a: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LastName = </a:t>
            </a:r>
            <a:r>
              <a:rPr lang="en-US" sz="1200" b="0" i="0" dirty="0">
                <a:solidFill>
                  <a:srgbClr val="A31515"/>
                </a:solidFill>
                <a:effectLst/>
                <a:latin typeface="Cascadia Mono" panose="020B0609020000020004" pitchFamily="49" charset="0"/>
                <a:cs typeface="Cascadia Mono" panose="020B0609020000020004" pitchFamily="49" charset="0"/>
              </a:rPr>
              <a:t>"Davolio"</a:t>
            </a:r>
            <a:r>
              <a:rPr lang="en-US" sz="1200" dirty="0">
                <a:solidFill>
                  <a:srgbClr val="161616"/>
                </a:solidFill>
                <a:latin typeface="Cascadia Mono" panose="020B0609020000020004" pitchFamily="49" charset="0"/>
                <a:cs typeface="Cascadia Mono" panose="020B0609020000020004" pitchFamily="49" charset="0"/>
              </a:rPr>
              <a:t>,</a:t>
            </a:r>
            <a:br>
              <a:rPr lang="en-US" sz="1200" dirty="0">
                <a:solidFill>
                  <a:srgbClr val="161616"/>
                </a:solidFill>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br>
              <a:rPr lang="cs-CZ"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Person person2 = person1 </a:t>
            </a:r>
            <a:r>
              <a:rPr lang="en-US" sz="1200" b="0" i="0" dirty="0">
                <a:solidFill>
                  <a:srgbClr val="0101FD"/>
                </a:solidFill>
                <a:effectLst/>
                <a:latin typeface="Cascadia Mono" panose="020B0609020000020004" pitchFamily="49" charset="0"/>
                <a:cs typeface="Cascadia Mono" panose="020B0609020000020004" pitchFamily="49" charset="0"/>
              </a:rPr>
              <a:t>with</a:t>
            </a:r>
            <a:r>
              <a:rPr lang="en-US" sz="1200" b="0" i="0" dirty="0">
                <a:solidFill>
                  <a:srgbClr val="161616"/>
                </a:solidFill>
                <a:effectLst/>
                <a:latin typeface="Cascadia Mono" panose="020B0609020000020004" pitchFamily="49" charset="0"/>
                <a:cs typeface="Cascadia Mono" panose="020B0609020000020004" pitchFamily="49" charset="0"/>
              </a:rPr>
              <a:t> { FirstName = </a:t>
            </a:r>
            <a:r>
              <a:rPr lang="en-US" sz="1200" b="0" i="0" dirty="0">
                <a:solidFill>
                  <a:srgbClr val="A31515"/>
                </a:solidFill>
                <a:effectLst/>
                <a:latin typeface="Cascadia Mono" panose="020B0609020000020004" pitchFamily="49" charset="0"/>
                <a:cs typeface="Cascadia Mono" panose="020B0609020000020004" pitchFamily="49" charset="0"/>
              </a:rPr>
              <a:t>"John"</a:t>
            </a:r>
            <a:r>
              <a:rPr lang="en-US" sz="1200" b="0" i="0" dirty="0">
                <a:solidFill>
                  <a:srgbClr val="161616"/>
                </a:solidFill>
                <a:effectLst/>
                <a:latin typeface="Cascadia Mono" panose="020B0609020000020004" pitchFamily="49" charset="0"/>
                <a:cs typeface="Cascadia Mono" panose="020B0609020000020004" pitchFamily="49" charset="0"/>
              </a:rPr>
              <a:t> };</a:t>
            </a:r>
            <a:br>
              <a:rPr lang="cs-CZ" sz="1200" b="0" i="0" dirty="0">
                <a:solidFill>
                  <a:srgbClr val="008000"/>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36878A56-A6BC-17C5-8F96-743F6C167702}"/>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V09_03_RecordStruct</a:t>
            </a:r>
          </a:p>
        </p:txBody>
      </p:sp>
    </p:spTree>
    <p:extLst>
      <p:ext uri="{BB962C8B-B14F-4D97-AF65-F5344CB8AC3E}">
        <p14:creationId xmlns:p14="http://schemas.microsoft.com/office/powerpoint/2010/main" val="950386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5C9C9-02E4-467B-997E-6A2B7113BAEE}"/>
              </a:ext>
            </a:extLst>
          </p:cNvPr>
          <p:cNvSpPr>
            <a:spLocks noGrp="1"/>
          </p:cNvSpPr>
          <p:nvPr>
            <p:ph type="ctrTitle"/>
          </p:nvPr>
        </p:nvSpPr>
        <p:spPr>
          <a:xfrm>
            <a:off x="576260" y="231776"/>
            <a:ext cx="5607369" cy="2583344"/>
          </a:xfrm>
        </p:spPr>
        <p:txBody>
          <a:bodyPr/>
          <a:lstStyle/>
          <a:p>
            <a:r>
              <a:rPr lang="en-GB" dirty="0"/>
              <a:t>C# vs .NET Versions</a:t>
            </a:r>
          </a:p>
        </p:txBody>
      </p:sp>
      <p:sp>
        <p:nvSpPr>
          <p:cNvPr id="3" name="Subtitle 2">
            <a:extLst>
              <a:ext uri="{FF2B5EF4-FFF2-40B4-BE49-F238E27FC236}">
                <a16:creationId xmlns:a16="http://schemas.microsoft.com/office/drawing/2014/main" id="{98A73E63-1E0F-4C55-AA25-CD2D35AF1E8B}"/>
              </a:ext>
            </a:extLst>
          </p:cNvPr>
          <p:cNvSpPr>
            <a:spLocks noGrp="1"/>
          </p:cNvSpPr>
          <p:nvPr>
            <p:ph type="subTitle" idx="1"/>
          </p:nvPr>
        </p:nvSpPr>
        <p:spPr/>
        <p:txBody>
          <a:bodyPr/>
          <a:lstStyle/>
          <a:p>
            <a:endParaRPr lang="en-GB" dirty="0"/>
          </a:p>
        </p:txBody>
      </p:sp>
      <p:sp>
        <p:nvSpPr>
          <p:cNvPr id="4" name="Text Placeholder 3">
            <a:extLst>
              <a:ext uri="{FF2B5EF4-FFF2-40B4-BE49-F238E27FC236}">
                <a16:creationId xmlns:a16="http://schemas.microsoft.com/office/drawing/2014/main" id="{2275ABC2-5E8B-4AB7-9682-A2D01F55950A}"/>
              </a:ext>
            </a:extLst>
          </p:cNvPr>
          <p:cNvSpPr>
            <a:spLocks noGrp="1"/>
          </p:cNvSpPr>
          <p:nvPr>
            <p:ph type="body" sz="quarter" idx="13"/>
          </p:nvPr>
        </p:nvSpPr>
        <p:spPr/>
        <p:txBody>
          <a:bodyPr/>
          <a:lstStyle/>
          <a:p>
            <a:r>
              <a:rPr lang="en-GB" dirty="0"/>
              <a:t>Tomas Frankl, 05/2023</a:t>
            </a:r>
          </a:p>
        </p:txBody>
      </p:sp>
    </p:spTree>
    <p:extLst>
      <p:ext uri="{BB962C8B-B14F-4D97-AF65-F5344CB8AC3E}">
        <p14:creationId xmlns:p14="http://schemas.microsoft.com/office/powerpoint/2010/main" val="4204342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p:txBody>
          <a:bodyPr/>
          <a:lstStyle/>
          <a:p>
            <a:r>
              <a:rPr lang="en-GB" dirty="0"/>
              <a:t>Record types – </a:t>
            </a:r>
            <a:r>
              <a:rPr lang="en-US" dirty="0"/>
              <a:t>other features</a:t>
            </a:r>
            <a:br>
              <a:rPr lang="en-US" dirty="0"/>
            </a:b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2629187"/>
          </a:xfrm>
        </p:spPr>
        <p:txBody>
          <a:bodyPr>
            <a:normAutofit/>
          </a:bodyPr>
          <a:lstStyle/>
          <a:p>
            <a:r>
              <a:rPr lang="en-US" sz="1400" b="1" dirty="0">
                <a:latin typeface="Segoe UI" panose="020B0502040204020203" pitchFamily="34" charset="0"/>
                <a:cs typeface="Segoe UI" panose="020B0502040204020203" pitchFamily="34" charset="0"/>
              </a:rPr>
              <a:t>Built-in formatting</a:t>
            </a:r>
            <a:br>
              <a:rPr lang="en-US" sz="1400" b="1" dirty="0">
                <a:latin typeface="Segoe UI" panose="020B0502040204020203" pitchFamily="34" charset="0"/>
                <a:cs typeface="Segoe UI" panose="020B0502040204020203" pitchFamily="34" charset="0"/>
              </a:rPr>
            </a:br>
            <a:r>
              <a:rPr lang="en-US" sz="1400" dirty="0">
                <a:latin typeface="Segoe UI" panose="020B0502040204020203" pitchFamily="34" charset="0"/>
                <a:cs typeface="Segoe UI" panose="020B0502040204020203" pitchFamily="34" charset="0"/>
              </a:rPr>
              <a:t>The ToString() method returns a string in format: </a:t>
            </a:r>
            <a:br>
              <a:rPr lang="en-US" sz="1400" dirty="0">
                <a:latin typeface="Segoe UI" panose="020B0502040204020203" pitchFamily="34" charset="0"/>
                <a:cs typeface="Segoe UI" panose="020B0502040204020203" pitchFamily="34" charset="0"/>
              </a:rPr>
            </a:br>
            <a:r>
              <a:rPr lang="en-US" sz="1400" dirty="0">
                <a:latin typeface="Segoe UI" panose="020B0502040204020203" pitchFamily="34" charset="0"/>
                <a:cs typeface="Segoe UI" panose="020B0502040204020203" pitchFamily="34" charset="0"/>
              </a:rPr>
              <a:t>Person { FirstName = Nancy, LastName = Davolio}</a:t>
            </a:r>
            <a:br>
              <a:rPr lang="en-US" sz="1400" dirty="0">
                <a:latin typeface="Segoe UI" panose="020B0502040204020203" pitchFamily="34" charset="0"/>
                <a:cs typeface="Segoe UI" panose="020B0502040204020203" pitchFamily="34" charset="0"/>
              </a:rPr>
            </a:br>
            <a:endParaRPr lang="en-US" sz="1400" dirty="0">
              <a:latin typeface="Segoe UI" panose="020B0502040204020203" pitchFamily="34" charset="0"/>
              <a:cs typeface="Segoe UI" panose="020B0502040204020203" pitchFamily="34" charset="0"/>
            </a:endParaRPr>
          </a:p>
          <a:p>
            <a:r>
              <a:rPr lang="en-US" sz="1400" b="1" dirty="0">
                <a:latin typeface="Segoe UI" panose="020B0502040204020203" pitchFamily="34" charset="0"/>
                <a:cs typeface="Segoe UI" panose="020B0502040204020203" pitchFamily="34" charset="0"/>
              </a:rPr>
              <a:t>Inheritance</a:t>
            </a:r>
            <a:br>
              <a:rPr lang="en-US" sz="1400" dirty="0">
                <a:latin typeface="Segoe UI" panose="020B0502040204020203" pitchFamily="34" charset="0"/>
                <a:cs typeface="Segoe UI" panose="020B0502040204020203" pitchFamily="34" charset="0"/>
              </a:rPr>
            </a:br>
            <a:r>
              <a:rPr lang="en-US" sz="1400" dirty="0">
                <a:latin typeface="Segoe UI" panose="020B0502040204020203" pitchFamily="34" charset="0"/>
                <a:cs typeface="Segoe UI" panose="020B0502040204020203" pitchFamily="34" charset="0"/>
              </a:rPr>
              <a:t>A record can inherit from another record. </a:t>
            </a:r>
            <a:br>
              <a:rPr lang="en-US" sz="1400" dirty="0">
                <a:latin typeface="Segoe UI" panose="020B0502040204020203" pitchFamily="34" charset="0"/>
                <a:cs typeface="Segoe UI" panose="020B0502040204020203" pitchFamily="34" charset="0"/>
              </a:rPr>
            </a:br>
            <a:r>
              <a:rPr lang="en-US" sz="1400" dirty="0">
                <a:latin typeface="Segoe UI" panose="020B0502040204020203" pitchFamily="34" charset="0"/>
                <a:cs typeface="Segoe UI" panose="020B0502040204020203" pitchFamily="34" charset="0"/>
              </a:rPr>
              <a:t>However, a record can't inherit from a class, and a class can't inherit from a record.</a:t>
            </a:r>
          </a:p>
          <a:p>
            <a:endParaRPr lang="en-US" sz="1400" dirty="0">
              <a:latin typeface="Segoe UI" panose="020B0502040204020203" pitchFamily="34" charset="0"/>
              <a:cs typeface="Segoe UI" panose="020B0502040204020203" pitchFamily="34" charset="0"/>
            </a:endParaRPr>
          </a:p>
          <a:p>
            <a:pPr marL="0" indent="0">
              <a:buNone/>
            </a:pPr>
            <a:endParaRPr lang="en-US" sz="1400" dirty="0">
              <a:latin typeface="Segoe UI" panose="020B0502040204020203" pitchFamily="34" charset="0"/>
              <a:cs typeface="Segoe UI" panose="020B0502040204020203" pitchFamily="34" charset="0"/>
            </a:endParaRPr>
          </a:p>
          <a:p>
            <a:pPr marL="0" indent="0">
              <a:buNone/>
            </a:pPr>
            <a:endParaRPr lang="en-US" sz="1400" dirty="0">
              <a:latin typeface="Segoe UI" panose="020B0502040204020203" pitchFamily="34" charset="0"/>
              <a:cs typeface="Segoe UI" panose="020B0502040204020203" pitchFamily="34"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20</a:t>
            </a:fld>
            <a:endParaRPr lang="en-GB" dirty="0"/>
          </a:p>
        </p:txBody>
      </p:sp>
      <p:sp>
        <p:nvSpPr>
          <p:cNvPr id="6" name="TextBox 5">
            <a:extLst>
              <a:ext uri="{FF2B5EF4-FFF2-40B4-BE49-F238E27FC236}">
                <a16:creationId xmlns:a16="http://schemas.microsoft.com/office/drawing/2014/main" id="{B2D2D376-2586-92B6-43EA-0A15CEBE0BC3}"/>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V09_03_RecordStruct</a:t>
            </a:r>
          </a:p>
        </p:txBody>
      </p:sp>
    </p:spTree>
    <p:extLst>
      <p:ext uri="{BB962C8B-B14F-4D97-AF65-F5344CB8AC3E}">
        <p14:creationId xmlns:p14="http://schemas.microsoft.com/office/powerpoint/2010/main" val="2441352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C89E9-9BC9-404A-A3D3-8729EED7CBA0}"/>
              </a:ext>
            </a:extLst>
          </p:cNvPr>
          <p:cNvSpPr>
            <a:spLocks noGrp="1"/>
          </p:cNvSpPr>
          <p:nvPr>
            <p:ph type="title"/>
          </p:nvPr>
        </p:nvSpPr>
        <p:spPr/>
        <p:txBody>
          <a:bodyPr/>
          <a:lstStyle/>
          <a:p>
            <a:r>
              <a:rPr lang="en-GB" dirty="0"/>
              <a:t>Record struct </a:t>
            </a:r>
            <a:endParaRPr lang="en-GB" sz="1600" dirty="0"/>
          </a:p>
        </p:txBody>
      </p:sp>
      <p:sp>
        <p:nvSpPr>
          <p:cNvPr id="5" name="Footer Placeholder 4">
            <a:extLst>
              <a:ext uri="{FF2B5EF4-FFF2-40B4-BE49-F238E27FC236}">
                <a16:creationId xmlns:a16="http://schemas.microsoft.com/office/drawing/2014/main" id="{E25FD232-912C-4FAB-B6A6-0F3354064BF6}"/>
              </a:ext>
            </a:extLst>
          </p:cNvPr>
          <p:cNvSpPr>
            <a:spLocks noGrp="1"/>
          </p:cNvSpPr>
          <p:nvPr>
            <p:ph type="ftr" sz="quarter" idx="11"/>
          </p:nvPr>
        </p:nvSpPr>
        <p:spPr/>
        <p:txBody>
          <a:bodyPr/>
          <a:lstStyle/>
          <a:p>
            <a:r>
              <a:rPr lang="en-GB"/>
              <a:t>Internal</a:t>
            </a:r>
            <a:endParaRPr lang="en-GB" dirty="0"/>
          </a:p>
        </p:txBody>
      </p:sp>
      <p:sp>
        <p:nvSpPr>
          <p:cNvPr id="6" name="Slide Number Placeholder 5">
            <a:extLst>
              <a:ext uri="{FF2B5EF4-FFF2-40B4-BE49-F238E27FC236}">
                <a16:creationId xmlns:a16="http://schemas.microsoft.com/office/drawing/2014/main" id="{0F6DBB51-7924-4F7B-BB65-65697A535453}"/>
              </a:ext>
            </a:extLst>
          </p:cNvPr>
          <p:cNvSpPr>
            <a:spLocks noGrp="1"/>
          </p:cNvSpPr>
          <p:nvPr>
            <p:ph type="sldNum" sz="quarter" idx="12"/>
          </p:nvPr>
        </p:nvSpPr>
        <p:spPr/>
        <p:txBody>
          <a:bodyPr/>
          <a:lstStyle/>
          <a:p>
            <a:fld id="{61E25E67-CBB9-434B-BBF7-0A5E970272B8}" type="slidenum">
              <a:rPr lang="en-GB" smtClean="0"/>
              <a:t>21</a:t>
            </a:fld>
            <a:endParaRPr lang="en-GB" dirty="0"/>
          </a:p>
        </p:txBody>
      </p:sp>
      <p:sp>
        <p:nvSpPr>
          <p:cNvPr id="3" name="Content Placeholder 2">
            <a:extLst>
              <a:ext uri="{FF2B5EF4-FFF2-40B4-BE49-F238E27FC236}">
                <a16:creationId xmlns:a16="http://schemas.microsoft.com/office/drawing/2014/main" id="{2ABC2CA4-3973-7A07-51E7-86E341CCDC14}"/>
              </a:ext>
            </a:extLst>
          </p:cNvPr>
          <p:cNvSpPr txBox="1">
            <a:spLocks/>
          </p:cNvSpPr>
          <p:nvPr/>
        </p:nvSpPr>
        <p:spPr>
          <a:xfrm>
            <a:off x="287337" y="681688"/>
            <a:ext cx="7524749" cy="590823"/>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dirty="0">
                <a:latin typeface="Segoe UI" panose="020B0502040204020203" pitchFamily="34" charset="0"/>
                <a:cs typeface="Segoe UI" panose="020B0502040204020203" pitchFamily="34" charset="0"/>
              </a:rPr>
              <a:t>You can declare value type records using the record struct declarations. </a:t>
            </a:r>
            <a:br>
              <a:rPr lang="en-US" sz="1400" dirty="0">
                <a:latin typeface="Segoe UI" panose="020B0502040204020203" pitchFamily="34" charset="0"/>
                <a:cs typeface="Segoe UI" panose="020B0502040204020203" pitchFamily="34" charset="0"/>
              </a:rPr>
            </a:br>
            <a:r>
              <a:rPr lang="en-US" sz="1400" dirty="0">
                <a:latin typeface="Segoe UI" panose="020B0502040204020203" pitchFamily="34" charset="0"/>
                <a:cs typeface="Segoe UI" panose="020B0502040204020203" pitchFamily="34" charset="0"/>
              </a:rPr>
              <a:t>You can now clarify that a record is a reference type with the record class declaration.</a:t>
            </a:r>
          </a:p>
        </p:txBody>
      </p:sp>
      <p:sp>
        <p:nvSpPr>
          <p:cNvPr id="4" name="Content Placeholder 8">
            <a:extLst>
              <a:ext uri="{FF2B5EF4-FFF2-40B4-BE49-F238E27FC236}">
                <a16:creationId xmlns:a16="http://schemas.microsoft.com/office/drawing/2014/main" id="{30C1C6BE-8EEB-1893-3DD2-DE1BD2C6F114}"/>
              </a:ext>
            </a:extLst>
          </p:cNvPr>
          <p:cNvSpPr txBox="1">
            <a:spLocks/>
          </p:cNvSpPr>
          <p:nvPr/>
        </p:nvSpPr>
        <p:spPr>
          <a:xfrm>
            <a:off x="287337" y="1316430"/>
            <a:ext cx="3108135" cy="969570"/>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record </a:t>
            </a:r>
            <a:r>
              <a:rPr lang="en-US" sz="1200" dirty="0">
                <a:solidFill>
                  <a:schemeClr val="bg1">
                    <a:lumMod val="65000"/>
                  </a:schemeClr>
                </a:solidFill>
                <a:latin typeface="Cascadia Mono" panose="020B0609020000020004" pitchFamily="49" charset="0"/>
              </a:rPr>
              <a:t>class</a:t>
            </a:r>
            <a:r>
              <a:rPr lang="en-US" sz="1200" dirty="0">
                <a:solidFill>
                  <a:srgbClr val="000000"/>
                </a:solidFill>
                <a:latin typeface="Cascadia Mono" panose="020B0609020000020004" pitchFamily="49" charset="0"/>
              </a:rPr>
              <a:t> </a:t>
            </a:r>
            <a:r>
              <a:rPr lang="en-US" sz="1200" dirty="0">
                <a:solidFill>
                  <a:srgbClr val="2B91AF"/>
                </a:solidFill>
                <a:latin typeface="Cascadia Mono" panose="020B0609020000020004" pitchFamily="49" charset="0"/>
              </a:rPr>
              <a:t>Person</a:t>
            </a:r>
            <a:br>
              <a:rPr lang="en-US" sz="1200" dirty="0">
                <a:solidFill>
                  <a:srgbClr val="2B91AF"/>
                </a:solidFill>
                <a:latin typeface="Cascadia Mono" panose="020B0609020000020004" pitchFamily="49" charset="0"/>
              </a:rPr>
            </a:br>
            <a:r>
              <a:rPr lang="en-US" sz="1200" dirty="0">
                <a:solidFill>
                  <a:srgbClr val="000000"/>
                </a:solidFill>
                <a:latin typeface="Cascadia Mono" panose="020B0609020000020004" pitchFamily="49" charset="0"/>
              </a:rPr>
              <a:t>{</a:t>
            </a:r>
            <a:br>
              <a:rPr lang="en-US"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br>
              <a:rPr lang="en-US"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br>
              <a:rPr lang="en-US" sz="1200" dirty="0">
                <a:solidFill>
                  <a:srgbClr val="000000"/>
                </a:solidFill>
                <a:latin typeface="Cascadia Mono" panose="020B0609020000020004" pitchFamily="49" charset="0"/>
              </a:rPr>
            </a:br>
            <a:br>
              <a:rPr lang="en-US" sz="1200" dirty="0">
                <a:solidFill>
                  <a:srgbClr val="000000"/>
                </a:solidFill>
                <a:latin typeface="Cascadia Mono" panose="020B0609020000020004" pitchFamily="49" charset="0"/>
              </a:rPr>
            </a:br>
            <a:endParaRPr lang="en-GB" sz="1200" dirty="0">
              <a:latin typeface="Cascadia Mono" panose="020B0609020000020004" pitchFamily="49" charset="0"/>
              <a:cs typeface="Cascadia Mono" panose="020B0609020000020004" pitchFamily="49" charset="0"/>
            </a:endParaRPr>
          </a:p>
        </p:txBody>
      </p:sp>
      <p:sp>
        <p:nvSpPr>
          <p:cNvPr id="12" name="Content Placeholder 8">
            <a:extLst>
              <a:ext uri="{FF2B5EF4-FFF2-40B4-BE49-F238E27FC236}">
                <a16:creationId xmlns:a16="http://schemas.microsoft.com/office/drawing/2014/main" id="{A6D39716-A995-2698-9122-16F856E11EA6}"/>
              </a:ext>
            </a:extLst>
          </p:cNvPr>
          <p:cNvSpPr txBox="1">
            <a:spLocks/>
          </p:cNvSpPr>
          <p:nvPr/>
        </p:nvSpPr>
        <p:spPr>
          <a:xfrm>
            <a:off x="4396041" y="1316430"/>
            <a:ext cx="3108135" cy="969570"/>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record struct </a:t>
            </a:r>
            <a:r>
              <a:rPr lang="en-US" sz="1200" dirty="0">
                <a:solidFill>
                  <a:srgbClr val="2B91AF"/>
                </a:solidFill>
                <a:latin typeface="Cascadia Mono" panose="020B0609020000020004" pitchFamily="49" charset="0"/>
              </a:rPr>
              <a:t>Person</a:t>
            </a:r>
            <a:br>
              <a:rPr lang="en-US" sz="1200" dirty="0">
                <a:solidFill>
                  <a:srgbClr val="2B91AF"/>
                </a:solidFill>
                <a:latin typeface="Cascadia Mono" panose="020B0609020000020004" pitchFamily="49" charset="0"/>
              </a:rPr>
            </a:br>
            <a:r>
              <a:rPr lang="en-US" sz="1200" dirty="0">
                <a:solidFill>
                  <a:srgbClr val="000000"/>
                </a:solidFill>
                <a:latin typeface="Cascadia Mono" panose="020B0609020000020004" pitchFamily="49" charset="0"/>
              </a:rPr>
              <a:t>{</a:t>
            </a:r>
            <a:br>
              <a:rPr lang="en-US"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br>
              <a:rPr lang="en-US"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br>
              <a:rPr lang="en-US" sz="1200" dirty="0">
                <a:solidFill>
                  <a:srgbClr val="000000"/>
                </a:solidFill>
                <a:latin typeface="Cascadia Mono" panose="020B0609020000020004" pitchFamily="49" charset="0"/>
              </a:rPr>
            </a:br>
            <a:br>
              <a:rPr lang="en-US" sz="1200" dirty="0">
                <a:solidFill>
                  <a:srgbClr val="000000"/>
                </a:solidFill>
                <a:latin typeface="Cascadia Mono" panose="020B0609020000020004" pitchFamily="49" charset="0"/>
              </a:rPr>
            </a:br>
            <a:endParaRPr lang="en-GB" sz="1200" dirty="0">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1B05E7A5-1D85-F451-3DC1-391960DD3019}"/>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V09_03_RecordStruct</a:t>
            </a:r>
          </a:p>
        </p:txBody>
      </p:sp>
    </p:spTree>
    <p:extLst>
      <p:ext uri="{BB962C8B-B14F-4D97-AF65-F5344CB8AC3E}">
        <p14:creationId xmlns:p14="http://schemas.microsoft.com/office/powerpoint/2010/main" val="3202026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1882E-2B50-77F2-E679-B97B7407F1DC}"/>
              </a:ext>
            </a:extLst>
          </p:cNvPr>
          <p:cNvSpPr>
            <a:spLocks noGrp="1"/>
          </p:cNvSpPr>
          <p:nvPr>
            <p:ph type="ctrTitle"/>
          </p:nvPr>
        </p:nvSpPr>
        <p:spPr/>
        <p:txBody>
          <a:bodyPr/>
          <a:lstStyle/>
          <a:p>
            <a:r>
              <a:rPr lang="en-US" dirty="0"/>
              <a:t>Patterns</a:t>
            </a:r>
          </a:p>
        </p:txBody>
      </p:sp>
    </p:spTree>
    <p:extLst>
      <p:ext uri="{BB962C8B-B14F-4D97-AF65-F5344CB8AC3E}">
        <p14:creationId xmlns:p14="http://schemas.microsoft.com/office/powerpoint/2010/main" val="2027879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Declaration and type patterns</a:t>
            </a:r>
            <a:br>
              <a:rPr lang="en-US" dirty="0"/>
            </a:br>
            <a:endParaRPr lang="en-US" dirty="0"/>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23</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9" y="993648"/>
            <a:ext cx="4839397" cy="993648"/>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object</a:t>
            </a:r>
            <a:r>
              <a:rPr lang="en-US" sz="1200" b="0" i="0" dirty="0">
                <a:solidFill>
                  <a:srgbClr val="161616"/>
                </a:solidFill>
                <a:effectLst/>
                <a:latin typeface="Cascadia Mono" panose="020B0609020000020004" pitchFamily="49" charset="0"/>
                <a:cs typeface="Cascadia Mono" panose="020B0609020000020004" pitchFamily="49" charset="0"/>
              </a:rPr>
              <a:t> greeting = </a:t>
            </a:r>
            <a:r>
              <a:rPr lang="en-US" sz="1200" b="0" i="0" dirty="0">
                <a:solidFill>
                  <a:srgbClr val="A31515"/>
                </a:solidFill>
                <a:effectLst/>
                <a:latin typeface="Cascadia Mono" panose="020B0609020000020004" pitchFamily="49" charset="0"/>
                <a:cs typeface="Cascadia Mono" panose="020B0609020000020004" pitchFamily="49" charset="0"/>
              </a:rPr>
              <a:t>"Hello, World!"</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if</a:t>
            </a:r>
            <a:r>
              <a:rPr lang="en-US" sz="1200" b="0" i="0" dirty="0">
                <a:solidFill>
                  <a:srgbClr val="161616"/>
                </a:solidFill>
                <a:effectLst/>
                <a:latin typeface="Cascadia Mono" panose="020B0609020000020004" pitchFamily="49" charset="0"/>
                <a:cs typeface="Cascadia Mono" panose="020B0609020000020004" pitchFamily="49" charset="0"/>
              </a:rPr>
              <a:t> (greeting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message)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Console.WriteLine(</a:t>
            </a:r>
            <a:r>
              <a:rPr lang="en-US" sz="1200" b="0" i="0" dirty="0" err="1">
                <a:solidFill>
                  <a:srgbClr val="161616"/>
                </a:solidFill>
                <a:effectLst/>
                <a:latin typeface="Cascadia Mono" panose="020B0609020000020004" pitchFamily="49" charset="0"/>
                <a:cs typeface="Cascadia Mono" panose="020B0609020000020004" pitchFamily="49" charset="0"/>
              </a:rPr>
              <a:t>message.ToLower</a:t>
            </a: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p>
        </p:txBody>
      </p:sp>
      <p:sp>
        <p:nvSpPr>
          <p:cNvPr id="12" name="Content Placeholder 2">
            <a:extLst>
              <a:ext uri="{FF2B5EF4-FFF2-40B4-BE49-F238E27FC236}">
                <a16:creationId xmlns:a16="http://schemas.microsoft.com/office/drawing/2014/main" id="{D796FE88-A158-1F17-F23E-140D094F5F33}"/>
              </a:ext>
            </a:extLst>
          </p:cNvPr>
          <p:cNvSpPr txBox="1">
            <a:spLocks/>
          </p:cNvSpPr>
          <p:nvPr/>
        </p:nvSpPr>
        <p:spPr>
          <a:xfrm>
            <a:off x="287338" y="2371428"/>
            <a:ext cx="4839397" cy="2188379"/>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int </a:t>
            </a:r>
            <a:r>
              <a:rPr lang="en-US" sz="1200" dirty="0">
                <a:solidFill>
                  <a:srgbClr val="000000"/>
                </a:solidFill>
                <a:latin typeface="Cascadia Mono" panose="020B0609020000020004" pitchFamily="49" charset="0"/>
                <a:cs typeface="Cascadia Mono" panose="020B0609020000020004" pitchFamily="49" charset="0"/>
              </a:rPr>
              <a:t>GetTypeId(</a:t>
            </a:r>
            <a:r>
              <a:rPr lang="en-US" sz="1200" dirty="0">
                <a:solidFill>
                  <a:srgbClr val="0000FF"/>
                </a:solidFill>
                <a:latin typeface="Cascadia Mono" panose="020B0609020000020004" pitchFamily="49" charset="0"/>
                <a:cs typeface="Cascadia Mono" panose="020B0609020000020004" pitchFamily="49" charset="0"/>
              </a:rPr>
              <a:t>object</a:t>
            </a:r>
            <a:r>
              <a:rPr lang="en-US" sz="1200" dirty="0">
                <a:solidFill>
                  <a:srgbClr val="000000"/>
                </a:solidFill>
                <a:latin typeface="Cascadia Mono" panose="020B0609020000020004" pitchFamily="49" charset="0"/>
                <a:cs typeface="Cascadia Mono" panose="020B0609020000020004" pitchFamily="49" charset="0"/>
              </a:rPr>
              <a:t> source) =&gt; source </a:t>
            </a:r>
            <a:r>
              <a:rPr lang="en-US" sz="1200" dirty="0">
                <a:solidFill>
                  <a:srgbClr val="0000FF"/>
                </a:solidFill>
                <a:latin typeface="Cascadia Mono" panose="020B0609020000020004" pitchFamily="49" charset="0"/>
                <a:cs typeface="Cascadia Mono" panose="020B0609020000020004" pitchFamily="49" charset="0"/>
              </a:rPr>
              <a:t>switch</a:t>
            </a:r>
            <a:br>
              <a:rPr lang="en-US" sz="1200" dirty="0">
                <a:solidFill>
                  <a:srgbClr val="0000FF"/>
                </a:solidFill>
                <a:latin typeface="Cascadia Mono" panose="020B0609020000020004" pitchFamily="49" charset="0"/>
                <a:cs typeface="Cascadia Mono" panose="020B0609020000020004" pitchFamily="49" charset="0"/>
              </a:rPr>
            </a:br>
            <a:r>
              <a:rPr lang="en-US" sz="1200" dirty="0">
                <a:solidFill>
                  <a:srgbClr val="000000"/>
                </a:solidFill>
                <a:latin typeface="Cascadia Mono" panose="020B0609020000020004" pitchFamily="49" charset="0"/>
                <a:cs typeface="Cascadia Mono" panose="020B0609020000020004" pitchFamily="49" charset="0"/>
              </a:rPr>
              <a:t>{</a:t>
            </a:r>
            <a:br>
              <a:rPr lang="en-US" sz="1200" dirty="0">
                <a:solidFill>
                  <a:srgbClr val="000000"/>
                </a:solidFill>
                <a:latin typeface="Cascadia Mono" panose="020B0609020000020004" pitchFamily="49" charset="0"/>
                <a:cs typeface="Cascadia Mono" panose="020B0609020000020004" pitchFamily="49" charset="0"/>
              </a:rPr>
            </a:br>
            <a:r>
              <a:rPr lang="en-US" sz="1200" dirty="0">
                <a:solidFill>
                  <a:srgbClr val="000000"/>
                </a:solidFill>
                <a:latin typeface="Cascadia Mono" panose="020B0609020000020004" pitchFamily="49" charset="0"/>
                <a:cs typeface="Cascadia Mono" panose="020B0609020000020004" pitchFamily="49" charset="0"/>
              </a:rPr>
              <a:t>    </a:t>
            </a:r>
            <a:r>
              <a:rPr lang="en-US" sz="1200" b="0" i="0" dirty="0">
                <a:solidFill>
                  <a:srgbClr val="07704A"/>
                </a:solidFill>
                <a:effectLst/>
                <a:latin typeface="Cascadia Mono" panose="020B0609020000020004" pitchFamily="49" charset="0"/>
                <a:cs typeface="Cascadia Mono" panose="020B0609020000020004" pitchFamily="49" charset="0"/>
              </a:rPr>
              <a:t>null</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dirty="0">
                <a:solidFill>
                  <a:srgbClr val="000000"/>
                </a:solidFill>
                <a:latin typeface="Cascadia Mono" panose="020B0609020000020004" pitchFamily="49" charset="0"/>
                <a:cs typeface="Cascadia Mono" panose="020B0609020000020004" pitchFamily="49" charset="0"/>
              </a:rPr>
              <a:t>=&gt; 0,</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dirty="0">
                <a:solidFill>
                  <a:srgbClr val="0000FF"/>
                </a:solidFill>
                <a:latin typeface="Cascadia Mono" panose="020B0609020000020004" pitchFamily="49" charset="0"/>
                <a:cs typeface="Cascadia Mono" panose="020B0609020000020004" pitchFamily="49" charset="0"/>
              </a:rPr>
              <a:t>string</a:t>
            </a:r>
            <a:r>
              <a:rPr lang="en-US" sz="1200" dirty="0">
                <a:solidFill>
                  <a:srgbClr val="000000"/>
                </a:solidFill>
                <a:latin typeface="Cascadia Mono" panose="020B0609020000020004" pitchFamily="49" charset="0"/>
                <a:cs typeface="Cascadia Mono" panose="020B0609020000020004" pitchFamily="49" charset="0"/>
              </a:rPr>
              <a:t> s =&gt; 1,</a:t>
            </a:r>
            <a:br>
              <a:rPr lang="en-US" sz="1200" dirty="0">
                <a:solidFill>
                  <a:srgbClr val="000000"/>
                </a:solidFill>
                <a:latin typeface="Cascadia Mono" panose="020B0609020000020004" pitchFamily="49" charset="0"/>
                <a:cs typeface="Cascadia Mono" panose="020B0609020000020004" pitchFamily="49" charset="0"/>
              </a:rPr>
            </a:br>
            <a:r>
              <a:rPr lang="en-US" sz="1200" dirty="0">
                <a:solidFill>
                  <a:srgbClr val="000000"/>
                </a:solidFill>
                <a:latin typeface="Cascadia Mono" panose="020B0609020000020004" pitchFamily="49" charset="0"/>
                <a:cs typeface="Cascadia Mono" panose="020B0609020000020004" pitchFamily="49" charset="0"/>
              </a:rPr>
              <a:t>    Int32 =&gt; 2,</a:t>
            </a:r>
            <a:br>
              <a:rPr lang="en-US" sz="1200" dirty="0">
                <a:solidFill>
                  <a:srgbClr val="000000"/>
                </a:solidFill>
                <a:latin typeface="Cascadia Mono" panose="020B0609020000020004" pitchFamily="49" charset="0"/>
                <a:cs typeface="Cascadia Mono" panose="020B0609020000020004" pitchFamily="49" charset="0"/>
              </a:rPr>
            </a:br>
            <a:r>
              <a:rPr lang="en-US" sz="1200" dirty="0">
                <a:solidFill>
                  <a:srgbClr val="000000"/>
                </a:solidFill>
                <a:latin typeface="Cascadia Mono" panose="020B0609020000020004" pitchFamily="49" charset="0"/>
                <a:cs typeface="Cascadia Mono" panose="020B0609020000020004" pitchFamily="49" charset="0"/>
              </a:rPr>
              <a:t>    </a:t>
            </a:r>
            <a:r>
              <a:rPr lang="en-US" sz="1200" dirty="0">
                <a:solidFill>
                  <a:srgbClr val="0000FF"/>
                </a:solidFill>
                <a:latin typeface="Cascadia Mono" panose="020B0609020000020004" pitchFamily="49" charset="0"/>
                <a:cs typeface="Cascadia Mono" panose="020B0609020000020004" pitchFamily="49" charset="0"/>
              </a:rPr>
              <a:t>_</a:t>
            </a:r>
            <a:r>
              <a:rPr lang="en-US" sz="1200" dirty="0">
                <a:solidFill>
                  <a:srgbClr val="000000"/>
                </a:solidFill>
                <a:latin typeface="Cascadia Mono" panose="020B0609020000020004" pitchFamily="49" charset="0"/>
                <a:cs typeface="Cascadia Mono" panose="020B0609020000020004" pitchFamily="49" charset="0"/>
              </a:rPr>
              <a:t> =&gt; 3,</a:t>
            </a:r>
            <a:br>
              <a:rPr lang="en-US" sz="1200" dirty="0">
                <a:solidFill>
                  <a:srgbClr val="000000"/>
                </a:solidFill>
                <a:latin typeface="Cascadia Mono" panose="020B0609020000020004" pitchFamily="49" charset="0"/>
                <a:cs typeface="Cascadia Mono" panose="020B0609020000020004" pitchFamily="49" charset="0"/>
              </a:rPr>
            </a:br>
            <a:r>
              <a:rPr lang="en-US" sz="1200" dirty="0">
                <a:solidFill>
                  <a:srgbClr val="000000"/>
                </a:solidFill>
                <a:latin typeface="Cascadia Mono" panose="020B0609020000020004" pitchFamily="49" charset="0"/>
                <a:cs typeface="Cascadia Mono" panose="020B0609020000020004" pitchFamily="49" charset="0"/>
              </a:rPr>
              <a:t>};</a:t>
            </a:r>
            <a:br>
              <a:rPr lang="en-US" sz="1200" dirty="0">
                <a:solidFill>
                  <a:srgbClr val="000000"/>
                </a:solidFill>
                <a:latin typeface="Cascadia Mono" panose="020B0609020000020004" pitchFamily="49" charset="0"/>
                <a:cs typeface="Cascadia Mono" panose="020B0609020000020004" pitchFamily="49" charset="0"/>
              </a:rPr>
            </a:br>
            <a:r>
              <a:rPr lang="en-US" sz="1200" dirty="0">
                <a:solidFill>
                  <a:srgbClr val="000000"/>
                </a:solidFill>
                <a:latin typeface="Cascadia Mono" panose="020B0609020000020004" pitchFamily="49" charset="0"/>
                <a:cs typeface="Cascadia Mono" panose="020B0609020000020004" pitchFamily="49" charset="0"/>
              </a:rPr>
              <a:t>GetTypeId(</a:t>
            </a:r>
            <a:r>
              <a:rPr lang="en-US" sz="1200" dirty="0">
                <a:solidFill>
                  <a:srgbClr val="0000FF"/>
                </a:solidFill>
                <a:latin typeface="Cascadia Mono" panose="020B0609020000020004" pitchFamily="49" charset="0"/>
                <a:cs typeface="Cascadia Mono" panose="020B0609020000020004" pitchFamily="49" charset="0"/>
              </a:rPr>
              <a:t>null</a:t>
            </a:r>
            <a:r>
              <a:rPr lang="en-US" sz="1200" dirty="0">
                <a:solidFill>
                  <a:srgbClr val="000000"/>
                </a:solidFill>
                <a:latin typeface="Cascadia Mono" panose="020B0609020000020004" pitchFamily="49" charset="0"/>
                <a:cs typeface="Cascadia Mono" panose="020B0609020000020004" pitchFamily="49" charset="0"/>
              </a:rPr>
              <a:t>);</a:t>
            </a:r>
            <a:br>
              <a:rPr lang="en-US" sz="1200" dirty="0">
                <a:solidFill>
                  <a:srgbClr val="000000"/>
                </a:solidFill>
                <a:latin typeface="Cascadia Mono" panose="020B0609020000020004" pitchFamily="49" charset="0"/>
                <a:cs typeface="Cascadia Mono" panose="020B0609020000020004" pitchFamily="49" charset="0"/>
              </a:rPr>
            </a:br>
            <a:r>
              <a:rPr lang="en-US" sz="1200" dirty="0">
                <a:solidFill>
                  <a:srgbClr val="000000"/>
                </a:solidFill>
                <a:latin typeface="Cascadia Mono" panose="020B0609020000020004" pitchFamily="49" charset="0"/>
                <a:cs typeface="Cascadia Mono" panose="020B0609020000020004" pitchFamily="49" charset="0"/>
              </a:rPr>
              <a:t>GetTypeId(</a:t>
            </a:r>
            <a:r>
              <a:rPr lang="en-US" sz="1200" dirty="0">
                <a:solidFill>
                  <a:srgbClr val="A31515"/>
                </a:solidFill>
                <a:latin typeface="Cascadia Mono" panose="020B0609020000020004" pitchFamily="49" charset="0"/>
                <a:cs typeface="Cascadia Mono" panose="020B0609020000020004" pitchFamily="49" charset="0"/>
              </a:rPr>
              <a:t>"s"</a:t>
            </a:r>
            <a:r>
              <a:rPr lang="en-US" sz="1200" dirty="0">
                <a:solidFill>
                  <a:srgbClr val="000000"/>
                </a:solidFill>
                <a:latin typeface="Cascadia Mono" panose="020B0609020000020004" pitchFamily="49" charset="0"/>
                <a:cs typeface="Cascadia Mono" panose="020B0609020000020004" pitchFamily="49" charset="0"/>
              </a:rPr>
              <a:t>);</a:t>
            </a:r>
            <a:br>
              <a:rPr lang="en-US" sz="1200" dirty="0">
                <a:solidFill>
                  <a:srgbClr val="000000"/>
                </a:solidFill>
                <a:latin typeface="Cascadia Mono" panose="020B0609020000020004" pitchFamily="49" charset="0"/>
                <a:cs typeface="Cascadia Mono" panose="020B0609020000020004" pitchFamily="49" charset="0"/>
              </a:rPr>
            </a:br>
            <a:r>
              <a:rPr lang="en-US" sz="1200" dirty="0">
                <a:solidFill>
                  <a:srgbClr val="000000"/>
                </a:solidFill>
                <a:latin typeface="Cascadia Mono" panose="020B0609020000020004" pitchFamily="49" charset="0"/>
                <a:cs typeface="Cascadia Mono" panose="020B0609020000020004" pitchFamily="49" charset="0"/>
              </a:rPr>
              <a:t>GetTypeId(1);</a:t>
            </a:r>
            <a:br>
              <a:rPr lang="en-US" sz="1200" dirty="0">
                <a:solidFill>
                  <a:srgbClr val="000000"/>
                </a:solidFill>
                <a:latin typeface="Cascadia Mono" panose="020B0609020000020004" pitchFamily="49" charset="0"/>
                <a:cs typeface="Cascadia Mono" panose="020B0609020000020004" pitchFamily="49" charset="0"/>
              </a:rPr>
            </a:br>
            <a:r>
              <a:rPr lang="en-US" sz="1200" dirty="0">
                <a:solidFill>
                  <a:srgbClr val="000000"/>
                </a:solidFill>
                <a:latin typeface="Cascadia Mono" panose="020B0609020000020004" pitchFamily="49" charset="0"/>
                <a:cs typeface="Cascadia Mono" panose="020B0609020000020004" pitchFamily="49" charset="0"/>
              </a:rPr>
              <a:t>GetTypeId(</a:t>
            </a:r>
            <a:r>
              <a:rPr lang="en-US" sz="1200" dirty="0" err="1">
                <a:solidFill>
                  <a:srgbClr val="000000"/>
                </a:solidFill>
                <a:latin typeface="Cascadia Mono" panose="020B0609020000020004" pitchFamily="49" charset="0"/>
                <a:cs typeface="Cascadia Mono" panose="020B0609020000020004" pitchFamily="49" charset="0"/>
              </a:rPr>
              <a:t>DateTime.Now</a:t>
            </a:r>
            <a:r>
              <a:rPr lang="en-US" sz="1200" dirty="0">
                <a:solidFill>
                  <a:srgbClr val="000000"/>
                </a:solidFill>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3" name="TextBox 2">
            <a:extLst>
              <a:ext uri="{FF2B5EF4-FFF2-40B4-BE49-F238E27FC236}">
                <a16:creationId xmlns:a16="http://schemas.microsoft.com/office/drawing/2014/main" id="{0F7F2E07-CB34-6247-81F6-EF1F7964017F}"/>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V09_04_Patterns</a:t>
            </a:r>
          </a:p>
          <a:p>
            <a:pPr algn="l"/>
            <a:endParaRPr lang="en-US" sz="1400" dirty="0">
              <a:solidFill>
                <a:schemeClr val="bg1"/>
              </a:solidFill>
            </a:endParaRPr>
          </a:p>
        </p:txBody>
      </p:sp>
    </p:spTree>
    <p:extLst>
      <p:ext uri="{BB962C8B-B14F-4D97-AF65-F5344CB8AC3E}">
        <p14:creationId xmlns:p14="http://schemas.microsoft.com/office/powerpoint/2010/main" val="572739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Constant patterns</a:t>
            </a:r>
            <a:br>
              <a:rPr lang="en-US" dirty="0"/>
            </a:br>
            <a:endParaRPr lang="en-US" dirty="0"/>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24</a:t>
            </a:fld>
            <a:endParaRPr lang="en-GB" dirty="0"/>
          </a:p>
        </p:txBody>
      </p:sp>
      <p:sp>
        <p:nvSpPr>
          <p:cNvPr id="12" name="Content Placeholder 2">
            <a:extLst>
              <a:ext uri="{FF2B5EF4-FFF2-40B4-BE49-F238E27FC236}">
                <a16:creationId xmlns:a16="http://schemas.microsoft.com/office/drawing/2014/main" id="{D796FE88-A158-1F17-F23E-140D094F5F33}"/>
              </a:ext>
            </a:extLst>
          </p:cNvPr>
          <p:cNvSpPr txBox="1">
            <a:spLocks/>
          </p:cNvSpPr>
          <p:nvPr/>
        </p:nvSpPr>
        <p:spPr>
          <a:xfrm>
            <a:off x="287338" y="1281178"/>
            <a:ext cx="8039798" cy="1651932"/>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decimal</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006881"/>
                </a:solidFill>
                <a:effectLst/>
                <a:latin typeface="Cascadia Mono" panose="020B0609020000020004" pitchFamily="49" charset="0"/>
                <a:cs typeface="Cascadia Mono" panose="020B0609020000020004" pitchFamily="49" charset="0"/>
              </a:rPr>
              <a:t>GetGroupTicketPrice</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161616"/>
                </a:solidFill>
                <a:effectLst/>
                <a:latin typeface="Cascadia Mono" panose="020B0609020000020004" pitchFamily="49" charset="0"/>
                <a:cs typeface="Cascadia Mono" panose="020B0609020000020004" pitchFamily="49" charset="0"/>
              </a:rPr>
              <a:t>visitorCount</a:t>
            </a:r>
            <a:r>
              <a:rPr lang="en-US" sz="1200" b="0" i="0" dirty="0">
                <a:solidFill>
                  <a:srgbClr val="161616"/>
                </a:solidFill>
                <a:effectLst/>
                <a:latin typeface="Cascadia Mono" panose="020B0609020000020004" pitchFamily="49" charset="0"/>
                <a:cs typeface="Cascadia Mono" panose="020B0609020000020004" pitchFamily="49" charset="0"/>
              </a:rPr>
              <a:t>) =&gt; </a:t>
            </a:r>
            <a:r>
              <a:rPr lang="en-US" sz="1200" b="0" i="0" dirty="0" err="1">
                <a:solidFill>
                  <a:srgbClr val="161616"/>
                </a:solidFill>
                <a:effectLst/>
                <a:latin typeface="Cascadia Mono" panose="020B0609020000020004" pitchFamily="49" charset="0"/>
                <a:cs typeface="Cascadia Mono" panose="020B0609020000020004" pitchFamily="49" charset="0"/>
              </a:rPr>
              <a:t>visitorCount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switch</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1 =&gt; 12.0m,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dirty="0">
                <a:solidFill>
                  <a:srgbClr val="161616"/>
                </a:solidFill>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2 =&gt; 20.0m,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3 =&gt; 27.0m,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0 =&gt; 0.0m,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_ =&gt; </a:t>
            </a:r>
            <a:r>
              <a:rPr lang="en-US" sz="1200" b="0" i="0" dirty="0">
                <a:solidFill>
                  <a:srgbClr val="0101FD"/>
                </a:solidFill>
                <a:effectLst/>
                <a:latin typeface="Cascadia Mono" panose="020B0609020000020004" pitchFamily="49" charset="0"/>
                <a:cs typeface="Cascadia Mono" panose="020B0609020000020004" pitchFamily="49" charset="0"/>
              </a:rPr>
              <a:t>throw</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new</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161616"/>
                </a:solidFill>
                <a:effectLst/>
                <a:latin typeface="Cascadia Mono" panose="020B0609020000020004" pitchFamily="49" charset="0"/>
                <a:cs typeface="Cascadia Mono" panose="020B0609020000020004" pitchFamily="49" charset="0"/>
              </a:rPr>
              <a:t>ArgumentException</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A31515"/>
                </a:solidFill>
                <a:effectLst/>
                <a:latin typeface="Cascadia Mono" panose="020B0609020000020004" pitchFamily="49" charset="0"/>
                <a:cs typeface="Cascadia Mono" panose="020B0609020000020004" pitchFamily="49" charset="0"/>
              </a:rPr>
              <a:t>$"Not supported number of visitors: </a:t>
            </a:r>
            <a:r>
              <a:rPr lang="en-US" sz="1200" b="0" i="0" dirty="0">
                <a:solidFill>
                  <a:srgbClr val="0451A5"/>
                </a:solidFill>
                <a:effectLst/>
                <a:latin typeface="Cascadia Mono" panose="020B0609020000020004" pitchFamily="49" charset="0"/>
                <a:cs typeface="Cascadia Mono" panose="020B0609020000020004" pitchFamily="49" charset="0"/>
              </a:rPr>
              <a:t>{</a:t>
            </a:r>
            <a:r>
              <a:rPr lang="en-US" sz="1200" b="0" i="0" dirty="0" err="1">
                <a:solidFill>
                  <a:srgbClr val="0451A5"/>
                </a:solidFill>
                <a:effectLst/>
                <a:latin typeface="Cascadia Mono" panose="020B0609020000020004" pitchFamily="49" charset="0"/>
                <a:cs typeface="Cascadia Mono" panose="020B0609020000020004" pitchFamily="49" charset="0"/>
              </a:rPr>
              <a:t>visitorCount</a:t>
            </a:r>
            <a:r>
              <a:rPr lang="en-US" sz="1200" b="0" i="0" dirty="0">
                <a:solidFill>
                  <a:srgbClr val="0451A5"/>
                </a:solidFill>
                <a:effectLst/>
                <a:latin typeface="Cascadia Mono" panose="020B0609020000020004" pitchFamily="49" charset="0"/>
                <a:cs typeface="Cascadia Mono" panose="020B0609020000020004" pitchFamily="49" charset="0"/>
              </a:rPr>
              <a:t>}</a:t>
            </a:r>
            <a:r>
              <a:rPr lang="en-US" sz="1200" b="0" i="0" dirty="0">
                <a:solidFill>
                  <a:srgbClr val="A31515"/>
                </a:solidFill>
                <a:effectLst/>
                <a:latin typeface="Cascadia Mono" panose="020B0609020000020004" pitchFamily="49" charset="0"/>
                <a:cs typeface="Cascadia Mono" panose="020B0609020000020004" pitchFamily="49" charset="0"/>
              </a:rPr>
              <a:t>“</a:t>
            </a: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10" name="Content Placeholder 2">
            <a:extLst>
              <a:ext uri="{FF2B5EF4-FFF2-40B4-BE49-F238E27FC236}">
                <a16:creationId xmlns:a16="http://schemas.microsoft.com/office/drawing/2014/main" id="{4AE3F0B2-5311-C070-BBDA-78995F3CC6D3}"/>
              </a:ext>
            </a:extLst>
          </p:cNvPr>
          <p:cNvSpPr txBox="1">
            <a:spLocks/>
          </p:cNvSpPr>
          <p:nvPr/>
        </p:nvSpPr>
        <p:spPr>
          <a:xfrm>
            <a:off x="287338" y="3521677"/>
            <a:ext cx="1815781" cy="975359"/>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b="0" i="0" dirty="0">
                <a:solidFill>
                  <a:srgbClr val="0101FD"/>
                </a:solidFill>
                <a:effectLst/>
                <a:latin typeface="Cascadia Mono" panose="020B0609020000020004" pitchFamily="49" charset="0"/>
                <a:cs typeface="Cascadia Mono" panose="020B0609020000020004" pitchFamily="49" charset="0"/>
              </a:rPr>
              <a:t>if</a:t>
            </a:r>
            <a:r>
              <a:rPr lang="en-US" sz="1200" b="0" i="0" dirty="0">
                <a:solidFill>
                  <a:srgbClr val="161616"/>
                </a:solidFill>
                <a:effectLst/>
                <a:latin typeface="Cascadia Mono" panose="020B0609020000020004" pitchFamily="49" charset="0"/>
                <a:cs typeface="Cascadia Mono" panose="020B0609020000020004" pitchFamily="49" charset="0"/>
              </a:rPr>
              <a:t> (input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7704A"/>
                </a:solidFill>
                <a:effectLst/>
                <a:latin typeface="Cascadia Mono" panose="020B0609020000020004" pitchFamily="49" charset="0"/>
                <a:cs typeface="Cascadia Mono" panose="020B0609020000020004" pitchFamily="49" charset="0"/>
              </a:rPr>
              <a:t>null</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8000"/>
                </a:solidFill>
                <a:effectLst/>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11" name="Content Placeholder 2">
            <a:extLst>
              <a:ext uri="{FF2B5EF4-FFF2-40B4-BE49-F238E27FC236}">
                <a16:creationId xmlns:a16="http://schemas.microsoft.com/office/drawing/2014/main" id="{2EE25C9E-D742-3FE8-E1A9-D0BE9830943E}"/>
              </a:ext>
            </a:extLst>
          </p:cNvPr>
          <p:cNvSpPr txBox="1">
            <a:spLocks/>
          </p:cNvSpPr>
          <p:nvPr/>
        </p:nvSpPr>
        <p:spPr>
          <a:xfrm>
            <a:off x="2322576" y="3521677"/>
            <a:ext cx="2188464" cy="975359"/>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if</a:t>
            </a:r>
            <a:r>
              <a:rPr lang="en-US" sz="1200" b="0" i="0" dirty="0">
                <a:solidFill>
                  <a:srgbClr val="161616"/>
                </a:solidFill>
                <a:effectLst/>
                <a:latin typeface="Cascadia Mono" panose="020B0609020000020004" pitchFamily="49" charset="0"/>
                <a:cs typeface="Cascadia Mono" panose="020B0609020000020004" pitchFamily="49" charset="0"/>
              </a:rPr>
              <a:t> (input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not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7704A"/>
                </a:solidFill>
                <a:effectLst/>
                <a:latin typeface="Cascadia Mono" panose="020B0609020000020004" pitchFamily="49" charset="0"/>
                <a:cs typeface="Cascadia Mono" panose="020B0609020000020004" pitchFamily="49" charset="0"/>
              </a:rPr>
              <a:t>null</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8000"/>
                </a:solidFill>
                <a:effectLst/>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16" name="Content Placeholder 2">
            <a:extLst>
              <a:ext uri="{FF2B5EF4-FFF2-40B4-BE49-F238E27FC236}">
                <a16:creationId xmlns:a16="http://schemas.microsoft.com/office/drawing/2014/main" id="{8B72CB08-F509-B456-B4D3-466F39C45EB2}"/>
              </a:ext>
            </a:extLst>
          </p:cNvPr>
          <p:cNvSpPr>
            <a:spLocks noGrp="1"/>
          </p:cNvSpPr>
          <p:nvPr>
            <p:ph idx="1"/>
          </p:nvPr>
        </p:nvSpPr>
        <p:spPr>
          <a:xfrm>
            <a:off x="287338" y="3215305"/>
            <a:ext cx="7401242" cy="259416"/>
          </a:xfrm>
        </p:spPr>
        <p:txBody>
          <a:bodyPr>
            <a:normAutofit/>
          </a:bodyPr>
          <a:lstStyle/>
          <a:p>
            <a:pPr marL="0" indent="0">
              <a:buNone/>
            </a:pPr>
            <a:r>
              <a:rPr lang="en-US" sz="1400" b="0" i="0" dirty="0">
                <a:solidFill>
                  <a:srgbClr val="161616"/>
                </a:solidFill>
                <a:effectLst/>
                <a:latin typeface="Segoe UI" panose="020B0502040204020203" pitchFamily="34" charset="0"/>
              </a:rPr>
              <a:t>Use a constant pattern to check for null, as the following example shows:</a:t>
            </a:r>
            <a:endParaRPr lang="en-US" sz="1400" dirty="0">
              <a:latin typeface="Cascadia Mono Light" panose="020B0609020000020004" pitchFamily="49" charset="0"/>
              <a:cs typeface="Cascadia Mono Light" panose="020B0609020000020004" pitchFamily="49" charset="0"/>
            </a:endParaRPr>
          </a:p>
        </p:txBody>
      </p:sp>
      <p:sp>
        <p:nvSpPr>
          <p:cNvPr id="18" name="Content Placeholder 2">
            <a:extLst>
              <a:ext uri="{FF2B5EF4-FFF2-40B4-BE49-F238E27FC236}">
                <a16:creationId xmlns:a16="http://schemas.microsoft.com/office/drawing/2014/main" id="{2FDEE504-C01F-902E-F2F8-1A847CF1694B}"/>
              </a:ext>
            </a:extLst>
          </p:cNvPr>
          <p:cNvSpPr txBox="1">
            <a:spLocks/>
          </p:cNvSpPr>
          <p:nvPr/>
        </p:nvSpPr>
        <p:spPr>
          <a:xfrm>
            <a:off x="287338" y="779113"/>
            <a:ext cx="7401242" cy="438448"/>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b="0" i="0" dirty="0" err="1">
                <a:solidFill>
                  <a:srgbClr val="161616"/>
                </a:solidFill>
                <a:effectLst/>
                <a:latin typeface="Segoe UI" panose="020B0502040204020203" pitchFamily="34" charset="0"/>
              </a:rPr>
              <a:t>Ua</a:t>
            </a:r>
            <a:r>
              <a:rPr lang="en-US" sz="1400" b="0" i="0" dirty="0">
                <a:solidFill>
                  <a:srgbClr val="161616"/>
                </a:solidFill>
                <a:effectLst/>
                <a:latin typeface="Segoe UI" panose="020B0502040204020203" pitchFamily="34" charset="0"/>
              </a:rPr>
              <a:t> </a:t>
            </a:r>
            <a:r>
              <a:rPr lang="en-US" sz="1400" b="0" i="1" dirty="0">
                <a:solidFill>
                  <a:srgbClr val="161616"/>
                </a:solidFill>
                <a:effectLst/>
                <a:latin typeface="Segoe UI" panose="020B0502040204020203" pitchFamily="34" charset="0"/>
              </a:rPr>
              <a:t>constant pattern</a:t>
            </a:r>
            <a:r>
              <a:rPr lang="en-US" sz="1400" b="0" i="0" dirty="0">
                <a:solidFill>
                  <a:srgbClr val="161616"/>
                </a:solidFill>
                <a:effectLst/>
                <a:latin typeface="Segoe UI" panose="020B0502040204020203" pitchFamily="34" charset="0"/>
              </a:rPr>
              <a:t> to test if an expression result equals a specified constant, as the following example shows:</a:t>
            </a:r>
            <a:endParaRPr lang="en-US" sz="1400" dirty="0">
              <a:latin typeface="Cascadia Mono Light" panose="020B0609020000020004" pitchFamily="49" charset="0"/>
              <a:cs typeface="Cascadia Mono Light" panose="020B0609020000020004" pitchFamily="49" charset="0"/>
            </a:endParaRPr>
          </a:p>
        </p:txBody>
      </p:sp>
      <p:sp>
        <p:nvSpPr>
          <p:cNvPr id="3" name="TextBox 2">
            <a:extLst>
              <a:ext uri="{FF2B5EF4-FFF2-40B4-BE49-F238E27FC236}">
                <a16:creationId xmlns:a16="http://schemas.microsoft.com/office/drawing/2014/main" id="{CB792788-2FB5-1733-865F-6956B72D2E05}"/>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V09_04_Patterns</a:t>
            </a:r>
          </a:p>
          <a:p>
            <a:pPr algn="l"/>
            <a:endParaRPr lang="en-US" sz="1400" dirty="0">
              <a:solidFill>
                <a:schemeClr val="bg1"/>
              </a:solidFill>
            </a:endParaRPr>
          </a:p>
        </p:txBody>
      </p:sp>
    </p:spTree>
    <p:extLst>
      <p:ext uri="{BB962C8B-B14F-4D97-AF65-F5344CB8AC3E}">
        <p14:creationId xmlns:p14="http://schemas.microsoft.com/office/powerpoint/2010/main" val="4265139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Relational patterns</a:t>
            </a:r>
            <a:br>
              <a:rPr lang="en-US" dirty="0"/>
            </a:br>
            <a:endParaRPr lang="en-US" dirty="0"/>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25</a:t>
            </a:fld>
            <a:endParaRPr lang="en-GB" dirty="0"/>
          </a:p>
        </p:txBody>
      </p:sp>
      <p:sp>
        <p:nvSpPr>
          <p:cNvPr id="12" name="Content Placeholder 2">
            <a:extLst>
              <a:ext uri="{FF2B5EF4-FFF2-40B4-BE49-F238E27FC236}">
                <a16:creationId xmlns:a16="http://schemas.microsoft.com/office/drawing/2014/main" id="{D796FE88-A158-1F17-F23E-140D094F5F33}"/>
              </a:ext>
            </a:extLst>
          </p:cNvPr>
          <p:cNvSpPr txBox="1">
            <a:spLocks/>
          </p:cNvSpPr>
          <p:nvPr/>
        </p:nvSpPr>
        <p:spPr>
          <a:xfrm>
            <a:off x="287338" y="1326451"/>
            <a:ext cx="8039798" cy="1380173"/>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Classify</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101FD"/>
                </a:solidFill>
                <a:effectLst/>
                <a:latin typeface="Cascadia Mono" panose="020B0609020000020004" pitchFamily="49" charset="0"/>
                <a:cs typeface="Cascadia Mono" panose="020B0609020000020004" pitchFamily="49" charset="0"/>
              </a:rPr>
              <a:t>double</a:t>
            </a:r>
            <a:r>
              <a:rPr lang="en-US" sz="1200" b="0" i="0" dirty="0">
                <a:solidFill>
                  <a:srgbClr val="161616"/>
                </a:solidFill>
                <a:effectLst/>
                <a:latin typeface="Cascadia Mono" panose="020B0609020000020004" pitchFamily="49" charset="0"/>
                <a:cs typeface="Cascadia Mono" panose="020B0609020000020004" pitchFamily="49" charset="0"/>
              </a:rPr>
              <a:t> measurement) =&gt; measurement </a:t>
            </a:r>
            <a:r>
              <a:rPr lang="en-US" sz="1200" b="0" i="0" dirty="0">
                <a:solidFill>
                  <a:srgbClr val="0101FD"/>
                </a:solidFill>
                <a:effectLst/>
                <a:latin typeface="Cascadia Mono" panose="020B0609020000020004" pitchFamily="49" charset="0"/>
                <a:cs typeface="Cascadia Mono" panose="020B0609020000020004" pitchFamily="49" charset="0"/>
              </a:rPr>
              <a:t>switch</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&lt; -4.0 =&gt; </a:t>
            </a:r>
            <a:r>
              <a:rPr lang="en-US" sz="1200" b="0" i="0" dirty="0">
                <a:solidFill>
                  <a:srgbClr val="A31515"/>
                </a:solidFill>
                <a:effectLst/>
                <a:latin typeface="Cascadia Mono" panose="020B0609020000020004" pitchFamily="49" charset="0"/>
                <a:cs typeface="Cascadia Mono" panose="020B0609020000020004" pitchFamily="49" charset="0"/>
              </a:rPr>
              <a:t>"Too low"</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&gt; 10.0 =&gt; </a:t>
            </a:r>
            <a:r>
              <a:rPr lang="en-US" sz="1200" b="0" i="0" dirty="0">
                <a:solidFill>
                  <a:srgbClr val="A31515"/>
                </a:solidFill>
                <a:effectLst/>
                <a:latin typeface="Cascadia Mono" panose="020B0609020000020004" pitchFamily="49" charset="0"/>
                <a:cs typeface="Cascadia Mono" panose="020B0609020000020004" pitchFamily="49" charset="0"/>
              </a:rPr>
              <a:t>"Too high"</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0101FD"/>
                </a:solidFill>
                <a:effectLst/>
                <a:latin typeface="Cascadia Mono" panose="020B0609020000020004" pitchFamily="49" charset="0"/>
                <a:cs typeface="Cascadia Mono" panose="020B0609020000020004" pitchFamily="49" charset="0"/>
              </a:rPr>
              <a:t>double</a:t>
            </a:r>
            <a:r>
              <a:rPr lang="en-US" sz="1200" b="0" i="0" dirty="0" err="1">
                <a:solidFill>
                  <a:srgbClr val="161616"/>
                </a:solidFill>
                <a:effectLst/>
                <a:latin typeface="Cascadia Mono" panose="020B0609020000020004" pitchFamily="49" charset="0"/>
                <a:cs typeface="Cascadia Mono" panose="020B0609020000020004" pitchFamily="49" charset="0"/>
              </a:rPr>
              <a:t>.NaN</a:t>
            </a:r>
            <a:r>
              <a:rPr lang="en-US" sz="1200" b="0" i="0" dirty="0">
                <a:solidFill>
                  <a:srgbClr val="161616"/>
                </a:solidFill>
                <a:effectLst/>
                <a:latin typeface="Cascadia Mono" panose="020B0609020000020004" pitchFamily="49" charset="0"/>
                <a:cs typeface="Cascadia Mono" panose="020B0609020000020004" pitchFamily="49" charset="0"/>
              </a:rPr>
              <a:t> =&gt; </a:t>
            </a:r>
            <a:r>
              <a:rPr lang="en-US" sz="1200" b="0" i="0" dirty="0">
                <a:solidFill>
                  <a:srgbClr val="A31515"/>
                </a:solidFill>
                <a:effectLst/>
                <a:latin typeface="Cascadia Mono" panose="020B0609020000020004" pitchFamily="49" charset="0"/>
                <a:cs typeface="Cascadia Mono" panose="020B0609020000020004" pitchFamily="49" charset="0"/>
              </a:rPr>
              <a:t>"Unknown"</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_ =&gt; </a:t>
            </a:r>
            <a:r>
              <a:rPr lang="en-US" sz="1200" b="0" i="0" dirty="0">
                <a:solidFill>
                  <a:srgbClr val="A31515"/>
                </a:solidFill>
                <a:effectLst/>
                <a:latin typeface="Cascadia Mono" panose="020B0609020000020004" pitchFamily="49" charset="0"/>
                <a:cs typeface="Cascadia Mono" panose="020B0609020000020004" pitchFamily="49" charset="0"/>
              </a:rPr>
              <a:t>"Acceptable"</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p>
        </p:txBody>
      </p:sp>
      <p:sp>
        <p:nvSpPr>
          <p:cNvPr id="18" name="Content Placeholder 2">
            <a:extLst>
              <a:ext uri="{FF2B5EF4-FFF2-40B4-BE49-F238E27FC236}">
                <a16:creationId xmlns:a16="http://schemas.microsoft.com/office/drawing/2014/main" id="{2FDEE504-C01F-902E-F2F8-1A847CF1694B}"/>
              </a:ext>
            </a:extLst>
          </p:cNvPr>
          <p:cNvSpPr txBox="1">
            <a:spLocks/>
          </p:cNvSpPr>
          <p:nvPr/>
        </p:nvSpPr>
        <p:spPr>
          <a:xfrm>
            <a:off x="287338" y="779113"/>
            <a:ext cx="7401242" cy="438448"/>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b="0" i="0" dirty="0">
                <a:solidFill>
                  <a:srgbClr val="161616"/>
                </a:solidFill>
                <a:effectLst/>
                <a:latin typeface="Segoe UI" panose="020B0502040204020203" pitchFamily="34" charset="0"/>
              </a:rPr>
              <a:t>Use a </a:t>
            </a:r>
            <a:r>
              <a:rPr lang="en-US" sz="1400" b="0" i="1" dirty="0">
                <a:solidFill>
                  <a:srgbClr val="161616"/>
                </a:solidFill>
                <a:effectLst/>
                <a:latin typeface="Segoe UI" panose="020B0502040204020203" pitchFamily="34" charset="0"/>
              </a:rPr>
              <a:t>constant pattern</a:t>
            </a:r>
            <a:r>
              <a:rPr lang="en-US" sz="1400" b="0" i="0" dirty="0">
                <a:solidFill>
                  <a:srgbClr val="161616"/>
                </a:solidFill>
                <a:effectLst/>
                <a:latin typeface="Segoe UI" panose="020B0502040204020203" pitchFamily="34" charset="0"/>
              </a:rPr>
              <a:t> to test if an expression result equals a specified constant, as the following example shows:</a:t>
            </a:r>
            <a:endParaRPr lang="en-US" sz="1400" dirty="0">
              <a:latin typeface="Cascadia Mono Light" panose="020B0609020000020004" pitchFamily="49" charset="0"/>
              <a:cs typeface="Cascadia Mono Light" panose="020B0609020000020004" pitchFamily="49" charset="0"/>
            </a:endParaRPr>
          </a:p>
        </p:txBody>
      </p:sp>
      <p:sp>
        <p:nvSpPr>
          <p:cNvPr id="7" name="Content Placeholder 2">
            <a:extLst>
              <a:ext uri="{FF2B5EF4-FFF2-40B4-BE49-F238E27FC236}">
                <a16:creationId xmlns:a16="http://schemas.microsoft.com/office/drawing/2014/main" id="{7C7CDD01-3C0A-E7AD-EFBA-7A0FDCA1809F}"/>
              </a:ext>
            </a:extLst>
          </p:cNvPr>
          <p:cNvSpPr txBox="1">
            <a:spLocks/>
          </p:cNvSpPr>
          <p:nvPr/>
        </p:nvSpPr>
        <p:spPr>
          <a:xfrm>
            <a:off x="287338" y="3010396"/>
            <a:ext cx="8039798" cy="1575245"/>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006881"/>
                </a:solidFill>
                <a:effectLst/>
                <a:latin typeface="Cascadia Mono" panose="020B0609020000020004" pitchFamily="49" charset="0"/>
                <a:cs typeface="Cascadia Mono" panose="020B0609020000020004" pitchFamily="49" charset="0"/>
              </a:rPr>
              <a:t>GetCalendarSeason</a:t>
            </a:r>
            <a:r>
              <a:rPr lang="en-US" sz="1200" b="0" i="0" dirty="0">
                <a:solidFill>
                  <a:srgbClr val="161616"/>
                </a:solidFill>
                <a:effectLst/>
                <a:latin typeface="Cascadia Mono" panose="020B0609020000020004" pitchFamily="49" charset="0"/>
                <a:cs typeface="Cascadia Mono" panose="020B0609020000020004" pitchFamily="49" charset="0"/>
              </a:rPr>
              <a:t>(DateTime date) =&gt; </a:t>
            </a:r>
            <a:r>
              <a:rPr lang="en-US" sz="1200" b="0" i="0" dirty="0" err="1">
                <a:solidFill>
                  <a:srgbClr val="161616"/>
                </a:solidFill>
                <a:effectLst/>
                <a:latin typeface="Cascadia Mono" panose="020B0609020000020004" pitchFamily="49" charset="0"/>
                <a:cs typeface="Cascadia Mono" panose="020B0609020000020004" pitchFamily="49" charset="0"/>
              </a:rPr>
              <a:t>date.Month</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switch</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&gt;= 3 </a:t>
            </a:r>
            <a:r>
              <a:rPr lang="en-US" sz="1200" b="0" i="0" dirty="0">
                <a:solidFill>
                  <a:srgbClr val="0101FD"/>
                </a:solidFill>
                <a:effectLst/>
                <a:latin typeface="Cascadia Mono" panose="020B0609020000020004" pitchFamily="49" charset="0"/>
                <a:cs typeface="Cascadia Mono" panose="020B0609020000020004" pitchFamily="49" charset="0"/>
              </a:rPr>
              <a:t>and</a:t>
            </a:r>
            <a:r>
              <a:rPr lang="en-US" sz="1200" b="0" i="0" dirty="0">
                <a:solidFill>
                  <a:srgbClr val="161616"/>
                </a:solidFill>
                <a:effectLst/>
                <a:latin typeface="Cascadia Mono" panose="020B0609020000020004" pitchFamily="49" charset="0"/>
                <a:cs typeface="Cascadia Mono" panose="020B0609020000020004" pitchFamily="49" charset="0"/>
              </a:rPr>
              <a:t> &lt; 6 =&gt; </a:t>
            </a:r>
            <a:r>
              <a:rPr lang="en-US" sz="1200" b="0" i="0" dirty="0">
                <a:solidFill>
                  <a:srgbClr val="A31515"/>
                </a:solidFill>
                <a:effectLst/>
                <a:latin typeface="Cascadia Mono" panose="020B0609020000020004" pitchFamily="49" charset="0"/>
                <a:cs typeface="Cascadia Mono" panose="020B0609020000020004" pitchFamily="49" charset="0"/>
              </a:rPr>
              <a:t>"spring"</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&gt;= 6 </a:t>
            </a:r>
            <a:r>
              <a:rPr lang="en-US" sz="1200" b="0" i="0" dirty="0">
                <a:solidFill>
                  <a:srgbClr val="0101FD"/>
                </a:solidFill>
                <a:effectLst/>
                <a:latin typeface="Cascadia Mono" panose="020B0609020000020004" pitchFamily="49" charset="0"/>
                <a:cs typeface="Cascadia Mono" panose="020B0609020000020004" pitchFamily="49" charset="0"/>
              </a:rPr>
              <a:t>and</a:t>
            </a:r>
            <a:r>
              <a:rPr lang="en-US" sz="1200" b="0" i="0" dirty="0">
                <a:solidFill>
                  <a:srgbClr val="161616"/>
                </a:solidFill>
                <a:effectLst/>
                <a:latin typeface="Cascadia Mono" panose="020B0609020000020004" pitchFamily="49" charset="0"/>
                <a:cs typeface="Cascadia Mono" panose="020B0609020000020004" pitchFamily="49" charset="0"/>
              </a:rPr>
              <a:t> &lt; 9 =&gt; </a:t>
            </a:r>
            <a:r>
              <a:rPr lang="en-US" sz="1200" b="0" i="0" dirty="0">
                <a:solidFill>
                  <a:srgbClr val="A31515"/>
                </a:solidFill>
                <a:effectLst/>
                <a:latin typeface="Cascadia Mono" panose="020B0609020000020004" pitchFamily="49" charset="0"/>
                <a:cs typeface="Cascadia Mono" panose="020B0609020000020004" pitchFamily="49" charset="0"/>
              </a:rPr>
              <a:t>"summer"</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&gt;= 9 </a:t>
            </a:r>
            <a:r>
              <a:rPr lang="en-US" sz="1200" b="0" i="0" dirty="0">
                <a:solidFill>
                  <a:srgbClr val="0101FD"/>
                </a:solidFill>
                <a:effectLst/>
                <a:latin typeface="Cascadia Mono" panose="020B0609020000020004" pitchFamily="49" charset="0"/>
                <a:cs typeface="Cascadia Mono" panose="020B0609020000020004" pitchFamily="49" charset="0"/>
              </a:rPr>
              <a:t>and</a:t>
            </a:r>
            <a:r>
              <a:rPr lang="en-US" sz="1200" b="0" i="0" dirty="0">
                <a:solidFill>
                  <a:srgbClr val="161616"/>
                </a:solidFill>
                <a:effectLst/>
                <a:latin typeface="Cascadia Mono" panose="020B0609020000020004" pitchFamily="49" charset="0"/>
                <a:cs typeface="Cascadia Mono" panose="020B0609020000020004" pitchFamily="49" charset="0"/>
              </a:rPr>
              <a:t> &lt; 12 =&gt; </a:t>
            </a:r>
            <a:r>
              <a:rPr lang="en-US" sz="1200" b="0" i="0" dirty="0">
                <a:solidFill>
                  <a:srgbClr val="A31515"/>
                </a:solidFill>
                <a:effectLst/>
                <a:latin typeface="Cascadia Mono" panose="020B0609020000020004" pitchFamily="49" charset="0"/>
                <a:cs typeface="Cascadia Mono" panose="020B0609020000020004" pitchFamily="49" charset="0"/>
              </a:rPr>
              <a:t>"autumn"</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12 </a:t>
            </a:r>
            <a:r>
              <a:rPr lang="en-US" sz="1200" b="0" i="0" dirty="0">
                <a:solidFill>
                  <a:srgbClr val="0101FD"/>
                </a:solidFill>
                <a:effectLst/>
                <a:latin typeface="Cascadia Mono" panose="020B0609020000020004" pitchFamily="49" charset="0"/>
                <a:cs typeface="Cascadia Mono" panose="020B0609020000020004" pitchFamily="49" charset="0"/>
              </a:rPr>
              <a:t>or</a:t>
            </a:r>
            <a:r>
              <a:rPr lang="en-US" sz="1200" b="0" i="0" dirty="0">
                <a:solidFill>
                  <a:srgbClr val="161616"/>
                </a:solidFill>
                <a:effectLst/>
                <a:latin typeface="Cascadia Mono" panose="020B0609020000020004" pitchFamily="49" charset="0"/>
                <a:cs typeface="Cascadia Mono" panose="020B0609020000020004" pitchFamily="49" charset="0"/>
              </a:rPr>
              <a:t> (&gt;= 1 </a:t>
            </a:r>
            <a:r>
              <a:rPr lang="en-US" sz="1200" b="0" i="0" dirty="0">
                <a:solidFill>
                  <a:srgbClr val="0101FD"/>
                </a:solidFill>
                <a:effectLst/>
                <a:latin typeface="Cascadia Mono" panose="020B0609020000020004" pitchFamily="49" charset="0"/>
                <a:cs typeface="Cascadia Mono" panose="020B0609020000020004" pitchFamily="49" charset="0"/>
              </a:rPr>
              <a:t>and</a:t>
            </a:r>
            <a:r>
              <a:rPr lang="en-US" sz="1200" b="0" i="0" dirty="0">
                <a:solidFill>
                  <a:srgbClr val="161616"/>
                </a:solidFill>
                <a:effectLst/>
                <a:latin typeface="Cascadia Mono" panose="020B0609020000020004" pitchFamily="49" charset="0"/>
                <a:cs typeface="Cascadia Mono" panose="020B0609020000020004" pitchFamily="49" charset="0"/>
              </a:rPr>
              <a:t> &lt; 3) =&gt; </a:t>
            </a:r>
            <a:r>
              <a:rPr lang="en-US" sz="1200" b="0" i="0" dirty="0">
                <a:solidFill>
                  <a:srgbClr val="A31515"/>
                </a:solidFill>
                <a:effectLst/>
                <a:latin typeface="Cascadia Mono" panose="020B0609020000020004" pitchFamily="49" charset="0"/>
                <a:cs typeface="Cascadia Mono" panose="020B0609020000020004" pitchFamily="49" charset="0"/>
              </a:rPr>
              <a:t>"winter"</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_ =&gt; </a:t>
            </a:r>
            <a:r>
              <a:rPr lang="en-US" sz="1200" b="0" i="0" dirty="0">
                <a:solidFill>
                  <a:srgbClr val="0101FD"/>
                </a:solidFill>
                <a:effectLst/>
                <a:latin typeface="Cascadia Mono" panose="020B0609020000020004" pitchFamily="49" charset="0"/>
                <a:cs typeface="Cascadia Mono" panose="020B0609020000020004" pitchFamily="49" charset="0"/>
              </a:rPr>
              <a:t>throw</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new</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161616"/>
                </a:solidFill>
                <a:effectLst/>
                <a:latin typeface="Cascadia Mono" panose="020B0609020000020004" pitchFamily="49" charset="0"/>
                <a:cs typeface="Cascadia Mono" panose="020B0609020000020004" pitchFamily="49" charset="0"/>
              </a:rPr>
              <a:t>ArgumentOutOfRangeException</a:t>
            </a: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0101FD"/>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3" name="TextBox 2">
            <a:extLst>
              <a:ext uri="{FF2B5EF4-FFF2-40B4-BE49-F238E27FC236}">
                <a16:creationId xmlns:a16="http://schemas.microsoft.com/office/drawing/2014/main" id="{3F5D0FA2-21DD-0D26-E80B-A172C3D804CB}"/>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V09_04_Patterns</a:t>
            </a:r>
          </a:p>
          <a:p>
            <a:pPr algn="l"/>
            <a:endParaRPr lang="en-US" sz="1400" dirty="0">
              <a:solidFill>
                <a:schemeClr val="bg1"/>
              </a:solidFill>
            </a:endParaRPr>
          </a:p>
        </p:txBody>
      </p:sp>
    </p:spTree>
    <p:extLst>
      <p:ext uri="{BB962C8B-B14F-4D97-AF65-F5344CB8AC3E}">
        <p14:creationId xmlns:p14="http://schemas.microsoft.com/office/powerpoint/2010/main" val="2027518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Logical (parenthesized) patterns</a:t>
            </a:r>
            <a:br>
              <a:rPr lang="en-US" dirty="0"/>
            </a:b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02851"/>
          </a:xfrm>
        </p:spPr>
        <p:txBody>
          <a:bodyPr>
            <a:normAutofit/>
          </a:bodyPr>
          <a:lstStyle/>
          <a:p>
            <a:pPr marL="0" indent="0">
              <a:buNone/>
            </a:pPr>
            <a:r>
              <a:rPr lang="en-US" sz="1400" b="0" i="0" dirty="0">
                <a:solidFill>
                  <a:srgbClr val="161616"/>
                </a:solidFill>
                <a:effectLst/>
                <a:latin typeface="Segoe UI" panose="020B0502040204020203" pitchFamily="34" charset="0"/>
              </a:rPr>
              <a:t>These patterns enrich the syntax for patterns. You can also enforce or emphasize the precedence of pattern combinations. Consider these examples:</a:t>
            </a:r>
            <a:endParaRPr lang="en-US" sz="1400"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26</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310231" y="1638561"/>
            <a:ext cx="7478965" cy="1525474"/>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bool</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IsLetter</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101FD"/>
                </a:solidFill>
                <a:effectLst/>
                <a:latin typeface="Cascadia Mono" panose="020B0609020000020004" pitchFamily="49" charset="0"/>
                <a:cs typeface="Cascadia Mono" panose="020B0609020000020004" pitchFamily="49" charset="0"/>
              </a:rPr>
              <a:t>this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char</a:t>
            </a:r>
            <a:r>
              <a:rPr lang="en-US" sz="1200" b="0" i="0" dirty="0">
                <a:solidFill>
                  <a:srgbClr val="161616"/>
                </a:solidFill>
                <a:effectLst/>
                <a:latin typeface="Cascadia Mono" panose="020B0609020000020004" pitchFamily="49" charset="0"/>
                <a:cs typeface="Cascadia Mono" panose="020B0609020000020004" pitchFamily="49" charset="0"/>
              </a:rPr>
              <a:t> c)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=&gt; c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(&gt;= </a:t>
            </a:r>
            <a:r>
              <a:rPr lang="en-US" sz="1200" b="0" i="0" dirty="0">
                <a:solidFill>
                  <a:srgbClr val="A31515"/>
                </a:solidFill>
                <a:effectLst/>
                <a:latin typeface="Cascadia Mono" panose="020B0609020000020004" pitchFamily="49" charset="0"/>
                <a:cs typeface="Cascadia Mono" panose="020B0609020000020004" pitchFamily="49" charset="0"/>
              </a:rPr>
              <a:t>'a'</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and</a:t>
            </a:r>
            <a:r>
              <a:rPr lang="en-US" sz="1200" b="0" i="0" dirty="0">
                <a:solidFill>
                  <a:srgbClr val="161616"/>
                </a:solidFill>
                <a:effectLst/>
                <a:latin typeface="Cascadia Mono" panose="020B0609020000020004" pitchFamily="49" charset="0"/>
                <a:cs typeface="Cascadia Mono" panose="020B0609020000020004" pitchFamily="49" charset="0"/>
              </a:rPr>
              <a:t> &lt;= </a:t>
            </a:r>
            <a:r>
              <a:rPr lang="en-US" sz="1200" b="0" i="0" dirty="0">
                <a:solidFill>
                  <a:srgbClr val="A31515"/>
                </a:solidFill>
                <a:effectLst/>
                <a:latin typeface="Cascadia Mono" panose="020B0609020000020004" pitchFamily="49" charset="0"/>
                <a:cs typeface="Cascadia Mono" panose="020B0609020000020004" pitchFamily="49" charset="0"/>
              </a:rPr>
              <a:t>'z'</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or</a:t>
            </a:r>
            <a:r>
              <a:rPr lang="en-US" sz="1200" b="0" i="0" dirty="0">
                <a:solidFill>
                  <a:srgbClr val="161616"/>
                </a:solidFill>
                <a:effectLst/>
                <a:latin typeface="Cascadia Mono" panose="020B0609020000020004" pitchFamily="49" charset="0"/>
                <a:cs typeface="Cascadia Mono" panose="020B0609020000020004" pitchFamily="49" charset="0"/>
              </a:rPr>
              <a:t> &gt;= </a:t>
            </a:r>
            <a:r>
              <a:rPr lang="en-US" sz="1200" b="0" i="0" dirty="0">
                <a:solidFill>
                  <a:srgbClr val="A31515"/>
                </a:solidFill>
                <a:effectLst/>
                <a:latin typeface="Cascadia Mono" panose="020B0609020000020004" pitchFamily="49" charset="0"/>
                <a:cs typeface="Cascadia Mono" panose="020B0609020000020004" pitchFamily="49" charset="0"/>
              </a:rPr>
              <a:t>'A'</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and</a:t>
            </a:r>
            <a:r>
              <a:rPr lang="en-US" sz="1200" b="0" i="0" dirty="0">
                <a:solidFill>
                  <a:srgbClr val="161616"/>
                </a:solidFill>
                <a:effectLst/>
                <a:latin typeface="Cascadia Mono" panose="020B0609020000020004" pitchFamily="49" charset="0"/>
                <a:cs typeface="Cascadia Mono" panose="020B0609020000020004" pitchFamily="49" charset="0"/>
              </a:rPr>
              <a:t> &lt;= </a:t>
            </a:r>
            <a:r>
              <a:rPr lang="en-US" sz="1200" b="0" i="0" dirty="0">
                <a:solidFill>
                  <a:srgbClr val="A31515"/>
                </a:solidFill>
                <a:effectLst/>
                <a:latin typeface="Cascadia Mono" panose="020B0609020000020004" pitchFamily="49" charset="0"/>
                <a:cs typeface="Cascadia Mono" panose="020B0609020000020004" pitchFamily="49" charset="0"/>
              </a:rPr>
              <a:t>'Z')</a:t>
            </a:r>
            <a:r>
              <a:rPr lang="en-US" sz="1200" b="0" i="0" dirty="0">
                <a:solidFill>
                  <a:srgbClr val="161616"/>
                </a:solidFill>
                <a:effectLst/>
                <a:latin typeface="Cascadia Mono" panose="020B0609020000020004" pitchFamily="49" charset="0"/>
                <a:cs typeface="Cascadia Mono" panose="020B0609020000020004" pitchFamily="49" charset="0"/>
              </a:rPr>
              <a:t>;</a:t>
            </a:r>
          </a:p>
          <a:p>
            <a:pPr marL="0" indent="0">
              <a:buFont typeface="Arial" panose="020B0604020202020204" pitchFamily="34" charset="0"/>
              <a:buNone/>
            </a:pPr>
            <a:endParaRPr lang="en-US" sz="1200" dirty="0">
              <a:solidFill>
                <a:srgbClr val="161616"/>
              </a:solidFill>
              <a:latin typeface="Cascadia Mono" panose="020B0609020000020004" pitchFamily="49" charset="0"/>
              <a:cs typeface="Cascadia Mono" panose="020B0609020000020004" pitchFamily="49" charset="0"/>
            </a:endParaRPr>
          </a:p>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bool</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IsLetterOrSeparatorOrSpace</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101FD"/>
                </a:solidFill>
                <a:effectLst/>
                <a:latin typeface="Cascadia Mono" panose="020B0609020000020004" pitchFamily="49" charset="0"/>
                <a:cs typeface="Cascadia Mono" panose="020B0609020000020004" pitchFamily="49" charset="0"/>
              </a:rPr>
              <a:t>this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char</a:t>
            </a:r>
            <a:r>
              <a:rPr lang="en-US" sz="1200" b="0" i="0" dirty="0">
                <a:solidFill>
                  <a:srgbClr val="161616"/>
                </a:solidFill>
                <a:effectLst/>
                <a:latin typeface="Cascadia Mono" panose="020B0609020000020004" pitchFamily="49" charset="0"/>
                <a:cs typeface="Cascadia Mono" panose="020B0609020000020004" pitchFamily="49" charset="0"/>
              </a:rPr>
              <a:t> c)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=&gt; c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 (&gt;= </a:t>
            </a:r>
            <a:r>
              <a:rPr lang="en-US" sz="1200" b="0" i="0" dirty="0">
                <a:solidFill>
                  <a:srgbClr val="A31515"/>
                </a:solidFill>
                <a:effectLst/>
                <a:latin typeface="Cascadia Mono" panose="020B0609020000020004" pitchFamily="49" charset="0"/>
                <a:cs typeface="Cascadia Mono" panose="020B0609020000020004" pitchFamily="49" charset="0"/>
              </a:rPr>
              <a:t>'a'</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and</a:t>
            </a:r>
            <a:r>
              <a:rPr lang="en-US" sz="1200" b="0" i="0" dirty="0">
                <a:solidFill>
                  <a:srgbClr val="161616"/>
                </a:solidFill>
                <a:effectLst/>
                <a:latin typeface="Cascadia Mono" panose="020B0609020000020004" pitchFamily="49" charset="0"/>
                <a:cs typeface="Cascadia Mono" panose="020B0609020000020004" pitchFamily="49" charset="0"/>
              </a:rPr>
              <a:t> &lt;= </a:t>
            </a:r>
            <a:r>
              <a:rPr lang="en-US" sz="1200" b="0" i="0" dirty="0">
                <a:solidFill>
                  <a:srgbClr val="A31515"/>
                </a:solidFill>
                <a:effectLst/>
                <a:latin typeface="Cascadia Mono" panose="020B0609020000020004" pitchFamily="49" charset="0"/>
                <a:cs typeface="Cascadia Mono" panose="020B0609020000020004" pitchFamily="49" charset="0"/>
              </a:rPr>
              <a:t>'z'</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or</a:t>
            </a:r>
            <a:r>
              <a:rPr lang="en-US" sz="1200" b="0" i="0" dirty="0">
                <a:solidFill>
                  <a:srgbClr val="161616"/>
                </a:solidFill>
                <a:effectLst/>
                <a:latin typeface="Cascadia Mono" panose="020B0609020000020004" pitchFamily="49" charset="0"/>
                <a:cs typeface="Cascadia Mono" panose="020B0609020000020004" pitchFamily="49" charset="0"/>
              </a:rPr>
              <a:t> (&gt;= </a:t>
            </a:r>
            <a:r>
              <a:rPr lang="en-US" sz="1200" b="0" i="0" dirty="0">
                <a:solidFill>
                  <a:srgbClr val="A31515"/>
                </a:solidFill>
                <a:effectLst/>
                <a:latin typeface="Cascadia Mono" panose="020B0609020000020004" pitchFamily="49" charset="0"/>
                <a:cs typeface="Cascadia Mono" panose="020B0609020000020004" pitchFamily="49" charset="0"/>
              </a:rPr>
              <a:t>'A'</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and</a:t>
            </a:r>
            <a:r>
              <a:rPr lang="en-US" sz="1200" b="0" i="0" dirty="0">
                <a:solidFill>
                  <a:srgbClr val="161616"/>
                </a:solidFill>
                <a:effectLst/>
                <a:latin typeface="Cascadia Mono" panose="020B0609020000020004" pitchFamily="49" charset="0"/>
                <a:cs typeface="Cascadia Mono" panose="020B0609020000020004" pitchFamily="49" charset="0"/>
              </a:rPr>
              <a:t> &lt;= </a:t>
            </a:r>
            <a:r>
              <a:rPr lang="en-US" sz="1200" b="0" i="0" dirty="0">
                <a:solidFill>
                  <a:srgbClr val="A31515"/>
                </a:solidFill>
                <a:effectLst/>
                <a:latin typeface="Cascadia Mono" panose="020B0609020000020004" pitchFamily="49" charset="0"/>
                <a:cs typeface="Cascadia Mono" panose="020B0609020000020004" pitchFamily="49" charset="0"/>
              </a:rPr>
              <a:t>'Z'</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or</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A31515"/>
                </a:solidFill>
                <a:effectLst/>
                <a:latin typeface="Cascadia Mono" panose="020B0609020000020004" pitchFamily="49" charset="0"/>
                <a:cs typeface="Cascadia Mono" panose="020B0609020000020004" pitchFamily="49" charset="0"/>
              </a:rPr>
              <a: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or</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A31515"/>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or</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A31515"/>
                </a:solidFill>
                <a:effectLst/>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 ;</a:t>
            </a:r>
          </a:p>
          <a:p>
            <a:pPr marL="0" indent="0">
              <a:buFont typeface="Arial" panose="020B0604020202020204" pitchFamily="34" charset="0"/>
              <a:buNone/>
            </a:pPr>
            <a:endParaRPr lang="en-US" sz="1200" dirty="0">
              <a:solidFill>
                <a:srgbClr val="161616"/>
              </a:solidFill>
              <a:latin typeface="Cascadia Mono" panose="020B0609020000020004" pitchFamily="49" charset="0"/>
              <a:cs typeface="Cascadia Mono" panose="020B0609020000020004" pitchFamily="49" charset="0"/>
            </a:endParaRPr>
          </a:p>
          <a:p>
            <a:pPr marL="0" indent="0">
              <a:buFont typeface="Arial" panose="020B0604020202020204" pitchFamily="34" charset="0"/>
              <a:buNone/>
            </a:pPr>
            <a:endParaRPr lang="en-US" sz="1200" dirty="0">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EB9E8E20-FDC3-580A-FFD5-8EB0439F77A7}"/>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V09_04_Patterns</a:t>
            </a:r>
          </a:p>
          <a:p>
            <a:pPr algn="l"/>
            <a:endParaRPr lang="en-US" sz="1400" dirty="0">
              <a:solidFill>
                <a:schemeClr val="bg1"/>
              </a:solidFill>
            </a:endParaRPr>
          </a:p>
        </p:txBody>
      </p:sp>
    </p:spTree>
    <p:extLst>
      <p:ext uri="{BB962C8B-B14F-4D97-AF65-F5344CB8AC3E}">
        <p14:creationId xmlns:p14="http://schemas.microsoft.com/office/powerpoint/2010/main" val="3752467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Property pattern</a:t>
            </a: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02851"/>
          </a:xfrm>
        </p:spPr>
        <p:txBody>
          <a:bodyPr>
            <a:normAutofit/>
          </a:bodyPr>
          <a:lstStyle/>
          <a:p>
            <a:pPr marL="0" indent="0">
              <a:buNone/>
            </a:pPr>
            <a:r>
              <a:rPr lang="en-US" sz="1400" b="0" i="0" dirty="0">
                <a:solidFill>
                  <a:srgbClr val="161616"/>
                </a:solidFill>
                <a:effectLst/>
                <a:latin typeface="Segoe UI" panose="020B0502040204020203" pitchFamily="34" charset="0"/>
              </a:rPr>
              <a:t>You use a </a:t>
            </a:r>
            <a:r>
              <a:rPr lang="en-US" sz="1400" b="0" i="1" dirty="0">
                <a:solidFill>
                  <a:srgbClr val="161616"/>
                </a:solidFill>
                <a:effectLst/>
                <a:latin typeface="Segoe UI" panose="020B0502040204020203" pitchFamily="34" charset="0"/>
              </a:rPr>
              <a:t>property pattern</a:t>
            </a:r>
            <a:r>
              <a:rPr lang="en-US" sz="1400" b="0" i="0" dirty="0">
                <a:solidFill>
                  <a:srgbClr val="161616"/>
                </a:solidFill>
                <a:effectLst/>
                <a:latin typeface="Segoe UI" panose="020B0502040204020203" pitchFamily="34" charset="0"/>
              </a:rPr>
              <a:t> to match an expression's properties or fields against nested patterns, as the following example shows:</a:t>
            </a:r>
            <a:endParaRPr lang="en-US" sz="1400"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27</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9" y="1504238"/>
            <a:ext cx="7478965" cy="573469"/>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bool</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IsConferenceDay</a:t>
            </a:r>
            <a:r>
              <a:rPr lang="en-US" sz="1200" b="0" i="0" dirty="0">
                <a:solidFill>
                  <a:srgbClr val="161616"/>
                </a:solidFill>
                <a:effectLst/>
                <a:latin typeface="Cascadia Mono" panose="020B0609020000020004" pitchFamily="49" charset="0"/>
                <a:cs typeface="Cascadia Mono" panose="020B0609020000020004" pitchFamily="49" charset="0"/>
              </a:rPr>
              <a:t>(DateTime date) =&gt;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date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 Year: 2020, Month: 5, Day: 19 </a:t>
            </a:r>
            <a:r>
              <a:rPr lang="en-US" sz="1200" b="0" i="0" dirty="0">
                <a:solidFill>
                  <a:srgbClr val="0101FD"/>
                </a:solidFill>
                <a:effectLst/>
                <a:latin typeface="Cascadia Mono" panose="020B0609020000020004" pitchFamily="49" charset="0"/>
                <a:cs typeface="Cascadia Mono" panose="020B0609020000020004" pitchFamily="49" charset="0"/>
              </a:rPr>
              <a:t>or</a:t>
            </a:r>
            <a:r>
              <a:rPr lang="en-US" sz="1200" b="0" i="0" dirty="0">
                <a:solidFill>
                  <a:srgbClr val="161616"/>
                </a:solidFill>
                <a:effectLst/>
                <a:latin typeface="Cascadia Mono" panose="020B0609020000020004" pitchFamily="49" charset="0"/>
                <a:cs typeface="Cascadia Mono" panose="020B0609020000020004" pitchFamily="49" charset="0"/>
              </a:rPr>
              <a:t> 20 </a:t>
            </a:r>
            <a:r>
              <a:rPr lang="en-US" sz="1200" b="0" i="0" dirty="0">
                <a:solidFill>
                  <a:srgbClr val="0101FD"/>
                </a:solidFill>
                <a:effectLst/>
                <a:latin typeface="Cascadia Mono" panose="020B0609020000020004" pitchFamily="49" charset="0"/>
                <a:cs typeface="Cascadia Mono" panose="020B0609020000020004" pitchFamily="49" charset="0"/>
              </a:rPr>
              <a:t>or</a:t>
            </a:r>
            <a:r>
              <a:rPr lang="en-US" sz="1200" b="0" i="0" dirty="0">
                <a:solidFill>
                  <a:srgbClr val="161616"/>
                </a:solidFill>
                <a:effectLst/>
                <a:latin typeface="Cascadia Mono" panose="020B0609020000020004" pitchFamily="49" charset="0"/>
                <a:cs typeface="Cascadia Mono" panose="020B0609020000020004" pitchFamily="49" charset="0"/>
              </a:rPr>
              <a:t> 21 };</a:t>
            </a:r>
            <a:endParaRPr lang="en-US" sz="1200" dirty="0">
              <a:latin typeface="Cascadia Mono" panose="020B0609020000020004" pitchFamily="49" charset="0"/>
              <a:cs typeface="Cascadia Mono" panose="020B0609020000020004" pitchFamily="49" charset="0"/>
            </a:endParaRPr>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87339" y="2674670"/>
            <a:ext cx="7478965" cy="1086562"/>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record</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Point</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X, </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Y);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record</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Segment</a:t>
            </a:r>
            <a:r>
              <a:rPr lang="en-US" sz="1200" b="0" i="0" dirty="0">
                <a:solidFill>
                  <a:srgbClr val="161616"/>
                </a:solidFill>
                <a:effectLst/>
                <a:latin typeface="Cascadia Mono" panose="020B0609020000020004" pitchFamily="49" charset="0"/>
                <a:cs typeface="Cascadia Mono" panose="020B0609020000020004" pitchFamily="49" charset="0"/>
              </a:rPr>
              <a:t>(Point Start, Point End); </a:t>
            </a: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bool</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IsAnyEndOnXAxis</a:t>
            </a:r>
            <a:r>
              <a:rPr lang="en-US" sz="1200" b="0" i="0" dirty="0">
                <a:solidFill>
                  <a:srgbClr val="161616"/>
                </a:solidFill>
                <a:effectLst/>
                <a:latin typeface="Cascadia Mono" panose="020B0609020000020004" pitchFamily="49" charset="0"/>
                <a:cs typeface="Cascadia Mono" panose="020B0609020000020004" pitchFamily="49" charset="0"/>
              </a:rPr>
              <a:t>(Segment segment) =&gt;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segment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 Start: { Y: 0 } } </a:t>
            </a:r>
            <a:r>
              <a:rPr lang="en-US" sz="1200" b="0" i="0" dirty="0">
                <a:solidFill>
                  <a:srgbClr val="0101FD"/>
                </a:solidFill>
                <a:effectLst/>
                <a:latin typeface="Cascadia Mono" panose="020B0609020000020004" pitchFamily="49" charset="0"/>
                <a:cs typeface="Cascadia Mono" panose="020B0609020000020004" pitchFamily="49" charset="0"/>
              </a:rPr>
              <a:t>or</a:t>
            </a:r>
            <a:r>
              <a:rPr lang="en-US" sz="1200" b="0" i="0" dirty="0">
                <a:solidFill>
                  <a:srgbClr val="161616"/>
                </a:solidFill>
                <a:effectLst/>
                <a:latin typeface="Cascadia Mono" panose="020B0609020000020004" pitchFamily="49" charset="0"/>
                <a:cs typeface="Cascadia Mono" panose="020B0609020000020004" pitchFamily="49" charset="0"/>
              </a:rPr>
              <a:t> { End: { Y: 0 } };</a:t>
            </a:r>
            <a:endParaRPr lang="en-US" sz="1200" dirty="0">
              <a:latin typeface="Cascadia Mono" panose="020B0609020000020004" pitchFamily="49" charset="0"/>
              <a:cs typeface="Cascadia Mono" panose="020B0609020000020004" pitchFamily="49" charset="0"/>
            </a:endParaRPr>
          </a:p>
        </p:txBody>
      </p:sp>
      <p:sp>
        <p:nvSpPr>
          <p:cNvPr id="10" name="TextBox 9">
            <a:extLst>
              <a:ext uri="{FF2B5EF4-FFF2-40B4-BE49-F238E27FC236}">
                <a16:creationId xmlns:a16="http://schemas.microsoft.com/office/drawing/2014/main" id="{04145212-EF78-09E9-5DEE-8251D74EC02C}"/>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V09_04_Patterns</a:t>
            </a:r>
          </a:p>
          <a:p>
            <a:pPr algn="l"/>
            <a:endParaRPr lang="en-US" sz="1400" dirty="0">
              <a:solidFill>
                <a:schemeClr val="bg1"/>
              </a:solidFill>
            </a:endParaRPr>
          </a:p>
        </p:txBody>
      </p:sp>
    </p:spTree>
    <p:extLst>
      <p:ext uri="{BB962C8B-B14F-4D97-AF65-F5344CB8AC3E}">
        <p14:creationId xmlns:p14="http://schemas.microsoft.com/office/powerpoint/2010/main" val="3800707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Positional pattern</a:t>
            </a: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02851"/>
          </a:xfrm>
        </p:spPr>
        <p:txBody>
          <a:bodyPr>
            <a:normAutofit/>
          </a:bodyPr>
          <a:lstStyle/>
          <a:p>
            <a:pPr marL="0" indent="0">
              <a:buNone/>
            </a:pPr>
            <a:r>
              <a:rPr lang="en-US" sz="1400" b="0" i="0" dirty="0">
                <a:solidFill>
                  <a:srgbClr val="161616"/>
                </a:solidFill>
                <a:effectLst/>
                <a:latin typeface="Segoe UI" panose="020B0502040204020203" pitchFamily="34" charset="0"/>
              </a:rPr>
              <a:t>You use a </a:t>
            </a:r>
            <a:r>
              <a:rPr lang="en-US" sz="1400" b="0" i="1" dirty="0">
                <a:solidFill>
                  <a:srgbClr val="161616"/>
                </a:solidFill>
                <a:effectLst/>
                <a:latin typeface="Segoe UI" panose="020B0502040204020203" pitchFamily="34" charset="0"/>
              </a:rPr>
              <a:t>positional pattern</a:t>
            </a:r>
            <a:r>
              <a:rPr lang="en-US" sz="1400" b="0" i="0" dirty="0">
                <a:solidFill>
                  <a:srgbClr val="161616"/>
                </a:solidFill>
                <a:effectLst/>
                <a:latin typeface="Segoe UI" panose="020B0502040204020203" pitchFamily="34" charset="0"/>
              </a:rPr>
              <a:t> to deconstruct an expression result and match the resulting values against the corresponding nested patterns, as the following example shows:</a:t>
            </a:r>
            <a:endParaRPr lang="en-US" sz="1400"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28</a:t>
            </a:fld>
            <a:endParaRPr lang="en-GB" dirty="0"/>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87339" y="1438655"/>
            <a:ext cx="7478965" cy="2969039"/>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readonly</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struct</a:t>
            </a:r>
            <a:r>
              <a:rPr lang="en-US" sz="1200" b="0" i="0" dirty="0">
                <a:solidFill>
                  <a:srgbClr val="161616"/>
                </a:solidFill>
                <a:effectLst/>
                <a:latin typeface="Cascadia Mono" panose="020B0609020000020004" pitchFamily="49" charset="0"/>
                <a:cs typeface="Cascadia Mono" panose="020B0609020000020004" pitchFamily="49" charset="0"/>
              </a:rPr>
              <a:t> Point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X { </a:t>
            </a:r>
            <a:r>
              <a:rPr lang="en-US" sz="1200" b="0" i="0" dirty="0">
                <a:solidFill>
                  <a:srgbClr val="0101FD"/>
                </a:solidFill>
                <a:effectLst/>
                <a:latin typeface="Cascadia Mono" panose="020B0609020000020004" pitchFamily="49" charset="0"/>
                <a:cs typeface="Cascadia Mono" panose="020B0609020000020004" pitchFamily="49" charset="0"/>
              </a:rPr>
              <a:t>get</a:t>
            </a: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Y { </a:t>
            </a:r>
            <a:r>
              <a:rPr lang="en-US" sz="1200" b="0" i="0" dirty="0">
                <a:solidFill>
                  <a:srgbClr val="0101FD"/>
                </a:solidFill>
                <a:effectLst/>
                <a:latin typeface="Cascadia Mono" panose="020B0609020000020004" pitchFamily="49" charset="0"/>
                <a:cs typeface="Cascadia Mono" panose="020B0609020000020004" pitchFamily="49" charset="0"/>
              </a:rPr>
              <a:t>get</a:t>
            </a: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Point</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x, </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y) =&gt; (X, Y) = (x, y);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void</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Deconstruct</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101FD"/>
                </a:solidFill>
                <a:effectLst/>
                <a:latin typeface="Cascadia Mono" panose="020B0609020000020004" pitchFamily="49" charset="0"/>
                <a:cs typeface="Cascadia Mono" panose="020B0609020000020004" pitchFamily="49" charset="0"/>
              </a:rPr>
              <a:t>out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x, </a:t>
            </a:r>
            <a:r>
              <a:rPr lang="en-US" sz="1200" b="0" i="0" dirty="0">
                <a:solidFill>
                  <a:srgbClr val="0101FD"/>
                </a:solidFill>
                <a:effectLst/>
                <a:latin typeface="Cascadia Mono" panose="020B0609020000020004" pitchFamily="49" charset="0"/>
                <a:cs typeface="Cascadia Mono" panose="020B0609020000020004" pitchFamily="49" charset="0"/>
              </a:rPr>
              <a:t>out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y) =&gt; (x, y) = (X, Y);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Classify</a:t>
            </a:r>
            <a:r>
              <a:rPr lang="en-US" sz="1200" b="0" i="0" dirty="0">
                <a:solidFill>
                  <a:srgbClr val="161616"/>
                </a:solidFill>
                <a:effectLst/>
                <a:latin typeface="Cascadia Mono" panose="020B0609020000020004" pitchFamily="49" charset="0"/>
                <a:cs typeface="Cascadia Mono" panose="020B0609020000020004" pitchFamily="49" charset="0"/>
              </a:rPr>
              <a:t>(Point point) =&gt; point </a:t>
            </a:r>
            <a:r>
              <a:rPr lang="en-US" sz="1200" b="0" i="0" dirty="0">
                <a:solidFill>
                  <a:srgbClr val="0101FD"/>
                </a:solidFill>
                <a:effectLst/>
                <a:latin typeface="Cascadia Mono" panose="020B0609020000020004" pitchFamily="49" charset="0"/>
                <a:cs typeface="Cascadia Mono" panose="020B0609020000020004" pitchFamily="49" charset="0"/>
              </a:rPr>
              <a:t>switch</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(0, 0) =&gt; </a:t>
            </a:r>
            <a:r>
              <a:rPr lang="en-US" sz="1200" b="0" i="0" dirty="0">
                <a:solidFill>
                  <a:srgbClr val="A31515"/>
                </a:solidFill>
                <a:effectLst/>
                <a:latin typeface="Cascadia Mono" panose="020B0609020000020004" pitchFamily="49" charset="0"/>
                <a:cs typeface="Cascadia Mono" panose="020B0609020000020004" pitchFamily="49" charset="0"/>
              </a:rPr>
              <a:t>"Origin"</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(1, 0) =&gt; </a:t>
            </a:r>
            <a:r>
              <a:rPr lang="en-US" sz="1200" b="0" i="0" dirty="0">
                <a:solidFill>
                  <a:srgbClr val="A31515"/>
                </a:solidFill>
                <a:effectLst/>
                <a:latin typeface="Cascadia Mono" panose="020B0609020000020004" pitchFamily="49" charset="0"/>
                <a:cs typeface="Cascadia Mono" panose="020B0609020000020004" pitchFamily="49" charset="0"/>
              </a:rPr>
              <a:t>"positive X basis end"</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(0, 1) =&gt; </a:t>
            </a:r>
            <a:r>
              <a:rPr lang="en-US" sz="1200" b="0" i="0" dirty="0">
                <a:solidFill>
                  <a:srgbClr val="A31515"/>
                </a:solidFill>
                <a:effectLst/>
                <a:latin typeface="Cascadia Mono" panose="020B0609020000020004" pitchFamily="49" charset="0"/>
                <a:cs typeface="Cascadia Mono" panose="020B0609020000020004" pitchFamily="49" charset="0"/>
              </a:rPr>
              <a:t>"positive Y basis end"</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_ =&gt; </a:t>
            </a:r>
            <a:r>
              <a:rPr lang="en-US" sz="1200" b="0" i="0" dirty="0">
                <a:solidFill>
                  <a:srgbClr val="A31515"/>
                </a:solidFill>
                <a:effectLst/>
                <a:latin typeface="Cascadia Mono" panose="020B0609020000020004" pitchFamily="49" charset="0"/>
                <a:cs typeface="Cascadia Mono" panose="020B0609020000020004" pitchFamily="49" charset="0"/>
              </a:rPr>
              <a:t>"Just a point“</a:t>
            </a:r>
            <a:br>
              <a:rPr lang="en-US" sz="1200" b="0" i="0" dirty="0">
                <a:solidFill>
                  <a:srgbClr val="A31515"/>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DC40791C-0444-0736-EE89-802AB97B915C}"/>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V09_04_Patterns</a:t>
            </a:r>
          </a:p>
          <a:p>
            <a:pPr algn="l"/>
            <a:endParaRPr lang="en-US" sz="1400" dirty="0">
              <a:solidFill>
                <a:schemeClr val="bg1"/>
              </a:solidFill>
            </a:endParaRPr>
          </a:p>
        </p:txBody>
      </p:sp>
    </p:spTree>
    <p:extLst>
      <p:ext uri="{BB962C8B-B14F-4D97-AF65-F5344CB8AC3E}">
        <p14:creationId xmlns:p14="http://schemas.microsoft.com/office/powerpoint/2010/main" val="787643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Nested properties pattern</a:t>
            </a:r>
            <a:br>
              <a:rPr lang="en-US" dirty="0"/>
            </a:b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8" y="808587"/>
            <a:ext cx="7972741" cy="583453"/>
          </a:xfrm>
        </p:spPr>
        <p:txBody>
          <a:bodyPr>
            <a:normAutofit/>
          </a:bodyPr>
          <a:lstStyle/>
          <a:p>
            <a:pPr marL="0" indent="0">
              <a:buNone/>
            </a:pPr>
            <a:r>
              <a:rPr lang="en-US" sz="1400" b="0" i="0" dirty="0">
                <a:solidFill>
                  <a:srgbClr val="161616"/>
                </a:solidFill>
                <a:effectLst/>
                <a:latin typeface="Segoe UI" panose="020B0502040204020203" pitchFamily="34" charset="0"/>
              </a:rPr>
              <a:t>Beginning with C# 10, you can reference nested properties or fields within a property pattern. For example, a pattern of the form</a:t>
            </a:r>
            <a:endParaRPr lang="en-US" sz="1400" b="1"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29</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8" y="1458587"/>
            <a:ext cx="7401242" cy="583453"/>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bool</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IsAnyEndOnXAxis</a:t>
            </a:r>
            <a:r>
              <a:rPr lang="en-US" sz="1200" b="0" i="0" dirty="0">
                <a:solidFill>
                  <a:srgbClr val="161616"/>
                </a:solidFill>
                <a:effectLst/>
                <a:latin typeface="Cascadia Mono" panose="020B0609020000020004" pitchFamily="49" charset="0"/>
                <a:cs typeface="Cascadia Mono" panose="020B0609020000020004" pitchFamily="49" charset="0"/>
              </a:rPr>
              <a:t>(Segment segment) =&gt;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segment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 </a:t>
            </a:r>
            <a:r>
              <a:rPr lang="en-US" sz="1200" b="0" i="0" dirty="0" err="1">
                <a:solidFill>
                  <a:srgbClr val="161616"/>
                </a:solidFill>
                <a:effectLst/>
                <a:latin typeface="Cascadia Mono" panose="020B0609020000020004" pitchFamily="49" charset="0"/>
                <a:cs typeface="Cascadia Mono" panose="020B0609020000020004" pitchFamily="49" charset="0"/>
              </a:rPr>
              <a:t>Start.Y</a:t>
            </a:r>
            <a:r>
              <a:rPr lang="en-US" sz="1200" b="0" i="0" dirty="0">
                <a:solidFill>
                  <a:srgbClr val="161616"/>
                </a:solidFill>
                <a:effectLst/>
                <a:latin typeface="Cascadia Mono" panose="020B0609020000020004" pitchFamily="49" charset="0"/>
                <a:cs typeface="Cascadia Mono" panose="020B0609020000020004" pitchFamily="49" charset="0"/>
              </a:rPr>
              <a:t>: 0 } </a:t>
            </a:r>
            <a:r>
              <a:rPr lang="en-US" sz="1200" b="0" i="0" dirty="0">
                <a:solidFill>
                  <a:srgbClr val="0101FD"/>
                </a:solidFill>
                <a:effectLst/>
                <a:latin typeface="Cascadia Mono" panose="020B0609020000020004" pitchFamily="49" charset="0"/>
                <a:cs typeface="Cascadia Mono" panose="020B0609020000020004" pitchFamily="49" charset="0"/>
              </a:rPr>
              <a:t>or</a:t>
            </a:r>
            <a:r>
              <a:rPr lang="en-US" sz="1200" b="0" i="0" dirty="0">
                <a:solidFill>
                  <a:srgbClr val="161616"/>
                </a:solidFill>
                <a:effectLst/>
                <a:latin typeface="Cascadia Mono" panose="020B0609020000020004" pitchFamily="49" charset="0"/>
                <a:cs typeface="Cascadia Mono" panose="020B0609020000020004" pitchFamily="49" charset="0"/>
              </a:rPr>
              <a:t> { </a:t>
            </a:r>
            <a:r>
              <a:rPr lang="en-US" sz="1200" b="0" i="0" dirty="0" err="1">
                <a:solidFill>
                  <a:srgbClr val="161616"/>
                </a:solidFill>
                <a:effectLst/>
                <a:latin typeface="Cascadia Mono" panose="020B0609020000020004" pitchFamily="49" charset="0"/>
                <a:cs typeface="Cascadia Mono" panose="020B0609020000020004" pitchFamily="49" charset="0"/>
              </a:rPr>
              <a:t>End.Y</a:t>
            </a:r>
            <a:r>
              <a:rPr lang="en-US" sz="1200" b="0" i="0" dirty="0">
                <a:solidFill>
                  <a:srgbClr val="161616"/>
                </a:solidFill>
                <a:effectLst/>
                <a:latin typeface="Cascadia Mono" panose="020B0609020000020004" pitchFamily="49" charset="0"/>
                <a:cs typeface="Cascadia Mono" panose="020B0609020000020004" pitchFamily="49" charset="0"/>
              </a:rPr>
              <a:t>: 0 };</a:t>
            </a:r>
            <a:endParaRPr lang="en-US" sz="1200" dirty="0">
              <a:latin typeface="Cascadia Mono" panose="020B0609020000020004" pitchFamily="49" charset="0"/>
              <a:cs typeface="Cascadia Mono" panose="020B0609020000020004" pitchFamily="49" charset="0"/>
            </a:endParaRPr>
          </a:p>
        </p:txBody>
      </p:sp>
      <p:sp>
        <p:nvSpPr>
          <p:cNvPr id="7" name="Content Placeholder 2">
            <a:extLst>
              <a:ext uri="{FF2B5EF4-FFF2-40B4-BE49-F238E27FC236}">
                <a16:creationId xmlns:a16="http://schemas.microsoft.com/office/drawing/2014/main" id="{21003704-B525-BC84-63D5-267A91D4F0FB}"/>
              </a:ext>
            </a:extLst>
          </p:cNvPr>
          <p:cNvSpPr txBox="1">
            <a:spLocks/>
          </p:cNvSpPr>
          <p:nvPr/>
        </p:nvSpPr>
        <p:spPr>
          <a:xfrm>
            <a:off x="287338" y="2237471"/>
            <a:ext cx="7972741" cy="334279"/>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b="0" i="0" dirty="0">
                <a:solidFill>
                  <a:srgbClr val="161616"/>
                </a:solidFill>
                <a:effectLst/>
                <a:latin typeface="Segoe UI" panose="020B0502040204020203" pitchFamily="34" charset="0"/>
              </a:rPr>
              <a:t>is valid in C# 10 and later and equivalent to</a:t>
            </a:r>
            <a:endParaRPr lang="en-US" sz="1400" b="1" dirty="0">
              <a:latin typeface="Cascadia Mono Light" panose="020B0609020000020004" pitchFamily="49" charset="0"/>
              <a:cs typeface="Cascadia Mono Light" panose="020B0609020000020004" pitchFamily="49" charset="0"/>
            </a:endParaRPr>
          </a:p>
        </p:txBody>
      </p:sp>
      <p:sp>
        <p:nvSpPr>
          <p:cNvPr id="8" name="Content Placeholder 2">
            <a:extLst>
              <a:ext uri="{FF2B5EF4-FFF2-40B4-BE49-F238E27FC236}">
                <a16:creationId xmlns:a16="http://schemas.microsoft.com/office/drawing/2014/main" id="{5AD648B3-1B7E-DF5E-E905-8173F2B8211F}"/>
              </a:ext>
            </a:extLst>
          </p:cNvPr>
          <p:cNvSpPr txBox="1">
            <a:spLocks/>
          </p:cNvSpPr>
          <p:nvPr/>
        </p:nvSpPr>
        <p:spPr>
          <a:xfrm>
            <a:off x="287338" y="2638297"/>
            <a:ext cx="7401242" cy="583453"/>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bool</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IsAnyEndOnXAxis</a:t>
            </a:r>
            <a:r>
              <a:rPr lang="en-US" sz="1200" b="0" i="0" dirty="0">
                <a:solidFill>
                  <a:srgbClr val="161616"/>
                </a:solidFill>
                <a:effectLst/>
                <a:latin typeface="Cascadia Mono" panose="020B0609020000020004" pitchFamily="49" charset="0"/>
                <a:cs typeface="Cascadia Mono" panose="020B0609020000020004" pitchFamily="49" charset="0"/>
              </a:rPr>
              <a:t>(Segment segment) =&gt;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segment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 Start: { Y: 0 } } </a:t>
            </a:r>
            <a:r>
              <a:rPr lang="en-US" sz="1200" b="0" i="0" dirty="0">
                <a:solidFill>
                  <a:srgbClr val="0101FD"/>
                </a:solidFill>
                <a:effectLst/>
                <a:latin typeface="Cascadia Mono" panose="020B0609020000020004" pitchFamily="49" charset="0"/>
                <a:cs typeface="Cascadia Mono" panose="020B0609020000020004" pitchFamily="49" charset="0"/>
              </a:rPr>
              <a:t>or</a:t>
            </a:r>
            <a:r>
              <a:rPr lang="en-US" sz="1200" b="0" i="0" dirty="0">
                <a:solidFill>
                  <a:srgbClr val="161616"/>
                </a:solidFill>
                <a:effectLst/>
                <a:latin typeface="Cascadia Mono" panose="020B0609020000020004" pitchFamily="49" charset="0"/>
                <a:cs typeface="Cascadia Mono" panose="020B0609020000020004" pitchFamily="49" charset="0"/>
              </a:rPr>
              <a:t> { End: { Y: 0 } };</a:t>
            </a:r>
            <a:endParaRPr lang="en-US" sz="1200" dirty="0">
              <a:latin typeface="Cascadia Mono" panose="020B0609020000020004" pitchFamily="49" charset="0"/>
              <a:cs typeface="Cascadia Mono" panose="020B0609020000020004" pitchFamily="49" charset="0"/>
            </a:endParaRPr>
          </a:p>
        </p:txBody>
      </p:sp>
      <p:sp>
        <p:nvSpPr>
          <p:cNvPr id="9" name="TextBox 8">
            <a:extLst>
              <a:ext uri="{FF2B5EF4-FFF2-40B4-BE49-F238E27FC236}">
                <a16:creationId xmlns:a16="http://schemas.microsoft.com/office/drawing/2014/main" id="{28CB28C7-AEA7-1A4A-61AD-74F29864D62A}"/>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V09_04_Patterns</a:t>
            </a:r>
          </a:p>
          <a:p>
            <a:pPr algn="l"/>
            <a:endParaRPr lang="en-US" sz="1400" dirty="0">
              <a:solidFill>
                <a:schemeClr val="bg1"/>
              </a:solidFill>
            </a:endParaRPr>
          </a:p>
        </p:txBody>
      </p:sp>
    </p:spTree>
    <p:extLst>
      <p:ext uri="{BB962C8B-B14F-4D97-AF65-F5344CB8AC3E}">
        <p14:creationId xmlns:p14="http://schemas.microsoft.com/office/powerpoint/2010/main" val="2847671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206F8-6E68-D0ED-8AD1-4BBC724B2DC1}"/>
              </a:ext>
            </a:extLst>
          </p:cNvPr>
          <p:cNvSpPr>
            <a:spLocks noGrp="1"/>
          </p:cNvSpPr>
          <p:nvPr>
            <p:ph type="title"/>
          </p:nvPr>
        </p:nvSpPr>
        <p:spPr/>
        <p:txBody>
          <a:bodyPr/>
          <a:lstStyle/>
          <a:p>
            <a:r>
              <a:rPr lang="en-US" dirty="0"/>
              <a:t>Difference between C# and .NET</a:t>
            </a:r>
          </a:p>
        </p:txBody>
      </p:sp>
      <p:sp>
        <p:nvSpPr>
          <p:cNvPr id="3" name="Footer Placeholder 2">
            <a:extLst>
              <a:ext uri="{FF2B5EF4-FFF2-40B4-BE49-F238E27FC236}">
                <a16:creationId xmlns:a16="http://schemas.microsoft.com/office/drawing/2014/main" id="{6CF90BE9-0072-5254-4900-F5D152D2AEC2}"/>
              </a:ext>
            </a:extLst>
          </p:cNvPr>
          <p:cNvSpPr>
            <a:spLocks noGrp="1"/>
          </p:cNvSpPr>
          <p:nvPr>
            <p:ph type="ftr" sz="quarter" idx="15"/>
          </p:nvPr>
        </p:nvSpPr>
        <p:spPr/>
        <p:txBody>
          <a:bodyPr/>
          <a:lstStyle/>
          <a:p>
            <a:r>
              <a:rPr lang="en-GB"/>
              <a:t>Internal</a:t>
            </a:r>
            <a:endParaRPr lang="en-GB" dirty="0"/>
          </a:p>
        </p:txBody>
      </p:sp>
      <p:sp>
        <p:nvSpPr>
          <p:cNvPr id="4" name="Slide Number Placeholder 3">
            <a:extLst>
              <a:ext uri="{FF2B5EF4-FFF2-40B4-BE49-F238E27FC236}">
                <a16:creationId xmlns:a16="http://schemas.microsoft.com/office/drawing/2014/main" id="{57C19735-774D-0499-FB02-2BA923956107}"/>
              </a:ext>
            </a:extLst>
          </p:cNvPr>
          <p:cNvSpPr>
            <a:spLocks noGrp="1"/>
          </p:cNvSpPr>
          <p:nvPr>
            <p:ph type="sldNum" sz="quarter" idx="16"/>
          </p:nvPr>
        </p:nvSpPr>
        <p:spPr/>
        <p:txBody>
          <a:bodyPr/>
          <a:lstStyle/>
          <a:p>
            <a:fld id="{61E25E67-CBB9-434B-BBF7-0A5E970272B8}" type="slidenum">
              <a:rPr lang="en-GB" smtClean="0"/>
              <a:pPr/>
              <a:t>3</a:t>
            </a:fld>
            <a:endParaRPr lang="en-GB" dirty="0"/>
          </a:p>
        </p:txBody>
      </p:sp>
      <p:sp>
        <p:nvSpPr>
          <p:cNvPr id="5" name="TextBox 4">
            <a:extLst>
              <a:ext uri="{FF2B5EF4-FFF2-40B4-BE49-F238E27FC236}">
                <a16:creationId xmlns:a16="http://schemas.microsoft.com/office/drawing/2014/main" id="{D9B307B3-29FA-FE08-7A08-9EB3368C58E8}"/>
              </a:ext>
            </a:extLst>
          </p:cNvPr>
          <p:cNvSpPr txBox="1"/>
          <p:nvPr/>
        </p:nvSpPr>
        <p:spPr>
          <a:xfrm>
            <a:off x="333103" y="802798"/>
            <a:ext cx="5225143" cy="1371600"/>
          </a:xfrm>
          <a:prstGeom prst="rect">
            <a:avLst/>
          </a:prstGeom>
          <a:noFill/>
        </p:spPr>
        <p:txBody>
          <a:bodyPr wrap="square" rtlCol="0">
            <a:noAutofit/>
          </a:bodyPr>
          <a:lstStyle/>
          <a:p>
            <a:pPr algn="l"/>
            <a:r>
              <a:rPr lang="en-US" sz="2800" b="1" dirty="0"/>
              <a:t>C#</a:t>
            </a:r>
            <a:r>
              <a:rPr lang="en-US" dirty="0"/>
              <a:t> 		is a programing language</a:t>
            </a:r>
          </a:p>
          <a:p>
            <a:pPr algn="l"/>
            <a:endParaRPr lang="en-US" dirty="0"/>
          </a:p>
          <a:p>
            <a:r>
              <a:rPr lang="en-US" sz="2800" b="1" dirty="0"/>
              <a:t>.NET</a:t>
            </a:r>
            <a:r>
              <a:rPr lang="en-US" dirty="0"/>
              <a:t> 	is a development framework</a:t>
            </a:r>
          </a:p>
          <a:p>
            <a:pPr algn="l"/>
            <a:endParaRPr lang="en-US" dirty="0"/>
          </a:p>
        </p:txBody>
      </p:sp>
      <p:sp>
        <p:nvSpPr>
          <p:cNvPr id="6" name="TextBox 5">
            <a:extLst>
              <a:ext uri="{FF2B5EF4-FFF2-40B4-BE49-F238E27FC236}">
                <a16:creationId xmlns:a16="http://schemas.microsoft.com/office/drawing/2014/main" id="{9F83920F-0CE9-4214-B1E9-E803EF6F786D}"/>
              </a:ext>
            </a:extLst>
          </p:cNvPr>
          <p:cNvSpPr txBox="1"/>
          <p:nvPr/>
        </p:nvSpPr>
        <p:spPr>
          <a:xfrm>
            <a:off x="2674618" y="3882117"/>
            <a:ext cx="3912327" cy="2522765"/>
          </a:xfrm>
          <a:prstGeom prst="rect">
            <a:avLst/>
          </a:prstGeom>
          <a:noFill/>
        </p:spPr>
        <p:txBody>
          <a:bodyPr wrap="square" rtlCol="0">
            <a:noAutofit/>
          </a:bodyPr>
          <a:lstStyle/>
          <a:p>
            <a:pPr algn="l"/>
            <a:endParaRPr lang="en-US" dirty="0"/>
          </a:p>
        </p:txBody>
      </p:sp>
      <p:sp>
        <p:nvSpPr>
          <p:cNvPr id="7" name="TextBox 6">
            <a:extLst>
              <a:ext uri="{FF2B5EF4-FFF2-40B4-BE49-F238E27FC236}">
                <a16:creationId xmlns:a16="http://schemas.microsoft.com/office/drawing/2014/main" id="{671305B9-6225-D5C8-B04C-42966ACD21C8}"/>
              </a:ext>
            </a:extLst>
          </p:cNvPr>
          <p:cNvSpPr txBox="1"/>
          <p:nvPr/>
        </p:nvSpPr>
        <p:spPr>
          <a:xfrm>
            <a:off x="418011" y="2446587"/>
            <a:ext cx="7805058" cy="2321355"/>
          </a:xfrm>
          <a:prstGeom prst="rect">
            <a:avLst/>
          </a:prstGeom>
          <a:noFill/>
        </p:spPr>
        <p:txBody>
          <a:bodyPr wrap="square" rtlCol="0">
            <a:noAutofit/>
          </a:bodyPr>
          <a:lstStyle/>
          <a:p>
            <a:pPr algn="l"/>
            <a:r>
              <a:rPr lang="en-US" sz="1600" dirty="0"/>
              <a:t>It is possible to develop applications for .NET in several languages (C#, F#, VB)</a:t>
            </a:r>
            <a:br>
              <a:rPr lang="en-US" sz="1600" dirty="0"/>
            </a:br>
            <a:r>
              <a:rPr lang="en-US" sz="1600" dirty="0">
                <a:solidFill>
                  <a:srgbClr val="0070C0"/>
                </a:solidFill>
                <a:hlinkClick r:id="rId2">
                  <a:extLst>
                    <a:ext uri="{A12FA001-AC4F-418D-AE19-62706E023703}">
                      <ahyp:hlinkClr xmlns:ahyp="http://schemas.microsoft.com/office/drawing/2018/hyperlinkcolor" val="tx"/>
                    </a:ext>
                  </a:extLst>
                </a:hlinkClick>
              </a:rPr>
              <a:t>https://dotnet.microsoft.com/en-us/languages</a:t>
            </a:r>
            <a:endParaRPr lang="en-US" sz="1600" dirty="0">
              <a:solidFill>
                <a:srgbClr val="0070C0"/>
              </a:solidFill>
            </a:endParaRPr>
          </a:p>
          <a:p>
            <a:pPr algn="l"/>
            <a:endParaRPr lang="en-US" sz="1600" dirty="0">
              <a:solidFill>
                <a:srgbClr val="0070C0"/>
              </a:solidFill>
            </a:endParaRPr>
          </a:p>
          <a:p>
            <a:pPr algn="l"/>
            <a:r>
              <a:rPr lang="en-US" sz="1600" dirty="0"/>
              <a:t>On the other hand, it’s NOT possible to develop application in C# running without .NET. </a:t>
            </a:r>
            <a:r>
              <a:rPr lang="en-US" sz="1600" b="0" i="0" dirty="0">
                <a:solidFill>
                  <a:srgbClr val="111111"/>
                </a:solidFill>
                <a:effectLst/>
              </a:rPr>
              <a:t>C# does not compile to native code. It compiles to something called intermediate language which is executed by the Common Language Runtime (CLR). CLR is a </a:t>
            </a:r>
            <a:r>
              <a:rPr lang="en-US" sz="1600" dirty="0">
                <a:solidFill>
                  <a:srgbClr val="111111"/>
                </a:solidFill>
              </a:rPr>
              <a:t>run-time environment </a:t>
            </a:r>
            <a:r>
              <a:rPr lang="en-US" sz="1600" b="0" i="0" dirty="0">
                <a:solidFill>
                  <a:srgbClr val="111111"/>
                </a:solidFill>
                <a:effectLst/>
              </a:rPr>
              <a:t>for all .NET applications.</a:t>
            </a:r>
            <a:endParaRPr lang="en-US" sz="1600" dirty="0"/>
          </a:p>
          <a:p>
            <a:pPr algn="l"/>
            <a:endParaRPr lang="en-US" sz="1600" dirty="0">
              <a:solidFill>
                <a:srgbClr val="0070C0"/>
              </a:solidFill>
            </a:endParaRPr>
          </a:p>
          <a:p>
            <a:pPr algn="l"/>
            <a:endParaRPr lang="en-US" sz="1600" dirty="0"/>
          </a:p>
        </p:txBody>
      </p:sp>
    </p:spTree>
    <p:extLst>
      <p:ext uri="{BB962C8B-B14F-4D97-AF65-F5344CB8AC3E}">
        <p14:creationId xmlns:p14="http://schemas.microsoft.com/office/powerpoint/2010/main" val="22552791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List pattern</a:t>
            </a: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02851"/>
          </a:xfrm>
        </p:spPr>
        <p:txBody>
          <a:bodyPr>
            <a:normAutofit/>
          </a:bodyPr>
          <a:lstStyle/>
          <a:p>
            <a:pPr marL="0" indent="0">
              <a:buNone/>
            </a:pPr>
            <a:r>
              <a:rPr lang="en-US" sz="1400" b="0" i="0" dirty="0">
                <a:solidFill>
                  <a:srgbClr val="161616"/>
                </a:solidFill>
                <a:effectLst/>
                <a:latin typeface="Segoe UI" panose="020B0502040204020203" pitchFamily="34" charset="0"/>
              </a:rPr>
              <a:t>Beginning with C# 11, you can match an array or a list against a </a:t>
            </a:r>
            <a:r>
              <a:rPr lang="en-US" sz="1400" b="0" i="1" dirty="0">
                <a:solidFill>
                  <a:srgbClr val="161616"/>
                </a:solidFill>
                <a:effectLst/>
                <a:latin typeface="Segoe UI" panose="020B0502040204020203" pitchFamily="34" charset="0"/>
              </a:rPr>
              <a:t>sequence</a:t>
            </a:r>
            <a:r>
              <a:rPr lang="en-US" sz="1400" b="0" i="0" dirty="0">
                <a:solidFill>
                  <a:srgbClr val="161616"/>
                </a:solidFill>
                <a:effectLst/>
                <a:latin typeface="Segoe UI" panose="020B0502040204020203" pitchFamily="34" charset="0"/>
              </a:rPr>
              <a:t> of patterns, as the following example shows:</a:t>
            </a:r>
            <a:endParaRPr lang="en-US" sz="1400"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30</a:t>
            </a:fld>
            <a:endParaRPr lang="en-GB" dirty="0"/>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87339" y="1438655"/>
            <a:ext cx="7478965" cy="1005841"/>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numbers = { 1, 2, 3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Console.WriteLine(numbers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[1, 2, 3]); </a:t>
            </a:r>
            <a:r>
              <a:rPr lang="en-US" sz="1200" b="0" i="0" dirty="0">
                <a:solidFill>
                  <a:srgbClr val="008000"/>
                </a:solidFill>
                <a:effectLst/>
                <a:latin typeface="Cascadia Mono" panose="020B0609020000020004" pitchFamily="49" charset="0"/>
                <a:cs typeface="Cascadia Mono" panose="020B0609020000020004" pitchFamily="49" charset="0"/>
              </a:rPr>
              <a:t>// True</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Console.WriteLine(numbers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[1, 2, 4]); </a:t>
            </a:r>
            <a:r>
              <a:rPr lang="en-US" sz="1200" b="0" i="0" dirty="0">
                <a:solidFill>
                  <a:srgbClr val="008000"/>
                </a:solidFill>
                <a:effectLst/>
                <a:latin typeface="Cascadia Mono" panose="020B0609020000020004" pitchFamily="49" charset="0"/>
                <a:cs typeface="Cascadia Mono" panose="020B0609020000020004" pitchFamily="49" charset="0"/>
              </a:rPr>
              <a:t>// False</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Console.WriteLine(numbers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[1, 2, 3, 4]); </a:t>
            </a:r>
            <a:r>
              <a:rPr lang="en-US" sz="1200" b="0" i="0" dirty="0">
                <a:solidFill>
                  <a:srgbClr val="008000"/>
                </a:solidFill>
                <a:effectLst/>
                <a:latin typeface="Cascadia Mono" panose="020B0609020000020004" pitchFamily="49" charset="0"/>
                <a:cs typeface="Cascadia Mono" panose="020B0609020000020004" pitchFamily="49" charset="0"/>
              </a:rPr>
              <a:t>// False</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Console.WriteLine(numbers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[0 </a:t>
            </a:r>
            <a:r>
              <a:rPr lang="en-US" sz="1200" b="0" i="0" dirty="0">
                <a:solidFill>
                  <a:srgbClr val="0101FD"/>
                </a:solidFill>
                <a:effectLst/>
                <a:latin typeface="Cascadia Mono" panose="020B0609020000020004" pitchFamily="49" charset="0"/>
                <a:cs typeface="Cascadia Mono" panose="020B0609020000020004" pitchFamily="49" charset="0"/>
              </a:rPr>
              <a:t>or</a:t>
            </a:r>
            <a:r>
              <a:rPr lang="en-US" sz="1200" b="0" i="0" dirty="0">
                <a:solidFill>
                  <a:srgbClr val="161616"/>
                </a:solidFill>
                <a:effectLst/>
                <a:latin typeface="Cascadia Mono" panose="020B0609020000020004" pitchFamily="49" charset="0"/>
                <a:cs typeface="Cascadia Mono" panose="020B0609020000020004" pitchFamily="49" charset="0"/>
              </a:rPr>
              <a:t> 1, &lt;= 2, &gt;= 3]); </a:t>
            </a:r>
            <a:r>
              <a:rPr lang="en-US" sz="1200" b="0" i="0" dirty="0">
                <a:solidFill>
                  <a:srgbClr val="008000"/>
                </a:solidFill>
                <a:effectLst/>
                <a:latin typeface="Cascadia Mono" panose="020B0609020000020004" pitchFamily="49" charset="0"/>
                <a:cs typeface="Cascadia Mono" panose="020B0609020000020004" pitchFamily="49" charset="0"/>
              </a:rPr>
              <a:t>// True</a:t>
            </a:r>
            <a:endParaRPr lang="en-US" sz="1200" dirty="0">
              <a:latin typeface="Cascadia Mono" panose="020B0609020000020004" pitchFamily="49" charset="0"/>
              <a:cs typeface="Cascadia Mono" panose="020B0609020000020004" pitchFamily="49" charset="0"/>
            </a:endParaRPr>
          </a:p>
        </p:txBody>
      </p:sp>
      <p:sp>
        <p:nvSpPr>
          <p:cNvPr id="6" name="Content Placeholder 2">
            <a:extLst>
              <a:ext uri="{FF2B5EF4-FFF2-40B4-BE49-F238E27FC236}">
                <a16:creationId xmlns:a16="http://schemas.microsoft.com/office/drawing/2014/main" id="{6F584695-AB5A-42D5-6C5E-52AB180DEC3A}"/>
              </a:ext>
            </a:extLst>
          </p:cNvPr>
          <p:cNvSpPr txBox="1">
            <a:spLocks/>
          </p:cNvSpPr>
          <p:nvPr/>
        </p:nvSpPr>
        <p:spPr>
          <a:xfrm>
            <a:off x="287338" y="3114230"/>
            <a:ext cx="7478965" cy="1005841"/>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161616"/>
                </a:solidFill>
                <a:effectLst/>
                <a:latin typeface="Cascadia Mono" panose="020B0609020000020004" pitchFamily="49" charset="0"/>
                <a:cs typeface="Cascadia Mono" panose="020B0609020000020004" pitchFamily="49" charset="0"/>
              </a:rPr>
              <a:t>List&lt;</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&gt; numbers = </a:t>
            </a:r>
            <a:r>
              <a:rPr lang="en-US" sz="1200" b="0" i="0" dirty="0">
                <a:solidFill>
                  <a:srgbClr val="0101FD"/>
                </a:solidFill>
                <a:effectLst/>
                <a:latin typeface="Cascadia Mono" panose="020B0609020000020004" pitchFamily="49" charset="0"/>
                <a:cs typeface="Cascadia Mono" panose="020B0609020000020004" pitchFamily="49" charset="0"/>
              </a:rPr>
              <a:t>new</a:t>
            </a:r>
            <a:r>
              <a:rPr lang="en-US" sz="1200" b="0" i="0" dirty="0">
                <a:solidFill>
                  <a:srgbClr val="161616"/>
                </a:solidFill>
                <a:effectLst/>
                <a:latin typeface="Cascadia Mono" panose="020B0609020000020004" pitchFamily="49" charset="0"/>
                <a:cs typeface="Cascadia Mono" panose="020B0609020000020004" pitchFamily="49" charset="0"/>
              </a:rPr>
              <a:t>() { 1, 2, 3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if</a:t>
            </a:r>
            <a:r>
              <a:rPr lang="en-US" sz="1200" b="0" i="0" dirty="0">
                <a:solidFill>
                  <a:srgbClr val="161616"/>
                </a:solidFill>
                <a:effectLst/>
                <a:latin typeface="Cascadia Mono" panose="020B0609020000020004" pitchFamily="49" charset="0"/>
                <a:cs typeface="Cascadia Mono" panose="020B0609020000020004" pitchFamily="49" charset="0"/>
              </a:rPr>
              <a:t> (numbers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var</a:t>
            </a:r>
            <a:r>
              <a:rPr lang="en-US" sz="1200" b="0" i="0" dirty="0">
                <a:solidFill>
                  <a:srgbClr val="161616"/>
                </a:solidFill>
                <a:effectLst/>
                <a:latin typeface="Cascadia Mono" panose="020B0609020000020004" pitchFamily="49" charset="0"/>
                <a:cs typeface="Cascadia Mono" panose="020B0609020000020004" pitchFamily="49" charset="0"/>
              </a:rPr>
              <a:t> first, _, _])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Console.WriteLine(</a:t>
            </a:r>
            <a:r>
              <a:rPr lang="en-US" sz="1200" b="0" i="0" dirty="0">
                <a:solidFill>
                  <a:srgbClr val="A31515"/>
                </a:solidFill>
                <a:effectLst/>
                <a:latin typeface="Cascadia Mono" panose="020B0609020000020004" pitchFamily="49" charset="0"/>
                <a:cs typeface="Cascadia Mono" panose="020B0609020000020004" pitchFamily="49" charset="0"/>
              </a:rPr>
              <a:t>$"The first element of a three-item list is </a:t>
            </a:r>
            <a:r>
              <a:rPr lang="en-US" sz="1200" b="0" i="0" dirty="0">
                <a:solidFill>
                  <a:srgbClr val="0451A5"/>
                </a:solidFill>
                <a:effectLst/>
                <a:latin typeface="Cascadia Mono" panose="020B0609020000020004" pitchFamily="49" charset="0"/>
                <a:cs typeface="Cascadia Mono" panose="020B0609020000020004" pitchFamily="49" charset="0"/>
              </a:rPr>
              <a:t>{first}</a:t>
            </a:r>
            <a:r>
              <a:rPr lang="en-US" sz="1200" b="0" i="0" dirty="0">
                <a:solidFill>
                  <a:srgbClr val="A31515"/>
                </a:solidFill>
                <a:effectLst/>
                <a:latin typeface="Cascadia Mono" panose="020B0609020000020004" pitchFamily="49" charset="0"/>
                <a:cs typeface="Cascadia Mono" panose="020B0609020000020004" pitchFamily="49" charset="0"/>
              </a:rPr>
              <a:t>."</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8" name="Content Placeholder 2">
            <a:extLst>
              <a:ext uri="{FF2B5EF4-FFF2-40B4-BE49-F238E27FC236}">
                <a16:creationId xmlns:a16="http://schemas.microsoft.com/office/drawing/2014/main" id="{82F5677B-389D-F749-6561-A2B4431F772C}"/>
              </a:ext>
            </a:extLst>
          </p:cNvPr>
          <p:cNvSpPr txBox="1">
            <a:spLocks/>
          </p:cNvSpPr>
          <p:nvPr/>
        </p:nvSpPr>
        <p:spPr>
          <a:xfrm>
            <a:off x="287338" y="2798064"/>
            <a:ext cx="7401242" cy="380748"/>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rgbClr val="161616"/>
                </a:solidFill>
                <a:latin typeface="Segoe UI" panose="020B0502040204020203" pitchFamily="34" charset="0"/>
              </a:rPr>
              <a:t>Another </a:t>
            </a:r>
            <a:r>
              <a:rPr lang="en-US" sz="1400" dirty="0" err="1">
                <a:solidFill>
                  <a:srgbClr val="161616"/>
                </a:solidFill>
                <a:latin typeface="Segoe UI" panose="020B0502040204020203" pitchFamily="34" charset="0"/>
              </a:rPr>
              <a:t>usecase</a:t>
            </a:r>
            <a:endParaRPr lang="en-US" sz="1400" dirty="0">
              <a:latin typeface="Cascadia Mono Light" panose="020B0609020000020004" pitchFamily="49" charset="0"/>
              <a:cs typeface="Cascadia Mono Light" panose="020B0609020000020004" pitchFamily="49" charset="0"/>
            </a:endParaRPr>
          </a:p>
        </p:txBody>
      </p:sp>
      <p:sp>
        <p:nvSpPr>
          <p:cNvPr id="9" name="TextBox 8">
            <a:extLst>
              <a:ext uri="{FF2B5EF4-FFF2-40B4-BE49-F238E27FC236}">
                <a16:creationId xmlns:a16="http://schemas.microsoft.com/office/drawing/2014/main" id="{8FBFD3CF-B29E-3CB0-BBC8-73DBC9658951}"/>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V09_04_Patterns</a:t>
            </a:r>
          </a:p>
          <a:p>
            <a:pPr algn="l"/>
            <a:endParaRPr lang="en-US" sz="1400" dirty="0">
              <a:solidFill>
                <a:schemeClr val="bg1"/>
              </a:solidFill>
            </a:endParaRPr>
          </a:p>
        </p:txBody>
      </p:sp>
    </p:spTree>
    <p:extLst>
      <p:ext uri="{BB962C8B-B14F-4D97-AF65-F5344CB8AC3E}">
        <p14:creationId xmlns:p14="http://schemas.microsoft.com/office/powerpoint/2010/main" val="59791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5C9C9-02E4-467B-997E-6A2B7113BAEE}"/>
              </a:ext>
            </a:extLst>
          </p:cNvPr>
          <p:cNvSpPr>
            <a:spLocks noGrp="1"/>
          </p:cNvSpPr>
          <p:nvPr>
            <p:ph type="ctrTitle"/>
          </p:nvPr>
        </p:nvSpPr>
        <p:spPr/>
        <p:txBody>
          <a:bodyPr/>
          <a:lstStyle/>
          <a:p>
            <a:r>
              <a:rPr lang="en-GB" dirty="0"/>
              <a:t>C# 10</a:t>
            </a:r>
          </a:p>
        </p:txBody>
      </p:sp>
      <p:sp>
        <p:nvSpPr>
          <p:cNvPr id="3" name="Subtitle 2">
            <a:extLst>
              <a:ext uri="{FF2B5EF4-FFF2-40B4-BE49-F238E27FC236}">
                <a16:creationId xmlns:a16="http://schemas.microsoft.com/office/drawing/2014/main" id="{98A73E63-1E0F-4C55-AA25-CD2D35AF1E8B}"/>
              </a:ext>
            </a:extLst>
          </p:cNvPr>
          <p:cNvSpPr>
            <a:spLocks noGrp="1"/>
          </p:cNvSpPr>
          <p:nvPr>
            <p:ph type="subTitle" idx="1"/>
          </p:nvPr>
        </p:nvSpPr>
        <p:spPr/>
        <p:txBody>
          <a:bodyPr/>
          <a:lstStyle/>
          <a:p>
            <a:r>
              <a:rPr lang="en-GB" dirty="0"/>
              <a:t>What’s new in C# 10</a:t>
            </a:r>
          </a:p>
        </p:txBody>
      </p:sp>
      <p:sp>
        <p:nvSpPr>
          <p:cNvPr id="4" name="Text Placeholder 3">
            <a:extLst>
              <a:ext uri="{FF2B5EF4-FFF2-40B4-BE49-F238E27FC236}">
                <a16:creationId xmlns:a16="http://schemas.microsoft.com/office/drawing/2014/main" id="{2275ABC2-5E8B-4AB7-9682-A2D01F55950A}"/>
              </a:ext>
            </a:extLst>
          </p:cNvPr>
          <p:cNvSpPr>
            <a:spLocks noGrp="1"/>
          </p:cNvSpPr>
          <p:nvPr>
            <p:ph type="body" sz="quarter" idx="13"/>
          </p:nvPr>
        </p:nvSpPr>
        <p:spPr/>
        <p:txBody>
          <a:bodyPr/>
          <a:lstStyle/>
          <a:p>
            <a:r>
              <a:rPr lang="en-GB" dirty="0"/>
              <a:t>Tomas Frankl, 05/2023</a:t>
            </a:r>
          </a:p>
        </p:txBody>
      </p:sp>
    </p:spTree>
    <p:extLst>
      <p:ext uri="{BB962C8B-B14F-4D97-AF65-F5344CB8AC3E}">
        <p14:creationId xmlns:p14="http://schemas.microsoft.com/office/powerpoint/2010/main" val="17592618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Global using directives</a:t>
            </a:r>
            <a:br>
              <a:rPr lang="en-US" dirty="0"/>
            </a:b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7" y="590530"/>
            <a:ext cx="7972741" cy="583453"/>
          </a:xfrm>
        </p:spPr>
        <p:txBody>
          <a:bodyPr>
            <a:normAutofit/>
          </a:bodyPr>
          <a:lstStyle/>
          <a:p>
            <a:pPr marL="0" indent="0">
              <a:buNone/>
            </a:pPr>
            <a:r>
              <a:rPr lang="en-US" sz="1400" b="0" i="0" dirty="0">
                <a:solidFill>
                  <a:srgbClr val="161616"/>
                </a:solidFill>
                <a:effectLst/>
                <a:latin typeface="Segoe UI" panose="020B0502040204020203" pitchFamily="34" charset="0"/>
              </a:rPr>
              <a:t>You can add the global modifier to any using directive to instruct the compiler that the directive applies to all source files in the compilation. This is typically all source files in a project.</a:t>
            </a:r>
            <a:endParaRPr lang="en-US" sz="1400" b="1"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32</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8" y="1106299"/>
            <a:ext cx="7401242" cy="530556"/>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dirty="0">
                <a:solidFill>
                  <a:srgbClr val="0000FF"/>
                </a:solidFill>
                <a:latin typeface="Cascadia Mono" panose="020B0609020000020004" pitchFamily="49" charset="0"/>
              </a:rPr>
              <a:t>global using</a:t>
            </a:r>
            <a:r>
              <a:rPr lang="en-US" sz="1200" dirty="0">
                <a:solidFill>
                  <a:srgbClr val="000000"/>
                </a:solidFill>
                <a:latin typeface="Cascadia Mono" panose="020B0609020000020004" pitchFamily="49" charset="0"/>
              </a:rPr>
              <a:t> System.Text;</a:t>
            </a:r>
          </a:p>
          <a:p>
            <a:pPr marL="0" indent="0">
              <a:buNone/>
            </a:pPr>
            <a:r>
              <a:rPr lang="en-US" sz="1200" dirty="0">
                <a:solidFill>
                  <a:srgbClr val="0000FF"/>
                </a:solidFill>
                <a:latin typeface="Cascadia Mono" panose="020B0609020000020004" pitchFamily="49" charset="0"/>
              </a:rPr>
              <a:t>using</a:t>
            </a:r>
            <a:r>
              <a:rPr lang="en-US" sz="1200" dirty="0">
                <a:solidFill>
                  <a:srgbClr val="000000"/>
                </a:solidFill>
                <a:latin typeface="Cascadia Mono" panose="020B0609020000020004" pitchFamily="49" charset="0"/>
              </a:rPr>
              <a:t> ...</a:t>
            </a:r>
          </a:p>
        </p:txBody>
      </p:sp>
      <p:sp>
        <p:nvSpPr>
          <p:cNvPr id="17" name="Title 1">
            <a:extLst>
              <a:ext uri="{FF2B5EF4-FFF2-40B4-BE49-F238E27FC236}">
                <a16:creationId xmlns:a16="http://schemas.microsoft.com/office/drawing/2014/main" id="{ED8A46B0-AE68-1C90-F1FD-6DCD89E7AE2A}"/>
              </a:ext>
            </a:extLst>
          </p:cNvPr>
          <p:cNvSpPr txBox="1">
            <a:spLocks/>
          </p:cNvSpPr>
          <p:nvPr/>
        </p:nvSpPr>
        <p:spPr>
          <a:xfrm>
            <a:off x="287337" y="1853707"/>
            <a:ext cx="7524750" cy="438448"/>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2400" kern="1200">
                <a:solidFill>
                  <a:schemeClr val="accent1"/>
                </a:solidFill>
                <a:latin typeface="+mj-lt"/>
                <a:ea typeface="+mj-ea"/>
                <a:cs typeface="+mj-cs"/>
              </a:defRPr>
            </a:lvl1pPr>
          </a:lstStyle>
          <a:p>
            <a:r>
              <a:rPr lang="en-US" dirty="0"/>
              <a:t>File-scoped namespace declaration</a:t>
            </a:r>
            <a:br>
              <a:rPr lang="en-US" dirty="0"/>
            </a:br>
            <a:br>
              <a:rPr lang="en-US" dirty="0"/>
            </a:br>
            <a:endParaRPr lang="en-US" dirty="0"/>
          </a:p>
        </p:txBody>
      </p:sp>
      <p:sp>
        <p:nvSpPr>
          <p:cNvPr id="18" name="Content Placeholder 2">
            <a:extLst>
              <a:ext uri="{FF2B5EF4-FFF2-40B4-BE49-F238E27FC236}">
                <a16:creationId xmlns:a16="http://schemas.microsoft.com/office/drawing/2014/main" id="{314A1431-966D-CDCA-945B-CC76B2CDECDC}"/>
              </a:ext>
            </a:extLst>
          </p:cNvPr>
          <p:cNvSpPr txBox="1">
            <a:spLocks/>
          </p:cNvSpPr>
          <p:nvPr/>
        </p:nvSpPr>
        <p:spPr>
          <a:xfrm>
            <a:off x="287335" y="2154529"/>
            <a:ext cx="7972741" cy="583453"/>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rgbClr val="161616"/>
                </a:solidFill>
                <a:latin typeface="Segoe UI" panose="020B0502040204020203" pitchFamily="34" charset="0"/>
              </a:rPr>
              <a:t>You can use a new form of the namespace declaration to declare that all declarations that follow are members of the declared namespace:</a:t>
            </a:r>
            <a:endParaRPr lang="en-US" sz="1400" b="1" dirty="0">
              <a:latin typeface="Cascadia Mono Light" panose="020B0609020000020004" pitchFamily="49" charset="0"/>
              <a:cs typeface="Cascadia Mono Light" panose="020B0609020000020004" pitchFamily="49" charset="0"/>
            </a:endParaRPr>
          </a:p>
        </p:txBody>
      </p:sp>
      <p:sp>
        <p:nvSpPr>
          <p:cNvPr id="19" name="Content Placeholder 2">
            <a:extLst>
              <a:ext uri="{FF2B5EF4-FFF2-40B4-BE49-F238E27FC236}">
                <a16:creationId xmlns:a16="http://schemas.microsoft.com/office/drawing/2014/main" id="{C4E9CAF4-48A0-D1B8-CBA6-9FD276E48597}"/>
              </a:ext>
            </a:extLst>
          </p:cNvPr>
          <p:cNvSpPr txBox="1">
            <a:spLocks/>
          </p:cNvSpPr>
          <p:nvPr/>
        </p:nvSpPr>
        <p:spPr>
          <a:xfrm>
            <a:off x="287338" y="2963637"/>
            <a:ext cx="3631519" cy="1859616"/>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b="0" i="0" dirty="0">
                <a:solidFill>
                  <a:srgbClr val="0101FD"/>
                </a:solidFill>
                <a:effectLst/>
                <a:latin typeface="Cascadia Mono" panose="020B0609020000020004" pitchFamily="49" charset="0"/>
                <a:cs typeface="Cascadia Mono" panose="020B0609020000020004" pitchFamily="49" charset="0"/>
              </a:rPr>
              <a:t>namespace</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MyNamespace</a:t>
            </a:r>
            <a:br>
              <a:rPr lang="en-US" sz="1200" dirty="0">
                <a:solidFill>
                  <a:srgbClr val="006881"/>
                </a:solidFill>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dirty="0">
                <a:solidFill>
                  <a:srgbClr val="006881"/>
                </a:solidFill>
                <a:latin typeface="Cascadia Mono" panose="020B0609020000020004" pitchFamily="49" charset="0"/>
                <a:cs typeface="Cascadia Mono" panose="020B0609020000020004" pitchFamily="49" charset="0"/>
              </a:rPr>
            </a:br>
            <a:r>
              <a:rPr lang="en-US" sz="1200" dirty="0">
                <a:solidFill>
                  <a:srgbClr val="006881"/>
                </a:solidFill>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class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Program</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void</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Main</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args)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Console.WriteLine(</a:t>
            </a:r>
            <a:r>
              <a:rPr lang="en-US" sz="1200" b="0" i="0" dirty="0">
                <a:solidFill>
                  <a:srgbClr val="A31515"/>
                </a:solidFill>
                <a:effectLst/>
                <a:latin typeface="Cascadia Mono" panose="020B0609020000020004" pitchFamily="49" charset="0"/>
                <a:cs typeface="Cascadia Mono" panose="020B0609020000020004" pitchFamily="49" charset="0"/>
              </a:rPr>
              <a:t>"Hello!"</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dirty="0">
                <a:solidFill>
                  <a:srgbClr val="161616"/>
                </a:solidFill>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7" name="Content Placeholder 2">
            <a:extLst>
              <a:ext uri="{FF2B5EF4-FFF2-40B4-BE49-F238E27FC236}">
                <a16:creationId xmlns:a16="http://schemas.microsoft.com/office/drawing/2014/main" id="{F93413AA-C37F-AC90-924F-2015A8BF694B}"/>
              </a:ext>
            </a:extLst>
          </p:cNvPr>
          <p:cNvSpPr txBox="1">
            <a:spLocks/>
          </p:cNvSpPr>
          <p:nvPr/>
        </p:nvSpPr>
        <p:spPr>
          <a:xfrm>
            <a:off x="3987959" y="2963636"/>
            <a:ext cx="3631519" cy="1859616"/>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b="0" i="0" dirty="0">
                <a:solidFill>
                  <a:srgbClr val="0101FD"/>
                </a:solidFill>
                <a:effectLst/>
                <a:latin typeface="Cascadia Mono" panose="020B0609020000020004" pitchFamily="49" charset="0"/>
                <a:cs typeface="Cascadia Mono" panose="020B0609020000020004" pitchFamily="49" charset="0"/>
              </a:rPr>
              <a:t>namespace</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MyNamespace</a:t>
            </a:r>
            <a:r>
              <a:rPr lang="en-US" sz="1200" b="0" i="0" dirty="0">
                <a:solidFill>
                  <a:srgbClr val="161616"/>
                </a:solidFill>
                <a:effectLst/>
                <a:latin typeface="Cascadia Mono" panose="020B0609020000020004" pitchFamily="49" charset="0"/>
                <a:cs typeface="Cascadia Mono" panose="020B0609020000020004" pitchFamily="49" charset="0"/>
              </a:rPr>
              <a:t>;</a:t>
            </a:r>
          </a:p>
          <a:p>
            <a:pPr marL="0" indent="0">
              <a:buNone/>
            </a:pPr>
            <a:r>
              <a:rPr lang="en-US" sz="1200" b="0" i="0" dirty="0">
                <a:solidFill>
                  <a:srgbClr val="0101FD"/>
                </a:solidFill>
                <a:effectLst/>
                <a:latin typeface="Cascadia Mono" panose="020B0609020000020004" pitchFamily="49" charset="0"/>
                <a:cs typeface="Cascadia Mono" panose="020B0609020000020004" pitchFamily="49" charset="0"/>
              </a:rPr>
              <a:t>class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Program</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void</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Main</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args)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Console.WriteLine(</a:t>
            </a:r>
            <a:r>
              <a:rPr lang="en-US" sz="1200" b="0" i="0" dirty="0">
                <a:solidFill>
                  <a:srgbClr val="A31515"/>
                </a:solidFill>
                <a:effectLst/>
                <a:latin typeface="Cascadia Mono" panose="020B0609020000020004" pitchFamily="49" charset="0"/>
                <a:cs typeface="Cascadia Mono" panose="020B0609020000020004" pitchFamily="49" charset="0"/>
              </a:rPr>
              <a:t>"Hello!"</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endParaRPr lang="en-US" sz="1200" dirty="0">
              <a:latin typeface="Cascadia Mono" panose="020B0609020000020004" pitchFamily="49" charset="0"/>
              <a:cs typeface="Cascadia Mono" panose="020B0609020000020004" pitchFamily="49" charset="0"/>
            </a:endParaRPr>
          </a:p>
        </p:txBody>
      </p:sp>
      <p:sp>
        <p:nvSpPr>
          <p:cNvPr id="8" name="Content Placeholder 2">
            <a:extLst>
              <a:ext uri="{FF2B5EF4-FFF2-40B4-BE49-F238E27FC236}">
                <a16:creationId xmlns:a16="http://schemas.microsoft.com/office/drawing/2014/main" id="{C6AD87BF-DF66-4B9B-D84C-DFC6B984CBE3}"/>
              </a:ext>
            </a:extLst>
          </p:cNvPr>
          <p:cNvSpPr txBox="1">
            <a:spLocks/>
          </p:cNvSpPr>
          <p:nvPr/>
        </p:nvSpPr>
        <p:spPr>
          <a:xfrm>
            <a:off x="287337" y="2724547"/>
            <a:ext cx="2291269" cy="301488"/>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rgbClr val="161616"/>
                </a:solidFill>
                <a:latin typeface="Segoe UI" panose="020B0502040204020203" pitchFamily="34" charset="0"/>
              </a:rPr>
              <a:t>Instead of…</a:t>
            </a:r>
            <a:endParaRPr lang="en-US" sz="1400" dirty="0">
              <a:latin typeface="Cascadia Mono Light" panose="020B0609020000020004" pitchFamily="49" charset="0"/>
              <a:cs typeface="Cascadia Mono Light" panose="020B0609020000020004" pitchFamily="49" charset="0"/>
            </a:endParaRPr>
          </a:p>
        </p:txBody>
      </p:sp>
      <p:sp>
        <p:nvSpPr>
          <p:cNvPr id="9" name="Content Placeholder 2">
            <a:extLst>
              <a:ext uri="{FF2B5EF4-FFF2-40B4-BE49-F238E27FC236}">
                <a16:creationId xmlns:a16="http://schemas.microsoft.com/office/drawing/2014/main" id="{E1088F13-C6E7-454A-8F80-400071DE82B3}"/>
              </a:ext>
            </a:extLst>
          </p:cNvPr>
          <p:cNvSpPr txBox="1">
            <a:spLocks/>
          </p:cNvSpPr>
          <p:nvPr/>
        </p:nvSpPr>
        <p:spPr>
          <a:xfrm>
            <a:off x="3987959" y="2724547"/>
            <a:ext cx="2291269" cy="301488"/>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rgbClr val="161616"/>
                </a:solidFill>
                <a:latin typeface="Segoe UI" panose="020B0502040204020203" pitchFamily="34" charset="0"/>
              </a:rPr>
              <a:t>Just use…</a:t>
            </a:r>
            <a:endParaRPr lang="en-US" sz="1400" dirty="0">
              <a:latin typeface="Cascadia Mono Light" panose="020B0609020000020004" pitchFamily="49" charset="0"/>
              <a:cs typeface="Cascadia Mono Light" panose="020B0609020000020004" pitchFamily="49" charset="0"/>
            </a:endParaRPr>
          </a:p>
        </p:txBody>
      </p:sp>
      <p:sp>
        <p:nvSpPr>
          <p:cNvPr id="10" name="TextBox 9">
            <a:extLst>
              <a:ext uri="{FF2B5EF4-FFF2-40B4-BE49-F238E27FC236}">
                <a16:creationId xmlns:a16="http://schemas.microsoft.com/office/drawing/2014/main" id="{EE03A712-292E-5B2B-1D27-19876D0167F7}"/>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All </a:t>
            </a:r>
            <a:r>
              <a:rPr lang="en-US" sz="1400" dirty="0" err="1">
                <a:solidFill>
                  <a:schemeClr val="bg1"/>
                </a:solidFill>
              </a:rPr>
              <a:t>Test.cs</a:t>
            </a:r>
            <a:r>
              <a:rPr lang="en-US" sz="1400" dirty="0">
                <a:solidFill>
                  <a:schemeClr val="bg1"/>
                </a:solidFill>
              </a:rPr>
              <a:t> files</a:t>
            </a:r>
          </a:p>
        </p:txBody>
      </p:sp>
    </p:spTree>
    <p:extLst>
      <p:ext uri="{BB962C8B-B14F-4D97-AF65-F5344CB8AC3E}">
        <p14:creationId xmlns:p14="http://schemas.microsoft.com/office/powerpoint/2010/main" val="9156444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Constant interpolated strings</a:t>
            </a: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8" y="808587"/>
            <a:ext cx="7972741" cy="583453"/>
          </a:xfrm>
        </p:spPr>
        <p:txBody>
          <a:bodyPr>
            <a:normAutofit/>
          </a:bodyPr>
          <a:lstStyle/>
          <a:p>
            <a:pPr marL="0" indent="0">
              <a:buNone/>
            </a:pPr>
            <a:r>
              <a:rPr lang="en-US" sz="1400" b="0" i="0" dirty="0">
                <a:solidFill>
                  <a:srgbClr val="161616"/>
                </a:solidFill>
                <a:effectLst/>
                <a:latin typeface="Segoe UI" panose="020B0502040204020203" pitchFamily="34" charset="0"/>
              </a:rPr>
              <a:t>Beginning with C# 10, interpolated strings may be constants, if all expressions used are also constant strings. This feature can improve the code that builds constant strings:</a:t>
            </a:r>
            <a:endParaRPr lang="en-US" sz="1400" b="1"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33</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7" y="1458587"/>
            <a:ext cx="7852455" cy="1604653"/>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b="0" i="0" dirty="0">
                <a:solidFill>
                  <a:srgbClr val="0101FD"/>
                </a:solidFill>
                <a:effectLst/>
                <a:latin typeface="Cascadia Mono" panose="020B0609020000020004" pitchFamily="49" charset="0"/>
                <a:cs typeface="Cascadia Mono" panose="020B0609020000020004" pitchFamily="49" charset="0"/>
              </a:rPr>
              <a:t>const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Language = </a:t>
            </a:r>
            <a:r>
              <a:rPr lang="en-US" sz="1200" b="0" i="0" dirty="0">
                <a:solidFill>
                  <a:srgbClr val="A31515"/>
                </a:solidFill>
                <a:effectLst/>
                <a:latin typeface="Cascadia Mono" panose="020B0609020000020004" pitchFamily="49" charset="0"/>
                <a:cs typeface="Cascadia Mono" panose="020B0609020000020004" pitchFamily="49" charset="0"/>
              </a:rPr>
              <a:t>"C#"</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const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Platform = </a:t>
            </a:r>
            <a:r>
              <a:rPr lang="en-US" sz="1200" b="0" i="0" dirty="0">
                <a:solidFill>
                  <a:srgbClr val="A31515"/>
                </a:solidFill>
                <a:effectLst/>
                <a:latin typeface="Cascadia Mono" panose="020B0609020000020004" pitchFamily="49" charset="0"/>
                <a:cs typeface="Cascadia Mono" panose="020B0609020000020004" pitchFamily="49" charset="0"/>
              </a:rPr>
              <a:t>".NET"</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const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Version = </a:t>
            </a:r>
            <a:r>
              <a:rPr lang="en-US" sz="1200" b="0" i="0" dirty="0">
                <a:solidFill>
                  <a:srgbClr val="A31515"/>
                </a:solidFill>
                <a:effectLst/>
                <a:latin typeface="Cascadia Mono" panose="020B0609020000020004" pitchFamily="49" charset="0"/>
                <a:cs typeface="Cascadia Mono" panose="020B0609020000020004" pitchFamily="49" charset="0"/>
              </a:rPr>
              <a:t>"10.0"</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endParaRPr lang="en-US" sz="1200" b="0" i="0" dirty="0">
              <a:solidFill>
                <a:srgbClr val="161616"/>
              </a:solidFill>
              <a:effectLst/>
              <a:latin typeface="Cascadia Mono" panose="020B0609020000020004" pitchFamily="49" charset="0"/>
              <a:cs typeface="Cascadia Mono" panose="020B0609020000020004" pitchFamily="49" charset="0"/>
            </a:endParaRPr>
          </a:p>
          <a:p>
            <a:pPr marL="0" indent="0">
              <a:buNone/>
            </a:pPr>
            <a:r>
              <a:rPr lang="en-US" sz="1200" b="0" i="0" dirty="0">
                <a:solidFill>
                  <a:srgbClr val="0101FD"/>
                </a:solidFill>
                <a:effectLst/>
                <a:latin typeface="Cascadia Mono" panose="020B0609020000020004" pitchFamily="49" charset="0"/>
                <a:cs typeface="Cascadia Mono" panose="020B0609020000020004" pitchFamily="49" charset="0"/>
              </a:rPr>
              <a:t>const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161616"/>
                </a:solidFill>
                <a:effectLst/>
                <a:latin typeface="Cascadia Mono" panose="020B0609020000020004" pitchFamily="49" charset="0"/>
                <a:cs typeface="Cascadia Mono" panose="020B0609020000020004" pitchFamily="49" charset="0"/>
              </a:rPr>
              <a:t>FullProductName</a:t>
            </a:r>
            <a:r>
              <a:rPr lang="en-US" sz="1200" b="0" i="0" dirty="0">
                <a:solidFill>
                  <a:srgbClr val="161616"/>
                </a:solidFill>
                <a:effectLst/>
                <a:latin typeface="Cascadia Mono" panose="020B0609020000020004" pitchFamily="49" charset="0"/>
                <a:cs typeface="Cascadia Mono" panose="020B0609020000020004" pitchFamily="49" charset="0"/>
              </a:rPr>
              <a:t> = </a:t>
            </a:r>
            <a:r>
              <a:rPr lang="en-US" sz="1200" b="0" i="0" dirty="0">
                <a:solidFill>
                  <a:srgbClr val="A31515"/>
                </a:solidFill>
                <a:effectLst/>
                <a:latin typeface="Cascadia Mono" panose="020B0609020000020004" pitchFamily="49" charset="0"/>
                <a:cs typeface="Cascadia Mono" panose="020B0609020000020004" pitchFamily="49" charset="0"/>
              </a:rPr>
              <a:t>$"</a:t>
            </a:r>
            <a:r>
              <a:rPr lang="en-US" sz="1200" b="0" i="0" dirty="0">
                <a:solidFill>
                  <a:srgbClr val="0451A5"/>
                </a:solidFill>
                <a:effectLst/>
                <a:latin typeface="Cascadia Mono" panose="020B0609020000020004" pitchFamily="49" charset="0"/>
                <a:cs typeface="Cascadia Mono" panose="020B0609020000020004" pitchFamily="49" charset="0"/>
              </a:rPr>
              <a:t>{Platform}</a:t>
            </a:r>
            <a:r>
              <a:rPr lang="en-US" sz="1200" b="0" i="0" dirty="0">
                <a:solidFill>
                  <a:srgbClr val="A31515"/>
                </a:solidFill>
                <a:effectLst/>
                <a:latin typeface="Cascadia Mono" panose="020B0609020000020004" pitchFamily="49" charset="0"/>
                <a:cs typeface="Cascadia Mono" panose="020B0609020000020004" pitchFamily="49" charset="0"/>
              </a:rPr>
              <a:t> - Language: </a:t>
            </a:r>
            <a:r>
              <a:rPr lang="en-US" sz="1200" b="0" i="0" dirty="0">
                <a:solidFill>
                  <a:srgbClr val="0451A5"/>
                </a:solidFill>
                <a:effectLst/>
                <a:latin typeface="Cascadia Mono" panose="020B0609020000020004" pitchFamily="49" charset="0"/>
                <a:cs typeface="Cascadia Mono" panose="020B0609020000020004" pitchFamily="49" charset="0"/>
              </a:rPr>
              <a:t>{Language}</a:t>
            </a:r>
            <a:r>
              <a:rPr lang="en-US" sz="1200" b="0" i="0" dirty="0">
                <a:solidFill>
                  <a:srgbClr val="A31515"/>
                </a:solidFill>
                <a:effectLst/>
                <a:latin typeface="Cascadia Mono" panose="020B0609020000020004" pitchFamily="49" charset="0"/>
                <a:cs typeface="Cascadia Mono" panose="020B0609020000020004" pitchFamily="49" charset="0"/>
              </a:rPr>
              <a:t> Version: </a:t>
            </a:r>
            <a:r>
              <a:rPr lang="en-US" sz="1200" b="0" i="0" dirty="0">
                <a:solidFill>
                  <a:srgbClr val="0451A5"/>
                </a:solidFill>
                <a:effectLst/>
                <a:latin typeface="Cascadia Mono" panose="020B0609020000020004" pitchFamily="49" charset="0"/>
                <a:cs typeface="Cascadia Mono" panose="020B0609020000020004" pitchFamily="49" charset="0"/>
              </a:rPr>
              <a:t>{Version}</a:t>
            </a:r>
            <a:r>
              <a:rPr lang="en-US" sz="1200" b="0" i="0" dirty="0">
                <a:solidFill>
                  <a:srgbClr val="A31515"/>
                </a:solidFill>
                <a:effectLst/>
                <a:latin typeface="Cascadia Mono" panose="020B0609020000020004" pitchFamily="49" charset="0"/>
                <a:cs typeface="Cascadia Mono" panose="020B0609020000020004" pitchFamily="49" charset="0"/>
              </a:rPr>
              <a:t>"</a:t>
            </a: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dirty="0" err="1">
                <a:solidFill>
                  <a:srgbClr val="000000"/>
                </a:solidFill>
                <a:latin typeface="Cascadia Mono" panose="020B0609020000020004" pitchFamily="49" charset="0"/>
              </a:rPr>
              <a:t>Console.WriteLine</a:t>
            </a:r>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fullProductName</a:t>
            </a:r>
            <a:r>
              <a:rPr lang="en-US" sz="1200" dirty="0">
                <a:solidFill>
                  <a:srgbClr val="000000"/>
                </a:solidFill>
                <a:latin typeface="Cascadia Mono" panose="020B0609020000020004" pitchFamily="49" charset="0"/>
              </a:rPr>
              <a:t>); </a:t>
            </a:r>
            <a:r>
              <a:rPr lang="en-US" sz="1200" dirty="0">
                <a:solidFill>
                  <a:srgbClr val="008000"/>
                </a:solidFill>
                <a:latin typeface="Cascadia Mono" panose="020B0609020000020004" pitchFamily="49" charset="0"/>
              </a:rPr>
              <a:t>//.NET - Language: C# Version: 10.0</a:t>
            </a:r>
            <a:endParaRPr lang="en-US" sz="1200" dirty="0">
              <a:solidFill>
                <a:srgbClr val="161616"/>
              </a:solidFill>
              <a:latin typeface="Cascadia Mono" panose="020B0609020000020004" pitchFamily="49" charset="0"/>
              <a:cs typeface="Cascadia Mono" panose="020B0609020000020004" pitchFamily="49" charset="0"/>
            </a:endParaRPr>
          </a:p>
          <a:p>
            <a:pPr marL="0" indent="0">
              <a:buNone/>
            </a:pPr>
            <a:endParaRPr lang="en-US" sz="1200" dirty="0">
              <a:latin typeface="Cascadia Mono" panose="020B0609020000020004" pitchFamily="49" charset="0"/>
              <a:cs typeface="Cascadia Mono" panose="020B0609020000020004" pitchFamily="49" charset="0"/>
            </a:endParaRPr>
          </a:p>
        </p:txBody>
      </p:sp>
      <p:sp>
        <p:nvSpPr>
          <p:cNvPr id="9" name="TextBox 8">
            <a:extLst>
              <a:ext uri="{FF2B5EF4-FFF2-40B4-BE49-F238E27FC236}">
                <a16:creationId xmlns:a16="http://schemas.microsoft.com/office/drawing/2014/main" id="{6C8F98ED-C576-7E57-2B25-81A7F2D94EAF}"/>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V10_01ConstantInterpolatedString</a:t>
            </a:r>
          </a:p>
        </p:txBody>
      </p:sp>
    </p:spTree>
    <p:extLst>
      <p:ext uri="{BB962C8B-B14F-4D97-AF65-F5344CB8AC3E}">
        <p14:creationId xmlns:p14="http://schemas.microsoft.com/office/powerpoint/2010/main" val="17026823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Assignment and declaration in same deconstruction</a:t>
            </a:r>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8" y="808587"/>
            <a:ext cx="7972741" cy="583453"/>
          </a:xfrm>
        </p:spPr>
        <p:txBody>
          <a:bodyPr>
            <a:normAutofit/>
          </a:bodyPr>
          <a:lstStyle/>
          <a:p>
            <a:pPr marL="0" indent="0">
              <a:buNone/>
            </a:pPr>
            <a:r>
              <a:rPr lang="en-US" sz="1400" b="0" i="0" dirty="0">
                <a:solidFill>
                  <a:srgbClr val="161616"/>
                </a:solidFill>
                <a:effectLst/>
                <a:latin typeface="Segoe UI" panose="020B0502040204020203" pitchFamily="34" charset="0"/>
              </a:rPr>
              <a:t>This change removes a restriction from earlier versions of C#. Previously, a deconstruction could assign all values to existing variables, or initialize newly declared variables:</a:t>
            </a:r>
            <a:endParaRPr lang="en-US" sz="1400" b="1"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34</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8" y="1458587"/>
            <a:ext cx="7401242" cy="1357765"/>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b="0" i="0" dirty="0">
                <a:solidFill>
                  <a:srgbClr val="008000"/>
                </a:solidFill>
                <a:effectLst/>
                <a:latin typeface="Cascadia Mono" panose="020B0609020000020004" pitchFamily="49" charset="0"/>
                <a:cs typeface="Cascadia Mono" panose="020B0609020000020004" pitchFamily="49" charset="0"/>
              </a:rPr>
              <a:t>// Initialization:</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x, </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y) = point; </a:t>
            </a: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08000"/>
                </a:solidFill>
                <a:effectLst/>
                <a:latin typeface="Cascadia Mono" panose="020B0609020000020004" pitchFamily="49" charset="0"/>
                <a:cs typeface="Cascadia Mono" panose="020B0609020000020004" pitchFamily="49" charset="0"/>
              </a:rPr>
              <a:t>// assignment:</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x1 = 0;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y1 = 0;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(x1, y1) = point;</a:t>
            </a:r>
            <a:endParaRPr lang="en-US" sz="1200" dirty="0">
              <a:latin typeface="Cascadia Mono" panose="020B0609020000020004" pitchFamily="49" charset="0"/>
              <a:cs typeface="Cascadia Mono" panose="020B0609020000020004" pitchFamily="49" charset="0"/>
            </a:endParaRPr>
          </a:p>
        </p:txBody>
      </p:sp>
      <p:sp>
        <p:nvSpPr>
          <p:cNvPr id="7" name="Content Placeholder 2">
            <a:extLst>
              <a:ext uri="{FF2B5EF4-FFF2-40B4-BE49-F238E27FC236}">
                <a16:creationId xmlns:a16="http://schemas.microsoft.com/office/drawing/2014/main" id="{133E421A-E738-957B-B6E0-FAC908067C97}"/>
              </a:ext>
            </a:extLst>
          </p:cNvPr>
          <p:cNvSpPr txBox="1">
            <a:spLocks/>
          </p:cNvSpPr>
          <p:nvPr/>
        </p:nvSpPr>
        <p:spPr>
          <a:xfrm>
            <a:off x="287338" y="2977703"/>
            <a:ext cx="7972741" cy="583453"/>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rgbClr val="161616"/>
                </a:solidFill>
                <a:latin typeface="Segoe UI" panose="020B0502040204020203" pitchFamily="34" charset="0"/>
              </a:rPr>
              <a:t>C# 10 removes this restriction:</a:t>
            </a:r>
            <a:endParaRPr lang="en-US" sz="1400" b="1" dirty="0">
              <a:latin typeface="Cascadia Mono Light" panose="020B0609020000020004" pitchFamily="49" charset="0"/>
              <a:cs typeface="Cascadia Mono Light" panose="020B0609020000020004" pitchFamily="49" charset="0"/>
            </a:endParaRPr>
          </a:p>
        </p:txBody>
      </p:sp>
      <p:sp>
        <p:nvSpPr>
          <p:cNvPr id="8" name="Content Placeholder 2">
            <a:extLst>
              <a:ext uri="{FF2B5EF4-FFF2-40B4-BE49-F238E27FC236}">
                <a16:creationId xmlns:a16="http://schemas.microsoft.com/office/drawing/2014/main" id="{7E9FC907-6AB2-3881-486C-D5D140625F03}"/>
              </a:ext>
            </a:extLst>
          </p:cNvPr>
          <p:cNvSpPr txBox="1">
            <a:spLocks/>
          </p:cNvSpPr>
          <p:nvPr/>
        </p:nvSpPr>
        <p:spPr>
          <a:xfrm>
            <a:off x="287338" y="3366635"/>
            <a:ext cx="7401242" cy="583453"/>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fr-FR" sz="1200" b="0" i="0" dirty="0" err="1">
                <a:solidFill>
                  <a:srgbClr val="0101FD"/>
                </a:solidFill>
                <a:effectLst/>
                <a:latin typeface="Cascadia Mono" panose="020B0609020000020004" pitchFamily="49" charset="0"/>
                <a:cs typeface="Cascadia Mono" panose="020B0609020000020004" pitchFamily="49" charset="0"/>
              </a:rPr>
              <a:t>int</a:t>
            </a:r>
            <a:r>
              <a:rPr lang="fr-FR" sz="1200" b="0" i="0" dirty="0">
                <a:solidFill>
                  <a:srgbClr val="161616"/>
                </a:solidFill>
                <a:effectLst/>
                <a:latin typeface="Cascadia Mono" panose="020B0609020000020004" pitchFamily="49" charset="0"/>
                <a:cs typeface="Cascadia Mono" panose="020B0609020000020004" pitchFamily="49" charset="0"/>
              </a:rPr>
              <a:t> x = 0; </a:t>
            </a:r>
            <a:br>
              <a:rPr lang="fr-FR" sz="1200" b="0" i="0" dirty="0">
                <a:solidFill>
                  <a:srgbClr val="161616"/>
                </a:solidFill>
                <a:effectLst/>
                <a:latin typeface="Cascadia Mono" panose="020B0609020000020004" pitchFamily="49" charset="0"/>
                <a:cs typeface="Cascadia Mono" panose="020B0609020000020004" pitchFamily="49" charset="0"/>
              </a:rPr>
            </a:br>
            <a:r>
              <a:rPr lang="fr-FR" sz="1200" b="0" i="0" dirty="0">
                <a:solidFill>
                  <a:srgbClr val="161616"/>
                </a:solidFill>
                <a:effectLst/>
                <a:latin typeface="Cascadia Mono" panose="020B0609020000020004" pitchFamily="49" charset="0"/>
                <a:cs typeface="Cascadia Mono" panose="020B0609020000020004" pitchFamily="49" charset="0"/>
              </a:rPr>
              <a:t>(x, </a:t>
            </a:r>
            <a:r>
              <a:rPr lang="fr-FR" sz="1200" b="0" i="0" dirty="0" err="1">
                <a:solidFill>
                  <a:srgbClr val="0101FD"/>
                </a:solidFill>
                <a:effectLst/>
                <a:latin typeface="Cascadia Mono" panose="020B0609020000020004" pitchFamily="49" charset="0"/>
                <a:cs typeface="Cascadia Mono" panose="020B0609020000020004" pitchFamily="49" charset="0"/>
              </a:rPr>
              <a:t>int</a:t>
            </a:r>
            <a:r>
              <a:rPr lang="fr-FR" sz="1200" b="0" i="0" dirty="0">
                <a:solidFill>
                  <a:srgbClr val="161616"/>
                </a:solidFill>
                <a:effectLst/>
                <a:latin typeface="Cascadia Mono" panose="020B0609020000020004" pitchFamily="49" charset="0"/>
                <a:cs typeface="Cascadia Mono" panose="020B0609020000020004" pitchFamily="49" charset="0"/>
              </a:rPr>
              <a:t> y) = point;</a:t>
            </a:r>
            <a:endParaRPr lang="en-US" sz="1200" dirty="0">
              <a:latin typeface="Cascadia Mono" panose="020B0609020000020004" pitchFamily="49" charset="0"/>
              <a:cs typeface="Cascadia Mono" panose="020B0609020000020004" pitchFamily="49" charset="0"/>
            </a:endParaRPr>
          </a:p>
        </p:txBody>
      </p:sp>
      <p:sp>
        <p:nvSpPr>
          <p:cNvPr id="11" name="TextBox 10">
            <a:extLst>
              <a:ext uri="{FF2B5EF4-FFF2-40B4-BE49-F238E27FC236}">
                <a16:creationId xmlns:a16="http://schemas.microsoft.com/office/drawing/2014/main" id="{5A63AD47-0DE8-B738-4CFD-15E7FFABB6CC}"/>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V10_02_Deconstruction</a:t>
            </a:r>
          </a:p>
        </p:txBody>
      </p:sp>
    </p:spTree>
    <p:extLst>
      <p:ext uri="{BB962C8B-B14F-4D97-AF65-F5344CB8AC3E}">
        <p14:creationId xmlns:p14="http://schemas.microsoft.com/office/powerpoint/2010/main" val="23755639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err="1"/>
              <a:t>CallerArgumentExpression</a:t>
            </a:r>
            <a:r>
              <a:rPr lang="en-US" dirty="0"/>
              <a:t> attribute diagnostics</a:t>
            </a:r>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8" y="808587"/>
            <a:ext cx="7972741" cy="583453"/>
          </a:xfrm>
        </p:spPr>
        <p:txBody>
          <a:bodyPr>
            <a:noAutofit/>
          </a:bodyPr>
          <a:lstStyle/>
          <a:p>
            <a:pPr marL="0" indent="0">
              <a:buNone/>
            </a:pPr>
            <a:r>
              <a:rPr lang="en-US" sz="1400" b="0" i="0" dirty="0">
                <a:solidFill>
                  <a:srgbClr val="161616"/>
                </a:solidFill>
                <a:effectLst/>
                <a:latin typeface="Segoe UI" panose="020B0502040204020203" pitchFamily="34" charset="0"/>
              </a:rPr>
              <a:t>You can use the System.Runtime.CompilerServices.CallerArgumentExpressionAttribute to specify a parameter that the compiler replaces with the text representation of another argument. This feature enables libraries to create more specific diagnostics. The following code tests a condition. If the condition is false, the exception message contains the text representation of the argument passed to condition:</a:t>
            </a:r>
            <a:endParaRPr lang="en-US" sz="1400" b="1"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35</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8" y="2261230"/>
            <a:ext cx="7795305" cy="2073683"/>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void</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Validate</a:t>
            </a: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bool</a:t>
            </a:r>
            <a:r>
              <a:rPr lang="en-US" sz="1200" b="0" i="0" dirty="0">
                <a:solidFill>
                  <a:srgbClr val="161616"/>
                </a:solidFill>
                <a:effectLst/>
                <a:latin typeface="Cascadia Mono" panose="020B0609020000020004" pitchFamily="49" charset="0"/>
                <a:cs typeface="Cascadia Mono" panose="020B0609020000020004" pitchFamily="49" charset="0"/>
              </a:rPr>
              <a:t> condition,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161616"/>
                </a:solidFill>
                <a:effectLst/>
                <a:latin typeface="Cascadia Mono" panose="020B0609020000020004" pitchFamily="49" charset="0"/>
                <a:cs typeface="Cascadia Mono" panose="020B0609020000020004" pitchFamily="49" charset="0"/>
              </a:rPr>
              <a:t>CallerArgumentExpression</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A31515"/>
                </a:solidFill>
                <a:effectLst/>
                <a:latin typeface="Cascadia Mono" panose="020B0609020000020004" pitchFamily="49" charset="0"/>
                <a:cs typeface="Cascadia Mono" panose="020B0609020000020004" pitchFamily="49" charset="0"/>
              </a:rPr>
              <a:t>"condition"</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message=</a:t>
            </a:r>
            <a:r>
              <a:rPr lang="en-US" sz="1200" b="0" i="0" dirty="0">
                <a:solidFill>
                  <a:srgbClr val="07704A"/>
                </a:solidFill>
                <a:effectLst/>
                <a:latin typeface="Cascadia Mono" panose="020B0609020000020004" pitchFamily="49" charset="0"/>
                <a:cs typeface="Cascadia Mono" panose="020B0609020000020004" pitchFamily="49" charset="0"/>
              </a:rPr>
              <a:t>null</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if</a:t>
            </a:r>
            <a:r>
              <a:rPr lang="en-US" sz="1200" b="0" i="0" dirty="0">
                <a:solidFill>
                  <a:srgbClr val="161616"/>
                </a:solidFill>
                <a:effectLst/>
                <a:latin typeface="Cascadia Mono" panose="020B0609020000020004" pitchFamily="49" charset="0"/>
                <a:cs typeface="Cascadia Mono" panose="020B0609020000020004" pitchFamily="49" charset="0"/>
              </a:rPr>
              <a:t> (!condition)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throw</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new</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161616"/>
                </a:solidFill>
                <a:effectLst/>
                <a:latin typeface="Cascadia Mono" panose="020B0609020000020004" pitchFamily="49" charset="0"/>
                <a:cs typeface="Cascadia Mono" panose="020B0609020000020004" pitchFamily="49" charset="0"/>
              </a:rPr>
              <a:t>InvalidOperationException</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A31515"/>
                </a:solidFill>
                <a:effectLst/>
                <a:latin typeface="Cascadia Mono" panose="020B0609020000020004" pitchFamily="49" charset="0"/>
                <a:cs typeface="Cascadia Mono" panose="020B0609020000020004" pitchFamily="49" charset="0"/>
              </a:rPr>
              <a:t>$"Argument failed validation: &lt;</a:t>
            </a:r>
            <a:r>
              <a:rPr lang="en-US" sz="1200" b="0" i="0" dirty="0">
                <a:solidFill>
                  <a:srgbClr val="0451A5"/>
                </a:solidFill>
                <a:effectLst/>
                <a:latin typeface="Cascadia Mono" panose="020B0609020000020004" pitchFamily="49" charset="0"/>
                <a:cs typeface="Cascadia Mono" panose="020B0609020000020004" pitchFamily="49" charset="0"/>
              </a:rPr>
              <a:t>{message}</a:t>
            </a:r>
            <a:r>
              <a:rPr lang="en-US" sz="1200" b="0" i="0" dirty="0">
                <a:solidFill>
                  <a:srgbClr val="A31515"/>
                </a:solidFill>
                <a:effectLst/>
                <a:latin typeface="Cascadia Mono" panose="020B0609020000020004" pitchFamily="49" charset="0"/>
                <a:cs typeface="Cascadia Mono" panose="020B0609020000020004" pitchFamily="49" charset="0"/>
              </a:rPr>
              <a:t>&gt;"</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1451BAA7-4CFB-38F1-A5BE-ED3F7376A23D}"/>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V10_03_CallerArgumentExpression</a:t>
            </a:r>
          </a:p>
        </p:txBody>
      </p:sp>
    </p:spTree>
    <p:extLst>
      <p:ext uri="{BB962C8B-B14F-4D97-AF65-F5344CB8AC3E}">
        <p14:creationId xmlns:p14="http://schemas.microsoft.com/office/powerpoint/2010/main" val="6598004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5C9C9-02E4-467B-997E-6A2B7113BAEE}"/>
              </a:ext>
            </a:extLst>
          </p:cNvPr>
          <p:cNvSpPr>
            <a:spLocks noGrp="1"/>
          </p:cNvSpPr>
          <p:nvPr>
            <p:ph type="ctrTitle"/>
          </p:nvPr>
        </p:nvSpPr>
        <p:spPr/>
        <p:txBody>
          <a:bodyPr/>
          <a:lstStyle/>
          <a:p>
            <a:r>
              <a:rPr lang="en-GB" dirty="0"/>
              <a:t>C# 11</a:t>
            </a:r>
          </a:p>
        </p:txBody>
      </p:sp>
      <p:sp>
        <p:nvSpPr>
          <p:cNvPr id="3" name="Subtitle 2">
            <a:extLst>
              <a:ext uri="{FF2B5EF4-FFF2-40B4-BE49-F238E27FC236}">
                <a16:creationId xmlns:a16="http://schemas.microsoft.com/office/drawing/2014/main" id="{98A73E63-1E0F-4C55-AA25-CD2D35AF1E8B}"/>
              </a:ext>
            </a:extLst>
          </p:cNvPr>
          <p:cNvSpPr>
            <a:spLocks noGrp="1"/>
          </p:cNvSpPr>
          <p:nvPr>
            <p:ph type="subTitle" idx="1"/>
          </p:nvPr>
        </p:nvSpPr>
        <p:spPr/>
        <p:txBody>
          <a:bodyPr/>
          <a:lstStyle/>
          <a:p>
            <a:r>
              <a:rPr lang="en-GB" dirty="0"/>
              <a:t>What’s new in C# 11</a:t>
            </a:r>
          </a:p>
        </p:txBody>
      </p:sp>
      <p:sp>
        <p:nvSpPr>
          <p:cNvPr id="4" name="Text Placeholder 3">
            <a:extLst>
              <a:ext uri="{FF2B5EF4-FFF2-40B4-BE49-F238E27FC236}">
                <a16:creationId xmlns:a16="http://schemas.microsoft.com/office/drawing/2014/main" id="{2275ABC2-5E8B-4AB7-9682-A2D01F55950A}"/>
              </a:ext>
            </a:extLst>
          </p:cNvPr>
          <p:cNvSpPr>
            <a:spLocks noGrp="1"/>
          </p:cNvSpPr>
          <p:nvPr>
            <p:ph type="body" sz="quarter" idx="13"/>
          </p:nvPr>
        </p:nvSpPr>
        <p:spPr/>
        <p:txBody>
          <a:bodyPr/>
          <a:lstStyle/>
          <a:p>
            <a:r>
              <a:rPr lang="en-GB" dirty="0"/>
              <a:t>Tomas Frankl, 05/2023</a:t>
            </a:r>
          </a:p>
        </p:txBody>
      </p:sp>
    </p:spTree>
    <p:extLst>
      <p:ext uri="{BB962C8B-B14F-4D97-AF65-F5344CB8AC3E}">
        <p14:creationId xmlns:p14="http://schemas.microsoft.com/office/powerpoint/2010/main" val="8543001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Raw string literals</a:t>
            </a:r>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02851"/>
          </a:xfrm>
        </p:spPr>
        <p:txBody>
          <a:bodyPr>
            <a:normAutofit/>
          </a:bodyPr>
          <a:lstStyle/>
          <a:p>
            <a:pPr marL="0" indent="0">
              <a:buNone/>
            </a:pPr>
            <a:r>
              <a:rPr lang="en-US" sz="1400" b="0" i="0" dirty="0">
                <a:solidFill>
                  <a:srgbClr val="161616"/>
                </a:solidFill>
                <a:effectLst/>
                <a:latin typeface="Segoe UI" panose="020B0502040204020203" pitchFamily="34" charset="0"/>
              </a:rPr>
              <a:t>Raw string literals are a new format for string literals. Raw string literals can contain arbitrary text, including whitespace, new lines, embedded quotes, and other special characters without requiring escape sequences. </a:t>
            </a:r>
            <a:endParaRPr lang="en-US" sz="1400"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37</a:t>
            </a:fld>
            <a:endParaRPr lang="en-GB" dirty="0"/>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87339" y="1438655"/>
            <a:ext cx="7478965" cy="1531596"/>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161616"/>
                </a:solidFill>
                <a:effectLst/>
                <a:latin typeface="Cascadia Mono" panose="020B0609020000020004" pitchFamily="49" charset="0"/>
                <a:cs typeface="Cascadia Mono" panose="020B0609020000020004" pitchFamily="49" charset="0"/>
              </a:rPr>
              <a:t>longMessage</a:t>
            </a:r>
            <a:r>
              <a:rPr lang="en-US" sz="1200" b="0" i="0" dirty="0">
                <a:solidFill>
                  <a:srgbClr val="161616"/>
                </a:solidFill>
                <a:effectLst/>
                <a:latin typeface="Cascadia Mono" panose="020B0609020000020004" pitchFamily="49" charset="0"/>
                <a:cs typeface="Cascadia Mono" panose="020B0609020000020004" pitchFamily="49" charset="0"/>
              </a:rPr>
              <a:t> = </a:t>
            </a:r>
            <a:r>
              <a:rPr lang="en-US" sz="1200" b="0" i="0" dirty="0">
                <a:solidFill>
                  <a:srgbClr val="A31515"/>
                </a:solidFill>
                <a:effectLst/>
                <a:latin typeface="Cascadia Mono" panose="020B0609020000020004" pitchFamily="49" charset="0"/>
                <a:cs typeface="Cascadia Mono" panose="020B0609020000020004" pitchFamily="49" charset="0"/>
              </a:rPr>
              <a:t>"""</a:t>
            </a:r>
            <a:br>
              <a:rPr lang="en-US" sz="1200" b="0" i="0" dirty="0">
                <a:solidFill>
                  <a:srgbClr val="A31515"/>
                </a:solidFill>
                <a:effectLst/>
                <a:latin typeface="Cascadia Mono" panose="020B0609020000020004" pitchFamily="49" charset="0"/>
                <a:cs typeface="Cascadia Mono" panose="020B0609020000020004" pitchFamily="49" charset="0"/>
              </a:rPr>
            </a:br>
            <a:r>
              <a:rPr lang="en-US" sz="1200" b="0" i="0" dirty="0">
                <a:solidFill>
                  <a:srgbClr val="A31515"/>
                </a:solidFill>
                <a:effectLst/>
                <a:latin typeface="Cascadia Mono" panose="020B0609020000020004" pitchFamily="49" charset="0"/>
                <a:cs typeface="Cascadia Mono" panose="020B0609020000020004" pitchFamily="49" charset="0"/>
              </a:rPr>
              <a:t>    This is a long message. </a:t>
            </a:r>
            <a:br>
              <a:rPr lang="en-US" sz="1200" b="0" i="0" dirty="0">
                <a:solidFill>
                  <a:srgbClr val="A31515"/>
                </a:solidFill>
                <a:effectLst/>
                <a:latin typeface="Cascadia Mono" panose="020B0609020000020004" pitchFamily="49" charset="0"/>
                <a:cs typeface="Cascadia Mono" panose="020B0609020000020004" pitchFamily="49" charset="0"/>
              </a:rPr>
            </a:br>
            <a:r>
              <a:rPr lang="en-US" sz="1200" b="0" i="0" dirty="0">
                <a:solidFill>
                  <a:srgbClr val="A31515"/>
                </a:solidFill>
                <a:effectLst/>
                <a:latin typeface="Cascadia Mono" panose="020B0609020000020004" pitchFamily="49" charset="0"/>
                <a:cs typeface="Cascadia Mono" panose="020B0609020000020004" pitchFamily="49" charset="0"/>
              </a:rPr>
              <a:t>    It has several lines. </a:t>
            </a:r>
            <a:br>
              <a:rPr lang="en-US" sz="1200" b="0" i="0" dirty="0">
                <a:solidFill>
                  <a:srgbClr val="A31515"/>
                </a:solidFill>
                <a:effectLst/>
                <a:latin typeface="Cascadia Mono" panose="020B0609020000020004" pitchFamily="49" charset="0"/>
                <a:cs typeface="Cascadia Mono" panose="020B0609020000020004" pitchFamily="49" charset="0"/>
              </a:rPr>
            </a:br>
            <a:r>
              <a:rPr lang="en-US" sz="1200" b="0" i="0" dirty="0">
                <a:solidFill>
                  <a:srgbClr val="A31515"/>
                </a:solidFill>
                <a:effectLst/>
                <a:latin typeface="Cascadia Mono" panose="020B0609020000020004" pitchFamily="49" charset="0"/>
                <a:cs typeface="Cascadia Mono" panose="020B0609020000020004" pitchFamily="49" charset="0"/>
              </a:rPr>
              <a:t>        Some are indented </a:t>
            </a:r>
            <a:br>
              <a:rPr lang="en-US" sz="1200" b="0" i="0" dirty="0">
                <a:solidFill>
                  <a:srgbClr val="A31515"/>
                </a:solidFill>
                <a:effectLst/>
                <a:latin typeface="Cascadia Mono" panose="020B0609020000020004" pitchFamily="49" charset="0"/>
                <a:cs typeface="Cascadia Mono" panose="020B0609020000020004" pitchFamily="49" charset="0"/>
              </a:rPr>
            </a:br>
            <a:r>
              <a:rPr lang="en-US" sz="1200" b="0" i="0" dirty="0">
                <a:solidFill>
                  <a:srgbClr val="A31515"/>
                </a:solidFill>
                <a:effectLst/>
                <a:latin typeface="Cascadia Mono" panose="020B0609020000020004" pitchFamily="49" charset="0"/>
                <a:cs typeface="Cascadia Mono" panose="020B0609020000020004" pitchFamily="49" charset="0"/>
              </a:rPr>
              <a:t>            more than others. </a:t>
            </a:r>
            <a:br>
              <a:rPr lang="en-US" sz="1200" b="0" i="0" dirty="0">
                <a:solidFill>
                  <a:srgbClr val="A31515"/>
                </a:solidFill>
                <a:effectLst/>
                <a:latin typeface="Cascadia Mono" panose="020B0609020000020004" pitchFamily="49" charset="0"/>
                <a:cs typeface="Cascadia Mono" panose="020B0609020000020004" pitchFamily="49" charset="0"/>
              </a:rPr>
            </a:br>
            <a:r>
              <a:rPr lang="en-US" sz="1200" b="0" i="0" dirty="0">
                <a:solidFill>
                  <a:srgbClr val="A31515"/>
                </a:solidFill>
                <a:effectLst/>
                <a:latin typeface="Cascadia Mono" panose="020B0609020000020004" pitchFamily="49" charset="0"/>
                <a:cs typeface="Cascadia Mono" panose="020B0609020000020004" pitchFamily="49" charset="0"/>
              </a:rPr>
              <a:t>    Some should start at the first column. </a:t>
            </a:r>
            <a:br>
              <a:rPr lang="en-US" sz="1200" b="0" i="0" dirty="0">
                <a:solidFill>
                  <a:srgbClr val="A31515"/>
                </a:solidFill>
                <a:effectLst/>
                <a:latin typeface="Cascadia Mono" panose="020B0609020000020004" pitchFamily="49" charset="0"/>
                <a:cs typeface="Cascadia Mono" panose="020B0609020000020004" pitchFamily="49" charset="0"/>
              </a:rPr>
            </a:br>
            <a:r>
              <a:rPr lang="en-US" sz="1200" b="0" i="0" dirty="0">
                <a:solidFill>
                  <a:srgbClr val="A31515"/>
                </a:solidFill>
                <a:effectLst/>
                <a:latin typeface="Cascadia Mono" panose="020B0609020000020004" pitchFamily="49" charset="0"/>
                <a:cs typeface="Cascadia Mono" panose="020B0609020000020004" pitchFamily="49" charset="0"/>
              </a:rPr>
              <a:t>    Some have "</a:t>
            </a:r>
            <a:r>
              <a:rPr lang="en-US" sz="1200" b="0" i="0" dirty="0">
                <a:solidFill>
                  <a:srgbClr val="161616"/>
                </a:solidFill>
                <a:effectLst/>
                <a:latin typeface="Cascadia Mono" panose="020B0609020000020004" pitchFamily="49" charset="0"/>
                <a:cs typeface="Cascadia Mono" panose="020B0609020000020004" pitchFamily="49" charset="0"/>
              </a:rPr>
              <a:t>quoted text</a:t>
            </a:r>
            <a:r>
              <a:rPr lang="en-US" sz="1200" b="0" i="0" dirty="0">
                <a:solidFill>
                  <a:srgbClr val="A31515"/>
                </a:solidFill>
                <a:effectLst/>
                <a:latin typeface="Cascadia Mono" panose="020B0609020000020004" pitchFamily="49" charset="0"/>
                <a:cs typeface="Cascadia Mono" panose="020B0609020000020004" pitchFamily="49" charset="0"/>
              </a:rPr>
              <a:t>" in them. </a:t>
            </a:r>
            <a:br>
              <a:rPr lang="en-US" sz="1200" b="0" i="0" dirty="0">
                <a:solidFill>
                  <a:srgbClr val="A31515"/>
                </a:solidFill>
                <a:effectLst/>
                <a:latin typeface="Cascadia Mono" panose="020B0609020000020004" pitchFamily="49" charset="0"/>
                <a:cs typeface="Cascadia Mono" panose="020B0609020000020004" pitchFamily="49" charset="0"/>
              </a:rPr>
            </a:br>
            <a:r>
              <a:rPr lang="en-US" sz="1200" b="0" i="0" dirty="0">
                <a:solidFill>
                  <a:srgbClr val="A31515"/>
                </a:solidFill>
                <a:effectLst/>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6" name="Content Placeholder 2">
            <a:extLst>
              <a:ext uri="{FF2B5EF4-FFF2-40B4-BE49-F238E27FC236}">
                <a16:creationId xmlns:a16="http://schemas.microsoft.com/office/drawing/2014/main" id="{6F584695-AB5A-42D5-6C5E-52AB180DEC3A}"/>
              </a:ext>
            </a:extLst>
          </p:cNvPr>
          <p:cNvSpPr txBox="1">
            <a:spLocks/>
          </p:cNvSpPr>
          <p:nvPr/>
        </p:nvSpPr>
        <p:spPr>
          <a:xfrm>
            <a:off x="287339" y="3658847"/>
            <a:ext cx="7478965" cy="944214"/>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b="0" i="0" dirty="0">
                <a:solidFill>
                  <a:srgbClr val="0101FD"/>
                </a:solidFill>
                <a:effectLst/>
                <a:latin typeface="SFMono-Regular"/>
              </a:rPr>
              <a:t>var</a:t>
            </a:r>
            <a:r>
              <a:rPr lang="en-US" sz="1400" b="0" i="0" dirty="0">
                <a:solidFill>
                  <a:srgbClr val="161616"/>
                </a:solidFill>
                <a:effectLst/>
                <a:latin typeface="SFMono-Regular"/>
              </a:rPr>
              <a:t> location = $</a:t>
            </a:r>
            <a:r>
              <a:rPr lang="en-US" sz="1400" b="0" i="0" dirty="0">
                <a:solidFill>
                  <a:srgbClr val="A31515"/>
                </a:solidFill>
                <a:effectLst/>
                <a:latin typeface="SFMono-Regular"/>
              </a:rPr>
              <a:t>$"""</a:t>
            </a:r>
            <a:br>
              <a:rPr lang="en-US" sz="1400" b="0" i="0" dirty="0">
                <a:solidFill>
                  <a:srgbClr val="A31515"/>
                </a:solidFill>
                <a:effectLst/>
                <a:latin typeface="SFMono-Regular"/>
              </a:rPr>
            </a:br>
            <a:r>
              <a:rPr lang="en-US" sz="1400" b="0" i="0" dirty="0">
                <a:solidFill>
                  <a:srgbClr val="A31515"/>
                </a:solidFill>
                <a:effectLst/>
                <a:latin typeface="SFMono-Regular"/>
              </a:rPr>
              <a:t>    You are at {{{Longitude}}, {{Latitude}}} </a:t>
            </a:r>
            <a:br>
              <a:rPr lang="en-US" sz="1400" b="0" i="0" dirty="0">
                <a:solidFill>
                  <a:srgbClr val="A31515"/>
                </a:solidFill>
                <a:effectLst/>
                <a:latin typeface="SFMono-Regular"/>
              </a:rPr>
            </a:br>
            <a:r>
              <a:rPr lang="en-US" sz="1400" b="0" i="0" dirty="0">
                <a:solidFill>
                  <a:srgbClr val="A31515"/>
                </a:solidFill>
                <a:effectLst/>
                <a:latin typeface="SFMono-Regular"/>
              </a:rPr>
              <a:t>    """</a:t>
            </a:r>
            <a:r>
              <a:rPr lang="en-US" sz="1400" b="0" i="0" dirty="0">
                <a:solidFill>
                  <a:srgbClr val="161616"/>
                </a:solidFill>
                <a:effectLst/>
                <a:latin typeface="SFMono-Regular"/>
              </a:rPr>
              <a:t>; </a:t>
            </a:r>
            <a:br>
              <a:rPr lang="en-US" sz="1400" b="0" i="0" dirty="0">
                <a:solidFill>
                  <a:srgbClr val="161616"/>
                </a:solidFill>
                <a:effectLst/>
                <a:latin typeface="SFMono-Regular"/>
              </a:rPr>
            </a:br>
            <a:r>
              <a:rPr lang="en-US" sz="1400" b="0" i="0" dirty="0">
                <a:solidFill>
                  <a:schemeClr val="bg2">
                    <a:lumMod val="50000"/>
                  </a:schemeClr>
                </a:solidFill>
                <a:effectLst/>
                <a:latin typeface="SFMono-Regular"/>
              </a:rPr>
              <a:t>//result: "You are at {49.51, 19.31}"</a:t>
            </a:r>
            <a:endParaRPr lang="en-US" sz="1200" dirty="0">
              <a:solidFill>
                <a:schemeClr val="bg2">
                  <a:lumMod val="50000"/>
                </a:schemeClr>
              </a:solidFill>
              <a:latin typeface="Cascadia Mono" panose="020B0609020000020004" pitchFamily="49" charset="0"/>
              <a:cs typeface="Cascadia Mono" panose="020B0609020000020004" pitchFamily="49" charset="0"/>
            </a:endParaRPr>
          </a:p>
        </p:txBody>
      </p:sp>
      <p:sp>
        <p:nvSpPr>
          <p:cNvPr id="8" name="Content Placeholder 2">
            <a:extLst>
              <a:ext uri="{FF2B5EF4-FFF2-40B4-BE49-F238E27FC236}">
                <a16:creationId xmlns:a16="http://schemas.microsoft.com/office/drawing/2014/main" id="{82F5677B-389D-F749-6561-A2B4431F772C}"/>
              </a:ext>
            </a:extLst>
          </p:cNvPr>
          <p:cNvSpPr txBox="1">
            <a:spLocks/>
          </p:cNvSpPr>
          <p:nvPr/>
        </p:nvSpPr>
        <p:spPr>
          <a:xfrm>
            <a:off x="287338" y="3071466"/>
            <a:ext cx="7645081" cy="454506"/>
          </a:xfrm>
          <a:prstGeom prst="rect">
            <a:avLst/>
          </a:prstGeom>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rgbClr val="161616"/>
                </a:solidFill>
                <a:latin typeface="Segoe UI" panose="020B0502040204020203" pitchFamily="34" charset="0"/>
              </a:rPr>
              <a:t>Raw string literals can be combined with string interpolation to include braces in the output text. Multiple $ characters denote how many consecutive braces start and end the interpolation:</a:t>
            </a:r>
            <a:endParaRPr lang="en-US" sz="1400" dirty="0">
              <a:latin typeface="Cascadia Mono Light" panose="020B0609020000020004" pitchFamily="49" charset="0"/>
              <a:cs typeface="Cascadia Mono Light" panose="020B0609020000020004" pitchFamily="49" charset="0"/>
            </a:endParaRPr>
          </a:p>
        </p:txBody>
      </p:sp>
      <p:sp>
        <p:nvSpPr>
          <p:cNvPr id="9" name="TextBox 8">
            <a:extLst>
              <a:ext uri="{FF2B5EF4-FFF2-40B4-BE49-F238E27FC236}">
                <a16:creationId xmlns:a16="http://schemas.microsoft.com/office/drawing/2014/main" id="{D0C5F121-BA1F-D07C-0F1D-6BB743626AA3}"/>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V11_01_RawStringLiterals</a:t>
            </a:r>
          </a:p>
        </p:txBody>
      </p:sp>
    </p:spTree>
    <p:extLst>
      <p:ext uri="{BB962C8B-B14F-4D97-AF65-F5344CB8AC3E}">
        <p14:creationId xmlns:p14="http://schemas.microsoft.com/office/powerpoint/2010/main" val="19640559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Generic attributes</a:t>
            </a:r>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02851"/>
          </a:xfrm>
        </p:spPr>
        <p:txBody>
          <a:bodyPr>
            <a:normAutofit/>
          </a:bodyPr>
          <a:lstStyle/>
          <a:p>
            <a:pPr marL="0" indent="0">
              <a:buNone/>
            </a:pPr>
            <a:r>
              <a:rPr lang="en-US" sz="1400" b="0" i="0" dirty="0">
                <a:solidFill>
                  <a:srgbClr val="161616"/>
                </a:solidFill>
                <a:effectLst/>
                <a:latin typeface="Segoe UI" panose="020B0502040204020203" pitchFamily="34" charset="0"/>
              </a:rPr>
              <a:t>You can declare a generic class whose base class is </a:t>
            </a:r>
            <a:r>
              <a:rPr lang="en-US" sz="1400" b="0" i="0" dirty="0" err="1">
                <a:solidFill>
                  <a:srgbClr val="161616"/>
                </a:solidFill>
                <a:effectLst/>
                <a:latin typeface="Segoe UI" panose="020B0502040204020203" pitchFamily="34" charset="0"/>
              </a:rPr>
              <a:t>System.Attribute</a:t>
            </a:r>
            <a:r>
              <a:rPr lang="en-US" sz="1400" b="0" i="0" dirty="0">
                <a:solidFill>
                  <a:srgbClr val="161616"/>
                </a:solidFill>
                <a:effectLst/>
                <a:latin typeface="Segoe UI" panose="020B0502040204020203" pitchFamily="34" charset="0"/>
              </a:rPr>
              <a:t>. This feature provides a more convenient syntax for attributes that require a </a:t>
            </a:r>
            <a:r>
              <a:rPr lang="en-US" sz="1400" b="0" i="0" dirty="0" err="1">
                <a:solidFill>
                  <a:srgbClr val="161616"/>
                </a:solidFill>
                <a:effectLst/>
                <a:latin typeface="Segoe UI" panose="020B0502040204020203" pitchFamily="34" charset="0"/>
              </a:rPr>
              <a:t>System.Type</a:t>
            </a:r>
            <a:r>
              <a:rPr lang="en-US" sz="1400" b="0" i="0" dirty="0">
                <a:solidFill>
                  <a:srgbClr val="161616"/>
                </a:solidFill>
                <a:effectLst/>
                <a:latin typeface="Segoe UI" panose="020B0502040204020203" pitchFamily="34" charset="0"/>
              </a:rPr>
              <a:t> parameter. Previously, you'd need to create an attribute that takes a Type as its constructor parameter</a:t>
            </a:r>
            <a:endParaRPr lang="en-US" sz="1400"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38</a:t>
            </a:fld>
            <a:endParaRPr lang="en-GB" dirty="0"/>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33999" y="1755730"/>
            <a:ext cx="3400741" cy="2356107"/>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08000"/>
                </a:solidFill>
                <a:effectLst/>
                <a:latin typeface="Cascadia Mono" panose="020B0609020000020004" pitchFamily="49" charset="0"/>
                <a:cs typeface="Cascadia Mono" panose="020B0609020000020004" pitchFamily="49" charset="0"/>
              </a:rPr>
              <a:t>// Before C# 11:</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class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TypeAttribute</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r>
              <a:rPr lang="en-US" sz="1200" b="0" i="0" dirty="0">
                <a:solidFill>
                  <a:srgbClr val="006881"/>
                </a:solidFill>
                <a:effectLst/>
                <a:latin typeface="Cascadia Mono" panose="020B0609020000020004" pitchFamily="49" charset="0"/>
                <a:cs typeface="Cascadia Mono" panose="020B0609020000020004" pitchFamily="49" charset="0"/>
              </a:rPr>
              <a:t>Attribute</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TypeAttribute</a:t>
            </a:r>
            <a:r>
              <a:rPr lang="en-US" sz="1200" b="0" i="0" dirty="0">
                <a:solidFill>
                  <a:srgbClr val="161616"/>
                </a:solidFill>
                <a:effectLst/>
                <a:latin typeface="Cascadia Mono" panose="020B0609020000020004" pitchFamily="49" charset="0"/>
                <a:cs typeface="Cascadia Mono" panose="020B0609020000020004" pitchFamily="49" charset="0"/>
              </a:rPr>
              <a:t>(Type 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=&gt; ParamType = t; </a:t>
            </a: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Type ParamType { </a:t>
            </a:r>
            <a:r>
              <a:rPr lang="en-US" sz="1200" b="0" i="0" dirty="0">
                <a:solidFill>
                  <a:srgbClr val="0101FD"/>
                </a:solidFill>
                <a:effectLst/>
                <a:latin typeface="Cascadia Mono" panose="020B0609020000020004" pitchFamily="49" charset="0"/>
                <a:cs typeface="Cascadia Mono" panose="020B0609020000020004" pitchFamily="49" charset="0"/>
              </a:rPr>
              <a:t>get</a:t>
            </a: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06881"/>
                </a:solidFill>
                <a:effectLst/>
                <a:latin typeface="Cascadia Mono" panose="020B0609020000020004" pitchFamily="49" charset="0"/>
                <a:cs typeface="Cascadia Mono" panose="020B0609020000020004" pitchFamily="49" charset="0"/>
              </a:rPr>
              <a:t>TypeAttribute(typeof(string))</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Method</a:t>
            </a:r>
            <a:r>
              <a:rPr lang="en-US" sz="1200" b="0" i="0" dirty="0">
                <a:solidFill>
                  <a:srgbClr val="161616"/>
                </a:solidFill>
                <a:effectLst/>
                <a:latin typeface="Cascadia Mono" panose="020B0609020000020004" pitchFamily="49" charset="0"/>
                <a:cs typeface="Cascadia Mono" panose="020B0609020000020004" pitchFamily="49" charset="0"/>
              </a:rPr>
              <a:t>() =&gt; </a:t>
            </a:r>
            <a:r>
              <a:rPr lang="en-US" sz="1200" b="0" i="0" dirty="0">
                <a:solidFill>
                  <a:srgbClr val="07704A"/>
                </a:solidFill>
                <a:effectLst/>
                <a:latin typeface="Cascadia Mono" panose="020B0609020000020004" pitchFamily="49" charset="0"/>
                <a:cs typeface="Cascadia Mono" panose="020B0609020000020004" pitchFamily="49" charset="0"/>
              </a:rPr>
              <a:t>default</a:t>
            </a: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9" name="Content Placeholder 2">
            <a:extLst>
              <a:ext uri="{FF2B5EF4-FFF2-40B4-BE49-F238E27FC236}">
                <a16:creationId xmlns:a16="http://schemas.microsoft.com/office/drawing/2014/main" id="{56E79516-E521-1FE7-958E-10E31FFDA80B}"/>
              </a:ext>
            </a:extLst>
          </p:cNvPr>
          <p:cNvSpPr txBox="1">
            <a:spLocks/>
          </p:cNvSpPr>
          <p:nvPr/>
        </p:nvSpPr>
        <p:spPr>
          <a:xfrm>
            <a:off x="3904141" y="1755731"/>
            <a:ext cx="3210241" cy="2356106"/>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08000"/>
                </a:solidFill>
                <a:effectLst/>
                <a:latin typeface="Cascadia Mono" panose="020B0609020000020004" pitchFamily="49" charset="0"/>
                <a:cs typeface="Cascadia Mono" panose="020B0609020000020004" pitchFamily="49" charset="0"/>
              </a:rPr>
              <a:t>// Since C# 11:</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class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TypeAttribute</a:t>
            </a:r>
            <a:r>
              <a:rPr lang="en-US" sz="1200" b="0" i="0" dirty="0">
                <a:solidFill>
                  <a:srgbClr val="161616"/>
                </a:solidFill>
                <a:effectLst/>
                <a:latin typeface="Cascadia Mono" panose="020B0609020000020004" pitchFamily="49" charset="0"/>
                <a:cs typeface="Cascadia Mono" panose="020B0609020000020004" pitchFamily="49" charset="0"/>
              </a:rPr>
              <a:t>&lt;</a:t>
            </a:r>
            <a:r>
              <a:rPr lang="en-US" sz="1200" b="0" i="0" dirty="0">
                <a:solidFill>
                  <a:srgbClr val="006881"/>
                </a:solidFill>
                <a:effectLst/>
                <a:latin typeface="Cascadia Mono" panose="020B0609020000020004" pitchFamily="49" charset="0"/>
                <a:cs typeface="Cascadia Mono" panose="020B0609020000020004" pitchFamily="49" charset="0"/>
              </a:rPr>
              <a:t>T</a:t>
            </a:r>
            <a:r>
              <a:rPr lang="en-US" sz="1200" b="0" i="0" dirty="0">
                <a:solidFill>
                  <a:srgbClr val="161616"/>
                </a:solidFill>
                <a:effectLst/>
                <a:latin typeface="Cascadia Mono" panose="020B0609020000020004" pitchFamily="49" charset="0"/>
                <a:cs typeface="Cascadia Mono" panose="020B0609020000020004" pitchFamily="49" charset="0"/>
              </a:rPr>
              <a:t>&gt;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r>
              <a:rPr lang="en-US" sz="1200" b="0" i="0" dirty="0">
                <a:solidFill>
                  <a:srgbClr val="006881"/>
                </a:solidFill>
                <a:effectLst/>
                <a:latin typeface="Cascadia Mono" panose="020B0609020000020004" pitchFamily="49" charset="0"/>
                <a:cs typeface="Cascadia Mono" panose="020B0609020000020004" pitchFamily="49" charset="0"/>
              </a:rPr>
              <a:t>Attribute</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06881"/>
                </a:solidFill>
                <a:effectLst/>
                <a:latin typeface="Cascadia Mono" panose="020B0609020000020004" pitchFamily="49" charset="0"/>
                <a:cs typeface="Cascadia Mono" panose="020B0609020000020004" pitchFamily="49" charset="0"/>
              </a:rPr>
              <a:t>TypeAttribute&lt;string&gt;()</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Method</a:t>
            </a:r>
            <a:r>
              <a:rPr lang="en-US" sz="1200" b="0" i="0" dirty="0">
                <a:solidFill>
                  <a:srgbClr val="161616"/>
                </a:solidFill>
                <a:effectLst/>
                <a:latin typeface="Cascadia Mono" panose="020B0609020000020004" pitchFamily="49" charset="0"/>
                <a:cs typeface="Cascadia Mono" panose="020B0609020000020004" pitchFamily="49" charset="0"/>
              </a:rPr>
              <a:t>() =&gt; </a:t>
            </a:r>
            <a:r>
              <a:rPr lang="en-US" sz="1200" b="0" i="0" dirty="0">
                <a:solidFill>
                  <a:srgbClr val="07704A"/>
                </a:solidFill>
                <a:effectLst/>
                <a:latin typeface="Cascadia Mono" panose="020B0609020000020004" pitchFamily="49" charset="0"/>
                <a:cs typeface="Cascadia Mono" panose="020B0609020000020004" pitchFamily="49" charset="0"/>
              </a:rPr>
              <a:t>default</a:t>
            </a: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D5B7EFAA-3899-8343-9191-F19DFA92F29F}"/>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V11_02_GenericAttributes</a:t>
            </a:r>
          </a:p>
          <a:p>
            <a:pPr algn="l"/>
            <a:endParaRPr lang="en-US" sz="1400" dirty="0">
              <a:solidFill>
                <a:schemeClr val="bg1"/>
              </a:solidFill>
            </a:endParaRPr>
          </a:p>
        </p:txBody>
      </p:sp>
    </p:spTree>
    <p:extLst>
      <p:ext uri="{BB962C8B-B14F-4D97-AF65-F5344CB8AC3E}">
        <p14:creationId xmlns:p14="http://schemas.microsoft.com/office/powerpoint/2010/main" val="552734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Required members</a:t>
            </a: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69344"/>
          </a:xfrm>
        </p:spPr>
        <p:txBody>
          <a:bodyPr>
            <a:normAutofit/>
          </a:bodyPr>
          <a:lstStyle/>
          <a:p>
            <a:pPr marL="0" indent="0">
              <a:buNone/>
            </a:pPr>
            <a:r>
              <a:rPr lang="en-US" sz="1400" b="0" i="0" dirty="0">
                <a:solidFill>
                  <a:srgbClr val="161616"/>
                </a:solidFill>
                <a:effectLst/>
                <a:latin typeface="Segoe UI" panose="020B0502040204020203" pitchFamily="34" charset="0"/>
              </a:rPr>
              <a:t>You can add the required modifier to properties and fields to enforce constructors and callers to initialize those values.</a:t>
            </a:r>
            <a:endParaRPr lang="en-US" sz="1400"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39</a:t>
            </a:fld>
            <a:endParaRPr lang="en-GB" dirty="0"/>
          </a:p>
        </p:txBody>
      </p:sp>
      <p:sp>
        <p:nvSpPr>
          <p:cNvPr id="6" name="Content Placeholder 2">
            <a:extLst>
              <a:ext uri="{FF2B5EF4-FFF2-40B4-BE49-F238E27FC236}">
                <a16:creationId xmlns:a16="http://schemas.microsoft.com/office/drawing/2014/main" id="{FDEE6C68-9C73-EAE5-8CD7-F21684482313}"/>
              </a:ext>
            </a:extLst>
          </p:cNvPr>
          <p:cNvSpPr txBox="1">
            <a:spLocks/>
          </p:cNvSpPr>
          <p:nvPr/>
        </p:nvSpPr>
        <p:spPr>
          <a:xfrm>
            <a:off x="287339" y="1321208"/>
            <a:ext cx="7524750" cy="2248828"/>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class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dirty="0">
                <a:solidFill>
                  <a:srgbClr val="2B91AF"/>
                </a:solidFill>
                <a:latin typeface="Cascadia Mono" panose="020B0609020000020004" pitchFamily="49" charset="0"/>
                <a:cs typeface="Cascadia Mono" panose="020B0609020000020004" pitchFamily="49" charset="0"/>
              </a:rPr>
              <a:t>Person </a:t>
            </a:r>
            <a:br>
              <a:rPr lang="en-US" sz="1200" dirty="0">
                <a:solidFill>
                  <a:srgbClr val="2B91AF"/>
                </a:solidFill>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required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FirstName { </a:t>
            </a:r>
            <a:r>
              <a:rPr lang="en-US" sz="1200" b="0" i="0" dirty="0">
                <a:solidFill>
                  <a:srgbClr val="0101FD"/>
                </a:solidFill>
                <a:effectLst/>
                <a:latin typeface="Cascadia Mono" panose="020B0609020000020004" pitchFamily="49" charset="0"/>
                <a:cs typeface="Cascadia Mono" panose="020B0609020000020004" pitchFamily="49" charset="0"/>
              </a:rPr>
              <a:t>get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init</a:t>
            </a: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required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LastName { </a:t>
            </a:r>
            <a:r>
              <a:rPr lang="en-US" sz="1200" b="0" i="0" dirty="0">
                <a:solidFill>
                  <a:srgbClr val="0101FD"/>
                </a:solidFill>
                <a:effectLst/>
                <a:latin typeface="Cascadia Mono" panose="020B0609020000020004" pitchFamily="49" charset="0"/>
                <a:cs typeface="Cascadia Mono" panose="020B0609020000020004" pitchFamily="49" charset="0"/>
              </a:rPr>
              <a:t>get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init</a:t>
            </a: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PhoneNumber { </a:t>
            </a:r>
            <a:r>
              <a:rPr lang="en-US" sz="1200" b="0" i="0" dirty="0">
                <a:solidFill>
                  <a:srgbClr val="0101FD"/>
                </a:solidFill>
                <a:effectLst/>
                <a:latin typeface="Cascadia Mono" panose="020B0609020000020004" pitchFamily="49" charset="0"/>
                <a:cs typeface="Cascadia Mono" panose="020B0609020000020004" pitchFamily="49" charset="0"/>
              </a:rPr>
              <a:t>get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init</a:t>
            </a: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chemeClr val="bg2">
                    <a:lumMod val="50000"/>
                  </a:schemeClr>
                </a:solidFill>
                <a:effectLst/>
                <a:latin typeface="Cascadia Mono" panose="020B0609020000020004" pitchFamily="49" charset="0"/>
                <a:cs typeface="Cascadia Mono" panose="020B0609020000020004" pitchFamily="49" charset="0"/>
              </a:rPr>
              <a:t>//This will report an error</a:t>
            </a:r>
            <a:br>
              <a:rPr lang="en-US" sz="1200" b="0" i="0" dirty="0">
                <a:solidFill>
                  <a:schemeClr val="bg2">
                    <a:lumMod val="50000"/>
                  </a:schemeClr>
                </a:solidFill>
                <a:effectLst/>
                <a:latin typeface="Cascadia Mono" panose="020B0609020000020004" pitchFamily="49" charset="0"/>
                <a:cs typeface="Cascadia Mono" panose="020B0609020000020004" pitchFamily="49" charset="0"/>
              </a:rPr>
            </a:br>
            <a:r>
              <a:rPr lang="en-US" sz="1200" dirty="0">
                <a:solidFill>
                  <a:srgbClr val="2B91AF"/>
                </a:solidFill>
                <a:latin typeface="Cascadia Mono" panose="020B0609020000020004" pitchFamily="49" charset="0"/>
                <a:cs typeface="Cascadia Mono" panose="020B0609020000020004" pitchFamily="49" charset="0"/>
              </a:rPr>
              <a:t>Person</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person</a:t>
            </a:r>
            <a:r>
              <a:rPr lang="en-US" sz="1200" dirty="0">
                <a:solidFill>
                  <a:srgbClr val="000000"/>
                </a:solidFill>
                <a:latin typeface="Cascadia Mono" panose="020B0609020000020004" pitchFamily="49" charset="0"/>
              </a:rPr>
              <a:t> =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2B91AF"/>
                </a:solidFill>
                <a:latin typeface="Cascadia Mono" panose="020B0609020000020004" pitchFamily="49" charset="0"/>
                <a:cs typeface="Cascadia Mono" panose="020B0609020000020004" pitchFamily="49" charset="0"/>
              </a:rPr>
              <a:t>Person</a:t>
            </a:r>
            <a:r>
              <a:rPr lang="en-US" sz="1200" dirty="0">
                <a:solidFill>
                  <a:srgbClr val="000000"/>
                </a:solidFill>
                <a:latin typeface="Cascadia Mono" panose="020B0609020000020004" pitchFamily="49" charset="0"/>
              </a:rPr>
              <a:t>{ FirstName = </a:t>
            </a:r>
            <a:r>
              <a:rPr lang="en-US" sz="1200" dirty="0">
                <a:solidFill>
                  <a:srgbClr val="A31515"/>
                </a:solidFill>
                <a:latin typeface="Cascadia Mono" panose="020B0609020000020004" pitchFamily="49" charset="0"/>
              </a:rPr>
              <a:t>"a</a:t>
            </a:r>
            <a:r>
              <a:rPr lang="cs-CZ" sz="1200" dirty="0">
                <a:solidFill>
                  <a:srgbClr val="A31515"/>
                </a:solidFill>
                <a:latin typeface="Cascadia Mono" panose="020B0609020000020004" pitchFamily="49" charset="0"/>
              </a:rPr>
              <a:t>bc</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 };</a:t>
            </a:r>
            <a:br>
              <a:rPr lang="en-US" sz="1200" dirty="0">
                <a:solidFill>
                  <a:srgbClr val="000000"/>
                </a:solidFill>
                <a:latin typeface="Cascadia Mono" panose="020B0609020000020004" pitchFamily="49" charset="0"/>
              </a:rPr>
            </a:br>
            <a:br>
              <a:rPr lang="en-US" sz="1200" dirty="0">
                <a:solidFill>
                  <a:srgbClr val="000000"/>
                </a:solidFill>
                <a:latin typeface="Cascadia Mono" panose="020B0609020000020004" pitchFamily="49" charset="0"/>
              </a:rPr>
            </a:br>
            <a:r>
              <a:rPr lang="en-US" sz="1200" dirty="0">
                <a:solidFill>
                  <a:schemeClr val="bg2">
                    <a:lumMod val="50000"/>
                  </a:schemeClr>
                </a:solidFill>
                <a:latin typeface="Cascadia Mono" panose="020B0609020000020004" pitchFamily="49" charset="0"/>
              </a:rPr>
              <a:t>//This is OK</a:t>
            </a:r>
            <a:br>
              <a:rPr lang="en-US" sz="1200" dirty="0">
                <a:solidFill>
                  <a:srgbClr val="000000"/>
                </a:solidFill>
                <a:latin typeface="Cascadia Mono" panose="020B0609020000020004" pitchFamily="49" charset="0"/>
              </a:rPr>
            </a:br>
            <a:r>
              <a:rPr lang="en-US" sz="1200" dirty="0">
                <a:solidFill>
                  <a:srgbClr val="2B91AF"/>
                </a:solidFill>
                <a:latin typeface="Cascadia Mono" panose="020B0609020000020004" pitchFamily="49" charset="0"/>
                <a:cs typeface="Cascadia Mono" panose="020B0609020000020004" pitchFamily="49" charset="0"/>
              </a:rPr>
              <a:t>Person</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person</a:t>
            </a:r>
            <a:r>
              <a:rPr lang="en-US" sz="1200" dirty="0">
                <a:solidFill>
                  <a:srgbClr val="000000"/>
                </a:solidFill>
                <a:latin typeface="Cascadia Mono" panose="020B0609020000020004" pitchFamily="49" charset="0"/>
              </a:rPr>
              <a:t> =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2B91AF"/>
                </a:solidFill>
                <a:latin typeface="Cascadia Mono" panose="020B0609020000020004" pitchFamily="49" charset="0"/>
                <a:cs typeface="Cascadia Mono" panose="020B0609020000020004" pitchFamily="49" charset="0"/>
              </a:rPr>
              <a:t>Person</a:t>
            </a:r>
            <a:r>
              <a:rPr lang="en-US" sz="1200" dirty="0">
                <a:solidFill>
                  <a:srgbClr val="000000"/>
                </a:solidFill>
                <a:latin typeface="Cascadia Mono" panose="020B0609020000020004" pitchFamily="49" charset="0"/>
              </a:rPr>
              <a:t>{ FirstName = </a:t>
            </a:r>
            <a:r>
              <a:rPr lang="en-US" sz="1200" dirty="0">
                <a:solidFill>
                  <a:srgbClr val="A31515"/>
                </a:solidFill>
                <a:latin typeface="Cascadia Mono" panose="020B0609020000020004" pitchFamily="49" charset="0"/>
              </a:rPr>
              <a:t>"a</a:t>
            </a:r>
            <a:r>
              <a:rPr lang="cs-CZ" sz="1200" dirty="0">
                <a:solidFill>
                  <a:srgbClr val="A31515"/>
                </a:solidFill>
                <a:latin typeface="Cascadia Mono" panose="020B0609020000020004" pitchFamily="49" charset="0"/>
              </a:rPr>
              <a:t>bc</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 LastName = </a:t>
            </a:r>
            <a:r>
              <a:rPr lang="en-US" sz="1200" dirty="0">
                <a:solidFill>
                  <a:srgbClr val="A31515"/>
                </a:solidFill>
                <a:latin typeface="Cascadia Mono" panose="020B0609020000020004" pitchFamily="49" charset="0"/>
              </a:rPr>
              <a:t>"</a:t>
            </a:r>
            <a:r>
              <a:rPr lang="cs-CZ" sz="1200" dirty="0">
                <a:solidFill>
                  <a:srgbClr val="A31515"/>
                </a:solidFill>
                <a:latin typeface="Cascadia Mono" panose="020B0609020000020004" pitchFamily="49" charset="0"/>
              </a:rPr>
              <a:t>def</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 };</a:t>
            </a:r>
            <a:endParaRPr lang="en-US" sz="1200" b="1" dirty="0">
              <a:solidFill>
                <a:schemeClr val="bg2">
                  <a:lumMod val="50000"/>
                </a:schemeClr>
              </a:solidFill>
              <a:latin typeface="Cascadia Mono" panose="020B0609020000020004" pitchFamily="49" charset="0"/>
              <a:cs typeface="Cascadia Mono" panose="020B0609020000020004" pitchFamily="49" charset="0"/>
            </a:endParaRPr>
          </a:p>
          <a:p>
            <a:pPr marL="0" indent="0">
              <a:buFont typeface="Arial" panose="020B0604020202020204" pitchFamily="34" charset="0"/>
              <a:buNone/>
            </a:pPr>
            <a:endParaRPr lang="en-US" sz="1200" b="1" dirty="0">
              <a:solidFill>
                <a:schemeClr val="bg2">
                  <a:lumMod val="50000"/>
                </a:schemeClr>
              </a:solidFill>
              <a:latin typeface="Cascadia Mono" panose="020B0609020000020004" pitchFamily="49" charset="0"/>
              <a:cs typeface="Cascadia Mono" panose="020B0609020000020004" pitchFamily="49" charset="0"/>
            </a:endParaRPr>
          </a:p>
        </p:txBody>
      </p:sp>
      <p:sp>
        <p:nvSpPr>
          <p:cNvPr id="8" name="Content Placeholder 2">
            <a:extLst>
              <a:ext uri="{FF2B5EF4-FFF2-40B4-BE49-F238E27FC236}">
                <a16:creationId xmlns:a16="http://schemas.microsoft.com/office/drawing/2014/main" id="{95DBC073-E766-B594-833E-F93767C5AE17}"/>
              </a:ext>
            </a:extLst>
          </p:cNvPr>
          <p:cNvSpPr txBox="1">
            <a:spLocks/>
          </p:cNvSpPr>
          <p:nvPr/>
        </p:nvSpPr>
        <p:spPr>
          <a:xfrm>
            <a:off x="254016" y="3845053"/>
            <a:ext cx="7401242" cy="562642"/>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b="1" dirty="0">
                <a:solidFill>
                  <a:srgbClr val="161616"/>
                </a:solidFill>
                <a:latin typeface="Segoe UI" panose="020B0502040204020203" pitchFamily="34" charset="0"/>
              </a:rPr>
              <a:t>Note:</a:t>
            </a:r>
            <a:r>
              <a:rPr lang="en-US" sz="1400" dirty="0">
                <a:solidFill>
                  <a:srgbClr val="161616"/>
                </a:solidFill>
                <a:latin typeface="Segoe UI" panose="020B0502040204020203" pitchFamily="34" charset="0"/>
              </a:rPr>
              <a:t> The </a:t>
            </a:r>
            <a:r>
              <a:rPr lang="en-US" sz="1400" dirty="0" err="1">
                <a:solidFill>
                  <a:srgbClr val="161616"/>
                </a:solidFill>
                <a:latin typeface="Segoe UI" panose="020B0502040204020203" pitchFamily="34" charset="0"/>
              </a:rPr>
              <a:t>System.Diagnostics.CodeAnalysis.SetsRequiredMembersAttribute</a:t>
            </a:r>
            <a:r>
              <a:rPr lang="en-US" sz="1400" dirty="0">
                <a:solidFill>
                  <a:srgbClr val="161616"/>
                </a:solidFill>
                <a:latin typeface="Segoe UI" panose="020B0502040204020203" pitchFamily="34" charset="0"/>
              </a:rPr>
              <a:t> can be added to constructors to inform the compiler that a constructor initializes all required members. </a:t>
            </a:r>
            <a:endParaRPr lang="en-US" sz="1400" dirty="0">
              <a:latin typeface="Cascadia Mono Light" panose="020B0609020000020004" pitchFamily="49" charset="0"/>
              <a:cs typeface="Cascadia Mono Light" panose="020B0609020000020004" pitchFamily="49" charset="0"/>
            </a:endParaRPr>
          </a:p>
        </p:txBody>
      </p:sp>
      <p:sp>
        <p:nvSpPr>
          <p:cNvPr id="7" name="TextBox 6">
            <a:extLst>
              <a:ext uri="{FF2B5EF4-FFF2-40B4-BE49-F238E27FC236}">
                <a16:creationId xmlns:a16="http://schemas.microsoft.com/office/drawing/2014/main" id="{4E31906A-7C1F-8F4B-FE77-07942835A3C0}"/>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V11_03_RequiredFields</a:t>
            </a:r>
          </a:p>
        </p:txBody>
      </p:sp>
    </p:spTree>
    <p:extLst>
      <p:ext uri="{BB962C8B-B14F-4D97-AF65-F5344CB8AC3E}">
        <p14:creationId xmlns:p14="http://schemas.microsoft.com/office/powerpoint/2010/main" val="3253067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D0701-62AB-A5E3-62BB-27910F5D2B2A}"/>
              </a:ext>
            </a:extLst>
          </p:cNvPr>
          <p:cNvSpPr>
            <a:spLocks noGrp="1"/>
          </p:cNvSpPr>
          <p:nvPr>
            <p:ph type="title"/>
          </p:nvPr>
        </p:nvSpPr>
        <p:spPr/>
        <p:txBody>
          <a:bodyPr/>
          <a:lstStyle/>
          <a:p>
            <a:r>
              <a:rPr lang="en-US" dirty="0"/>
              <a:t>C# versions</a:t>
            </a:r>
          </a:p>
        </p:txBody>
      </p:sp>
      <p:pic>
        <p:nvPicPr>
          <p:cNvPr id="7" name="Content Placeholder 6">
            <a:extLst>
              <a:ext uri="{FF2B5EF4-FFF2-40B4-BE49-F238E27FC236}">
                <a16:creationId xmlns:a16="http://schemas.microsoft.com/office/drawing/2014/main" id="{8C81E9BA-007A-87DD-45D9-CB3F69B532A8}"/>
              </a:ext>
            </a:extLst>
          </p:cNvPr>
          <p:cNvPicPr>
            <a:picLocks noGrp="1" noChangeAspect="1"/>
          </p:cNvPicPr>
          <p:nvPr>
            <p:ph idx="1"/>
          </p:nvPr>
        </p:nvPicPr>
        <p:blipFill>
          <a:blip r:embed="rId2"/>
          <a:stretch>
            <a:fillRect/>
          </a:stretch>
        </p:blipFill>
        <p:spPr>
          <a:xfrm>
            <a:off x="255880" y="559981"/>
            <a:ext cx="8276807" cy="3744044"/>
          </a:xfrm>
        </p:spPr>
      </p:pic>
      <p:sp>
        <p:nvSpPr>
          <p:cNvPr id="4" name="Footer Placeholder 3">
            <a:extLst>
              <a:ext uri="{FF2B5EF4-FFF2-40B4-BE49-F238E27FC236}">
                <a16:creationId xmlns:a16="http://schemas.microsoft.com/office/drawing/2014/main" id="{AF1A4CCB-F97E-CCA4-7952-CC53DA6F2111}"/>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BCCA7197-D646-F4AF-9348-FD1CA5982747}"/>
              </a:ext>
            </a:extLst>
          </p:cNvPr>
          <p:cNvSpPr>
            <a:spLocks noGrp="1"/>
          </p:cNvSpPr>
          <p:nvPr>
            <p:ph type="sldNum" sz="quarter" idx="12"/>
          </p:nvPr>
        </p:nvSpPr>
        <p:spPr/>
        <p:txBody>
          <a:bodyPr/>
          <a:lstStyle/>
          <a:p>
            <a:fld id="{61E25E67-CBB9-434B-BBF7-0A5E970272B8}" type="slidenum">
              <a:rPr lang="en-GB" smtClean="0"/>
              <a:t>4</a:t>
            </a:fld>
            <a:endParaRPr lang="en-GB" dirty="0"/>
          </a:p>
        </p:txBody>
      </p:sp>
      <p:sp>
        <p:nvSpPr>
          <p:cNvPr id="8" name="TextBox 7">
            <a:extLst>
              <a:ext uri="{FF2B5EF4-FFF2-40B4-BE49-F238E27FC236}">
                <a16:creationId xmlns:a16="http://schemas.microsoft.com/office/drawing/2014/main" id="{26106588-6FB7-53D8-09BE-B6E617FC75B6}"/>
              </a:ext>
            </a:extLst>
          </p:cNvPr>
          <p:cNvSpPr txBox="1"/>
          <p:nvPr/>
        </p:nvSpPr>
        <p:spPr>
          <a:xfrm>
            <a:off x="465604" y="4259794"/>
            <a:ext cx="6888784" cy="241005"/>
          </a:xfrm>
          <a:prstGeom prst="rect">
            <a:avLst/>
          </a:prstGeom>
          <a:noFill/>
        </p:spPr>
        <p:txBody>
          <a:bodyPr wrap="square" rtlCol="0">
            <a:noAutofit/>
          </a:bodyPr>
          <a:lstStyle/>
          <a:p>
            <a:pPr algn="l"/>
            <a:r>
              <a:rPr lang="en-US" sz="1200" dirty="0">
                <a:solidFill>
                  <a:srgbClr val="0070C0"/>
                </a:solidFill>
                <a:hlinkClick r:id="rId3">
                  <a:extLst>
                    <a:ext uri="{A12FA001-AC4F-418D-AE19-62706E023703}">
                      <ahyp:hlinkClr xmlns:ahyp="http://schemas.microsoft.com/office/drawing/2018/hyperlinkcolor" val="tx"/>
                    </a:ext>
                  </a:extLst>
                </a:hlinkClick>
              </a:rPr>
              <a:t>https://learn.microsoft.com/en-us/dotnet/csharp/language-reference/configure-language-version</a:t>
            </a:r>
            <a:endParaRPr lang="en-US" sz="1200" dirty="0">
              <a:solidFill>
                <a:srgbClr val="0070C0"/>
              </a:solidFill>
            </a:endParaRPr>
          </a:p>
          <a:p>
            <a:pPr algn="l"/>
            <a:endParaRPr lang="en-US" sz="900" dirty="0">
              <a:solidFill>
                <a:srgbClr val="0070C0"/>
              </a:solidFill>
            </a:endParaRPr>
          </a:p>
        </p:txBody>
      </p:sp>
    </p:spTree>
    <p:extLst>
      <p:ext uri="{BB962C8B-B14F-4D97-AF65-F5344CB8AC3E}">
        <p14:creationId xmlns:p14="http://schemas.microsoft.com/office/powerpoint/2010/main" val="3664052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Type modifier “file”</a:t>
            </a: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69344"/>
          </a:xfrm>
        </p:spPr>
        <p:txBody>
          <a:bodyPr>
            <a:normAutofit lnSpcReduction="10000"/>
          </a:bodyPr>
          <a:lstStyle/>
          <a:p>
            <a:pPr marL="0" indent="0">
              <a:buNone/>
            </a:pPr>
            <a:r>
              <a:rPr lang="en-US" sz="1400" b="0" i="0" dirty="0">
                <a:solidFill>
                  <a:srgbClr val="161616"/>
                </a:solidFill>
                <a:effectLst/>
                <a:latin typeface="Segoe UI" panose="020B0502040204020203" pitchFamily="34" charset="0"/>
              </a:rPr>
              <a:t>The file modifier restricts a top-level type's scope and visibility to the file in which it's declared. The file modifier will generally be applied to types written by a source generator. File-local types provide source generators with a convenient way to avoid name collisions among generated types. </a:t>
            </a:r>
            <a:endParaRPr lang="en-US" sz="1400"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40</a:t>
            </a:fld>
            <a:endParaRPr lang="en-GB" dirty="0"/>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87338" y="1608851"/>
            <a:ext cx="7478965" cy="3130789"/>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100" b="0" i="0" dirty="0">
                <a:solidFill>
                  <a:srgbClr val="161616"/>
                </a:solidFill>
                <a:effectLst/>
                <a:latin typeface="Cascadia Mono" panose="020B0609020000020004" pitchFamily="49" charset="0"/>
                <a:cs typeface="Cascadia Mono" panose="020B0609020000020004" pitchFamily="49" charset="0"/>
              </a:rPr>
              <a:t>file </a:t>
            </a:r>
            <a:r>
              <a:rPr lang="en-US" sz="1100" b="0" i="0" dirty="0">
                <a:solidFill>
                  <a:srgbClr val="0101FD"/>
                </a:solidFill>
                <a:effectLst/>
                <a:latin typeface="Cascadia Mono" panose="020B0609020000020004" pitchFamily="49" charset="0"/>
                <a:cs typeface="Cascadia Mono" panose="020B0609020000020004" pitchFamily="49" charset="0"/>
              </a:rPr>
              <a:t>interface</a:t>
            </a: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err="1">
                <a:solidFill>
                  <a:srgbClr val="006881"/>
                </a:solidFill>
                <a:effectLst/>
                <a:latin typeface="Cascadia Mono" panose="020B0609020000020004" pitchFamily="49" charset="0"/>
                <a:cs typeface="Cascadia Mono" panose="020B0609020000020004" pitchFamily="49" charset="0"/>
              </a:rPr>
              <a:t>IWidget</a:t>
            </a:r>
            <a:r>
              <a:rPr lang="en-US" sz="1100" b="0" i="0" dirty="0">
                <a:solidFill>
                  <a:srgbClr val="161616"/>
                </a:solidFill>
                <a:effectLst/>
                <a:latin typeface="Cascadia Mono" panose="020B0609020000020004" pitchFamily="49" charset="0"/>
                <a:cs typeface="Cascadia Mono" panose="020B0609020000020004" pitchFamily="49" charset="0"/>
              </a:rPr>
              <a:t> </a:t>
            </a: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 </a:t>
            </a: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a:solidFill>
                  <a:srgbClr val="0101FD"/>
                </a:solidFill>
                <a:effectLst/>
                <a:latin typeface="Cascadia Mono" panose="020B0609020000020004" pitchFamily="49" charset="0"/>
                <a:cs typeface="Cascadia Mono" panose="020B0609020000020004" pitchFamily="49" charset="0"/>
              </a:rPr>
              <a:t>int</a:t>
            </a: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err="1">
                <a:solidFill>
                  <a:srgbClr val="006881"/>
                </a:solidFill>
                <a:effectLst/>
                <a:latin typeface="Cascadia Mono" panose="020B0609020000020004" pitchFamily="49" charset="0"/>
                <a:cs typeface="Cascadia Mono" panose="020B0609020000020004" pitchFamily="49" charset="0"/>
              </a:rPr>
              <a:t>ProvideAnswer</a:t>
            </a:r>
            <a:r>
              <a:rPr lang="en-US" sz="1100" b="0" i="0" dirty="0">
                <a:solidFill>
                  <a:srgbClr val="161616"/>
                </a:solidFill>
                <a:effectLst/>
                <a:latin typeface="Cascadia Mono" panose="020B0609020000020004" pitchFamily="49" charset="0"/>
                <a:cs typeface="Cascadia Mono" panose="020B0609020000020004" pitchFamily="49" charset="0"/>
              </a:rPr>
              <a:t>(); </a:t>
            </a: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 </a:t>
            </a:r>
            <a:br>
              <a:rPr lang="en-US" sz="1100" b="0" i="0" dirty="0">
                <a:solidFill>
                  <a:srgbClr val="161616"/>
                </a:solidFill>
                <a:effectLst/>
                <a:latin typeface="Cascadia Mono" panose="020B0609020000020004" pitchFamily="49" charset="0"/>
                <a:cs typeface="Cascadia Mono" panose="020B0609020000020004" pitchFamily="49" charset="0"/>
              </a:rPr>
            </a:b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file </a:t>
            </a:r>
            <a:r>
              <a:rPr lang="en-US" sz="1100" b="0" i="0" dirty="0">
                <a:solidFill>
                  <a:srgbClr val="0101FD"/>
                </a:solidFill>
                <a:effectLst/>
                <a:latin typeface="Cascadia Mono" panose="020B0609020000020004" pitchFamily="49" charset="0"/>
                <a:cs typeface="Cascadia Mono" panose="020B0609020000020004" pitchFamily="49" charset="0"/>
              </a:rPr>
              <a:t>class</a:t>
            </a: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err="1">
                <a:solidFill>
                  <a:srgbClr val="006881"/>
                </a:solidFill>
                <a:effectLst/>
                <a:latin typeface="Cascadia Mono" panose="020B0609020000020004" pitchFamily="49" charset="0"/>
                <a:cs typeface="Cascadia Mono" panose="020B0609020000020004" pitchFamily="49" charset="0"/>
              </a:rPr>
              <a:t>HiddenWidget</a:t>
            </a:r>
            <a:r>
              <a:rPr lang="en-US" sz="1100" b="0" i="0" dirty="0">
                <a:solidFill>
                  <a:srgbClr val="161616"/>
                </a:solidFill>
                <a:effectLst/>
                <a:latin typeface="Cascadia Mono" panose="020B0609020000020004" pitchFamily="49" charset="0"/>
                <a:cs typeface="Cascadia Mono" panose="020B0609020000020004" pitchFamily="49" charset="0"/>
              </a:rPr>
              <a:t> </a:t>
            </a: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 </a:t>
            </a: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a:solidFill>
                  <a:srgbClr val="0101FD"/>
                </a:solidFill>
                <a:effectLst/>
                <a:latin typeface="Cascadia Mono" panose="020B0609020000020004" pitchFamily="49" charset="0"/>
                <a:cs typeface="Cascadia Mono" panose="020B0609020000020004" pitchFamily="49" charset="0"/>
              </a:rPr>
              <a:t>public</a:t>
            </a: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a:solidFill>
                  <a:srgbClr val="0101FD"/>
                </a:solidFill>
                <a:effectLst/>
                <a:latin typeface="Cascadia Mono" panose="020B0609020000020004" pitchFamily="49" charset="0"/>
                <a:cs typeface="Cascadia Mono" panose="020B0609020000020004" pitchFamily="49" charset="0"/>
              </a:rPr>
              <a:t>int</a:t>
            </a: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a:solidFill>
                  <a:srgbClr val="006881"/>
                </a:solidFill>
                <a:effectLst/>
                <a:latin typeface="Cascadia Mono" panose="020B0609020000020004" pitchFamily="49" charset="0"/>
                <a:cs typeface="Cascadia Mono" panose="020B0609020000020004" pitchFamily="49" charset="0"/>
              </a:rPr>
              <a:t>Work</a:t>
            </a:r>
            <a:r>
              <a:rPr lang="en-US" sz="1100" b="0" i="0" dirty="0">
                <a:solidFill>
                  <a:srgbClr val="161616"/>
                </a:solidFill>
                <a:effectLst/>
                <a:latin typeface="Cascadia Mono" panose="020B0609020000020004" pitchFamily="49" charset="0"/>
                <a:cs typeface="Cascadia Mono" panose="020B0609020000020004" pitchFamily="49" charset="0"/>
              </a:rPr>
              <a:t>() =&gt; 42; </a:t>
            </a: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 </a:t>
            </a:r>
            <a:br>
              <a:rPr lang="en-US" sz="1100" b="0" i="0" dirty="0">
                <a:solidFill>
                  <a:srgbClr val="161616"/>
                </a:solidFill>
                <a:effectLst/>
                <a:latin typeface="Cascadia Mono" panose="020B0609020000020004" pitchFamily="49" charset="0"/>
                <a:cs typeface="Cascadia Mono" panose="020B0609020000020004" pitchFamily="49" charset="0"/>
              </a:rPr>
            </a:b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0101FD"/>
                </a:solidFill>
                <a:effectLst/>
                <a:latin typeface="Cascadia Mono" panose="020B0609020000020004" pitchFamily="49" charset="0"/>
                <a:cs typeface="Cascadia Mono" panose="020B0609020000020004" pitchFamily="49" charset="0"/>
              </a:rPr>
              <a:t>public</a:t>
            </a: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a:solidFill>
                  <a:srgbClr val="0101FD"/>
                </a:solidFill>
                <a:effectLst/>
                <a:latin typeface="Cascadia Mono" panose="020B0609020000020004" pitchFamily="49" charset="0"/>
                <a:cs typeface="Cascadia Mono" panose="020B0609020000020004" pitchFamily="49" charset="0"/>
              </a:rPr>
              <a:t>class</a:t>
            </a: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a:solidFill>
                  <a:srgbClr val="006881"/>
                </a:solidFill>
                <a:effectLst/>
                <a:latin typeface="Cascadia Mono" panose="020B0609020000020004" pitchFamily="49" charset="0"/>
                <a:cs typeface="Cascadia Mono" panose="020B0609020000020004" pitchFamily="49" charset="0"/>
              </a:rPr>
              <a:t>Widget</a:t>
            </a:r>
            <a:r>
              <a:rPr lang="en-US" sz="1100" b="0" i="0" dirty="0">
                <a:solidFill>
                  <a:srgbClr val="161616"/>
                </a:solidFill>
                <a:effectLst/>
                <a:latin typeface="Cascadia Mono" panose="020B0609020000020004" pitchFamily="49" charset="0"/>
                <a:cs typeface="Cascadia Mono" panose="020B0609020000020004" pitchFamily="49" charset="0"/>
              </a:rPr>
              <a:t> : </a:t>
            </a:r>
            <a:r>
              <a:rPr lang="en-US" sz="1100" b="0" i="0" dirty="0" err="1">
                <a:solidFill>
                  <a:srgbClr val="006881"/>
                </a:solidFill>
                <a:effectLst/>
                <a:latin typeface="Cascadia Mono" panose="020B0609020000020004" pitchFamily="49" charset="0"/>
                <a:cs typeface="Cascadia Mono" panose="020B0609020000020004" pitchFamily="49" charset="0"/>
              </a:rPr>
              <a:t>IWidget</a:t>
            </a:r>
            <a:r>
              <a:rPr lang="en-US" sz="1100" b="0" i="0" dirty="0">
                <a:solidFill>
                  <a:srgbClr val="161616"/>
                </a:solidFill>
                <a:effectLst/>
                <a:latin typeface="Cascadia Mono" panose="020B0609020000020004" pitchFamily="49" charset="0"/>
                <a:cs typeface="Cascadia Mono" panose="020B0609020000020004" pitchFamily="49" charset="0"/>
              </a:rPr>
              <a:t> </a:t>
            </a: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 </a:t>
            </a: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a:solidFill>
                  <a:srgbClr val="0101FD"/>
                </a:solidFill>
                <a:effectLst/>
                <a:latin typeface="Cascadia Mono" panose="020B0609020000020004" pitchFamily="49" charset="0"/>
                <a:cs typeface="Cascadia Mono" panose="020B0609020000020004" pitchFamily="49" charset="0"/>
              </a:rPr>
              <a:t>public</a:t>
            </a: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a:solidFill>
                  <a:srgbClr val="0101FD"/>
                </a:solidFill>
                <a:effectLst/>
                <a:latin typeface="Cascadia Mono" panose="020B0609020000020004" pitchFamily="49" charset="0"/>
                <a:cs typeface="Cascadia Mono" panose="020B0609020000020004" pitchFamily="49" charset="0"/>
              </a:rPr>
              <a:t>int</a:t>
            </a: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err="1">
                <a:solidFill>
                  <a:srgbClr val="006881"/>
                </a:solidFill>
                <a:effectLst/>
                <a:latin typeface="Cascadia Mono" panose="020B0609020000020004" pitchFamily="49" charset="0"/>
                <a:cs typeface="Cascadia Mono" panose="020B0609020000020004" pitchFamily="49" charset="0"/>
              </a:rPr>
              <a:t>ProvideAnswer</a:t>
            </a:r>
            <a:r>
              <a:rPr lang="en-US" sz="1100" b="0" i="0" dirty="0">
                <a:solidFill>
                  <a:srgbClr val="161616"/>
                </a:solidFill>
                <a:effectLst/>
                <a:latin typeface="Cascadia Mono" panose="020B0609020000020004" pitchFamily="49" charset="0"/>
                <a:cs typeface="Cascadia Mono" panose="020B0609020000020004" pitchFamily="49" charset="0"/>
              </a:rPr>
              <a:t>() </a:t>
            </a: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    { </a:t>
            </a: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a:solidFill>
                  <a:srgbClr val="0101FD"/>
                </a:solidFill>
                <a:effectLst/>
                <a:latin typeface="Cascadia Mono" panose="020B0609020000020004" pitchFamily="49" charset="0"/>
                <a:cs typeface="Cascadia Mono" panose="020B0609020000020004" pitchFamily="49" charset="0"/>
              </a:rPr>
              <a:t>var</a:t>
            </a:r>
            <a:r>
              <a:rPr lang="en-US" sz="1100" b="0" i="0" dirty="0">
                <a:solidFill>
                  <a:srgbClr val="161616"/>
                </a:solidFill>
                <a:effectLst/>
                <a:latin typeface="Cascadia Mono" panose="020B0609020000020004" pitchFamily="49" charset="0"/>
                <a:cs typeface="Cascadia Mono" panose="020B0609020000020004" pitchFamily="49" charset="0"/>
              </a:rPr>
              <a:t> worker = </a:t>
            </a:r>
            <a:r>
              <a:rPr lang="en-US" sz="1100" b="0" i="0" dirty="0">
                <a:solidFill>
                  <a:srgbClr val="0101FD"/>
                </a:solidFill>
                <a:effectLst/>
                <a:latin typeface="Cascadia Mono" panose="020B0609020000020004" pitchFamily="49" charset="0"/>
                <a:cs typeface="Cascadia Mono" panose="020B0609020000020004" pitchFamily="49" charset="0"/>
              </a:rPr>
              <a:t>new</a:t>
            </a: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err="1">
                <a:solidFill>
                  <a:srgbClr val="161616"/>
                </a:solidFill>
                <a:effectLst/>
                <a:latin typeface="Cascadia Mono" panose="020B0609020000020004" pitchFamily="49" charset="0"/>
                <a:cs typeface="Cascadia Mono" panose="020B0609020000020004" pitchFamily="49" charset="0"/>
              </a:rPr>
              <a:t>HiddenWidget</a:t>
            </a:r>
            <a:r>
              <a:rPr lang="en-US" sz="1100" b="0" i="0" dirty="0">
                <a:solidFill>
                  <a:srgbClr val="161616"/>
                </a:solidFill>
                <a:effectLst/>
                <a:latin typeface="Cascadia Mono" panose="020B0609020000020004" pitchFamily="49" charset="0"/>
                <a:cs typeface="Cascadia Mono" panose="020B0609020000020004" pitchFamily="49" charset="0"/>
              </a:rPr>
              <a:t>(); </a:t>
            </a: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a:solidFill>
                  <a:srgbClr val="0101FD"/>
                </a:solidFill>
                <a:effectLst/>
                <a:latin typeface="Cascadia Mono" panose="020B0609020000020004" pitchFamily="49" charset="0"/>
                <a:cs typeface="Cascadia Mono" panose="020B0609020000020004" pitchFamily="49" charset="0"/>
              </a:rPr>
              <a:t>return</a:t>
            </a: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err="1">
                <a:solidFill>
                  <a:srgbClr val="161616"/>
                </a:solidFill>
                <a:effectLst/>
                <a:latin typeface="Cascadia Mono" panose="020B0609020000020004" pitchFamily="49" charset="0"/>
                <a:cs typeface="Cascadia Mono" panose="020B0609020000020004" pitchFamily="49" charset="0"/>
              </a:rPr>
              <a:t>worker.Work</a:t>
            </a:r>
            <a:r>
              <a:rPr lang="en-US" sz="1100" b="0" i="0" dirty="0">
                <a:solidFill>
                  <a:srgbClr val="161616"/>
                </a:solidFill>
                <a:effectLst/>
                <a:latin typeface="Cascadia Mono" panose="020B0609020000020004" pitchFamily="49" charset="0"/>
                <a:cs typeface="Cascadia Mono" panose="020B0609020000020004" pitchFamily="49" charset="0"/>
              </a:rPr>
              <a:t>(); </a:t>
            </a: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    } </a:t>
            </a: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a:t>
            </a:r>
            <a:endParaRPr lang="en-US" sz="11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43D6575E-39D8-BD33-E165-102157A5E798}"/>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V11_04_AccessModifiers</a:t>
            </a:r>
          </a:p>
        </p:txBody>
      </p:sp>
    </p:spTree>
    <p:extLst>
      <p:ext uri="{BB962C8B-B14F-4D97-AF65-F5344CB8AC3E}">
        <p14:creationId xmlns:p14="http://schemas.microsoft.com/office/powerpoint/2010/main" val="26357444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5C9C9-02E4-467B-997E-6A2B7113BAEE}"/>
              </a:ext>
            </a:extLst>
          </p:cNvPr>
          <p:cNvSpPr>
            <a:spLocks noGrp="1"/>
          </p:cNvSpPr>
          <p:nvPr>
            <p:ph type="ctrTitle"/>
          </p:nvPr>
        </p:nvSpPr>
        <p:spPr/>
        <p:txBody>
          <a:bodyPr/>
          <a:lstStyle/>
          <a:p>
            <a:r>
              <a:rPr lang="en-GB" dirty="0"/>
              <a:t>C# 12</a:t>
            </a:r>
          </a:p>
        </p:txBody>
      </p:sp>
      <p:sp>
        <p:nvSpPr>
          <p:cNvPr id="3" name="Subtitle 2">
            <a:extLst>
              <a:ext uri="{FF2B5EF4-FFF2-40B4-BE49-F238E27FC236}">
                <a16:creationId xmlns:a16="http://schemas.microsoft.com/office/drawing/2014/main" id="{98A73E63-1E0F-4C55-AA25-CD2D35AF1E8B}"/>
              </a:ext>
            </a:extLst>
          </p:cNvPr>
          <p:cNvSpPr>
            <a:spLocks noGrp="1"/>
          </p:cNvSpPr>
          <p:nvPr>
            <p:ph type="subTitle" idx="1"/>
          </p:nvPr>
        </p:nvSpPr>
        <p:spPr/>
        <p:txBody>
          <a:bodyPr/>
          <a:lstStyle/>
          <a:p>
            <a:r>
              <a:rPr lang="en-GB" dirty="0"/>
              <a:t>What’s new in C# 12</a:t>
            </a:r>
          </a:p>
        </p:txBody>
      </p:sp>
      <p:sp>
        <p:nvSpPr>
          <p:cNvPr id="4" name="Text Placeholder 3">
            <a:extLst>
              <a:ext uri="{FF2B5EF4-FFF2-40B4-BE49-F238E27FC236}">
                <a16:creationId xmlns:a16="http://schemas.microsoft.com/office/drawing/2014/main" id="{2275ABC2-5E8B-4AB7-9682-A2D01F55950A}"/>
              </a:ext>
            </a:extLst>
          </p:cNvPr>
          <p:cNvSpPr>
            <a:spLocks noGrp="1"/>
          </p:cNvSpPr>
          <p:nvPr>
            <p:ph type="body" sz="quarter" idx="13"/>
          </p:nvPr>
        </p:nvSpPr>
        <p:spPr/>
        <p:txBody>
          <a:bodyPr/>
          <a:lstStyle/>
          <a:p>
            <a:r>
              <a:rPr lang="en-GB" dirty="0"/>
              <a:t>Tomas Frankl, 05/2023</a:t>
            </a:r>
          </a:p>
        </p:txBody>
      </p:sp>
    </p:spTree>
    <p:extLst>
      <p:ext uri="{BB962C8B-B14F-4D97-AF65-F5344CB8AC3E}">
        <p14:creationId xmlns:p14="http://schemas.microsoft.com/office/powerpoint/2010/main" val="14511864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Primary constructors</a:t>
            </a:r>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4"/>
            <a:ext cx="7401242" cy="1241586"/>
          </a:xfrm>
        </p:spPr>
        <p:txBody>
          <a:bodyPr vert="horz" lIns="0" tIns="0" rIns="0" bIns="0" rtlCol="0">
            <a:normAutofit/>
          </a:bodyPr>
          <a:lstStyle/>
          <a:p>
            <a:pPr marL="0" indent="0">
              <a:buNone/>
            </a:pPr>
            <a:r>
              <a:rPr lang="en-US" sz="1400" dirty="0">
                <a:solidFill>
                  <a:srgbClr val="161616"/>
                </a:solidFill>
                <a:latin typeface="Segoe UI" panose="020B0502040204020203" pitchFamily="34" charset="0"/>
              </a:rPr>
              <a:t>You can add parameters to a struct or class declaration to create a primary constructor. Primary constructor parameters may not be stored if they aren't needed.</a:t>
            </a:r>
          </a:p>
          <a:p>
            <a:pPr marL="0" indent="0">
              <a:buNone/>
            </a:pPr>
            <a:r>
              <a:rPr lang="en-US" sz="1400" dirty="0">
                <a:solidFill>
                  <a:srgbClr val="161616"/>
                </a:solidFill>
                <a:latin typeface="Segoe UI" panose="020B0502040204020203" pitchFamily="34" charset="0"/>
              </a:rPr>
              <a:t>Primary constructor parameters aren't members of the class. For example, a primary constructor parameter named param can't be accessed as </a:t>
            </a:r>
            <a:r>
              <a:rPr lang="en-US" sz="1400" dirty="0" err="1">
                <a:solidFill>
                  <a:srgbClr val="161616"/>
                </a:solidFill>
                <a:latin typeface="Segoe UI" panose="020B0502040204020203" pitchFamily="34" charset="0"/>
              </a:rPr>
              <a:t>this.param</a:t>
            </a:r>
            <a:r>
              <a:rPr lang="en-US" sz="1400" dirty="0">
                <a:solidFill>
                  <a:srgbClr val="161616"/>
                </a:solidFill>
                <a:latin typeface="Segoe UI" panose="020B0502040204020203" pitchFamily="34" charset="0"/>
              </a:rPr>
              <a:t>.</a:t>
            </a:r>
          </a:p>
          <a:p>
            <a:pPr marL="0" indent="0">
              <a:buNone/>
            </a:pPr>
            <a:r>
              <a:rPr lang="en-US" sz="1400" dirty="0">
                <a:solidFill>
                  <a:srgbClr val="161616"/>
                </a:solidFill>
                <a:latin typeface="Segoe UI" panose="020B0502040204020203" pitchFamily="34" charset="0"/>
              </a:rPr>
              <a:t>Primary constructor parameters can be assigned to.</a:t>
            </a:r>
          </a:p>
          <a:p>
            <a:pPr marL="0" indent="0">
              <a:buNone/>
            </a:pPr>
            <a:endParaRPr lang="en-US" sz="1400" dirty="0">
              <a:solidFill>
                <a:srgbClr val="161616"/>
              </a:solidFill>
              <a:latin typeface="Segoe UI" panose="020B0502040204020203" pitchFamily="34"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42</a:t>
            </a:fld>
            <a:endParaRPr lang="en-GB" dirty="0"/>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87338" y="2240280"/>
            <a:ext cx="7478965" cy="1851660"/>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err="1">
                <a:solidFill>
                  <a:srgbClr val="0000FF"/>
                </a:solidFill>
                <a:latin typeface="Cascadia Mono" panose="020B0609020000020004" pitchFamily="49" charset="0"/>
              </a:rPr>
              <a:t>readonly</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struct</a:t>
            </a:r>
            <a:r>
              <a:rPr lang="en-US" sz="1200" dirty="0">
                <a:solidFill>
                  <a:srgbClr val="000000"/>
                </a:solidFill>
                <a:latin typeface="Cascadia Mono" panose="020B0609020000020004" pitchFamily="49" charset="0"/>
              </a:rPr>
              <a:t> </a:t>
            </a:r>
            <a:r>
              <a:rPr lang="en-US" sz="1200" dirty="0">
                <a:solidFill>
                  <a:srgbClr val="2B91AF"/>
                </a:solidFill>
                <a:latin typeface="Cascadia Mono" panose="020B0609020000020004" pitchFamily="49" charset="0"/>
              </a:rPr>
              <a:t>Distance</a:t>
            </a:r>
            <a:r>
              <a:rPr lang="en-US" sz="1200" dirty="0">
                <a:solidFill>
                  <a:srgbClr val="000000"/>
                </a:solidFill>
                <a:latin typeface="Cascadia Mono" panose="020B0609020000020004" pitchFamily="49" charset="0"/>
              </a:rPr>
              <a:t>(</a:t>
            </a:r>
            <a:r>
              <a:rPr lang="en-US" sz="1200" dirty="0">
                <a:solidFill>
                  <a:srgbClr val="0000FF"/>
                </a:solidFill>
                <a:latin typeface="Cascadia Mono" panose="020B0609020000020004" pitchFamily="49" charset="0"/>
              </a:rPr>
              <a:t>double</a:t>
            </a:r>
            <a:r>
              <a:rPr lang="en-US" sz="1200" dirty="0">
                <a:solidFill>
                  <a:srgbClr val="000000"/>
                </a:solidFill>
                <a:latin typeface="Cascadia Mono" panose="020B0609020000020004" pitchFamily="49" charset="0"/>
              </a:rPr>
              <a:t> dx, </a:t>
            </a:r>
            <a:r>
              <a:rPr lang="en-US" sz="1200" dirty="0">
                <a:solidFill>
                  <a:srgbClr val="0000FF"/>
                </a:solidFill>
                <a:latin typeface="Cascadia Mono" panose="020B0609020000020004" pitchFamily="49" charset="0"/>
              </a:rPr>
              <a:t>double</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dy</a:t>
            </a: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err="1">
                <a:solidFill>
                  <a:srgbClr val="0000FF"/>
                </a:solidFill>
                <a:latin typeface="Cascadia Mono" panose="020B0609020000020004" pitchFamily="49" charset="0"/>
              </a:rPr>
              <a:t>readonly</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double</a:t>
            </a:r>
            <a:r>
              <a:rPr lang="en-US" sz="1200" dirty="0">
                <a:solidFill>
                  <a:srgbClr val="000000"/>
                </a:solidFill>
                <a:latin typeface="Cascadia Mono" panose="020B0609020000020004" pitchFamily="49" charset="0"/>
              </a:rPr>
              <a:t> Magnitude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 = </a:t>
            </a:r>
            <a:r>
              <a:rPr lang="en-US" sz="1200" dirty="0" err="1">
                <a:solidFill>
                  <a:srgbClr val="000000"/>
                </a:solidFill>
                <a:latin typeface="Cascadia Mono" panose="020B0609020000020004" pitchFamily="49" charset="0"/>
              </a:rPr>
              <a:t>Math.Sqrt</a:t>
            </a:r>
            <a:r>
              <a:rPr lang="en-US" sz="1200" dirty="0">
                <a:solidFill>
                  <a:srgbClr val="000000"/>
                </a:solidFill>
                <a:latin typeface="Cascadia Mono" panose="020B0609020000020004" pitchFamily="49" charset="0"/>
              </a:rPr>
              <a:t>(dx * dx + </a:t>
            </a:r>
            <a:r>
              <a:rPr lang="en-US" sz="1200" dirty="0" err="1">
                <a:solidFill>
                  <a:srgbClr val="000000"/>
                </a:solidFill>
                <a:latin typeface="Cascadia Mono" panose="020B0609020000020004" pitchFamily="49" charset="0"/>
              </a:rPr>
              <a:t>dy</a:t>
            </a:r>
            <a:r>
              <a:rPr lang="en-US" sz="1200" dirty="0">
                <a:solidFill>
                  <a:srgbClr val="000000"/>
                </a:solidFill>
                <a:latin typeface="Cascadia Mono" panose="020B0609020000020004" pitchFamily="49" charset="0"/>
              </a:rPr>
              <a:t> * </a:t>
            </a:r>
            <a:r>
              <a:rPr lang="en-US" sz="1200" dirty="0" err="1">
                <a:solidFill>
                  <a:srgbClr val="000000"/>
                </a:solidFill>
                <a:latin typeface="Cascadia Mono" panose="020B0609020000020004" pitchFamily="49" charset="0"/>
              </a:rPr>
              <a:t>dy</a:t>
            </a: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err="1">
                <a:solidFill>
                  <a:srgbClr val="0000FF"/>
                </a:solidFill>
                <a:latin typeface="Cascadia Mono" panose="020B0609020000020004" pitchFamily="49" charset="0"/>
              </a:rPr>
              <a:t>readonly</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double</a:t>
            </a:r>
            <a:r>
              <a:rPr lang="en-US" sz="1200" dirty="0">
                <a:solidFill>
                  <a:srgbClr val="000000"/>
                </a:solidFill>
                <a:latin typeface="Cascadia Mono" panose="020B0609020000020004" pitchFamily="49" charset="0"/>
              </a:rPr>
              <a:t> Direction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 = Math.Atan2(</a:t>
            </a:r>
            <a:r>
              <a:rPr lang="en-US" sz="1200" dirty="0" err="1">
                <a:solidFill>
                  <a:srgbClr val="000000"/>
                </a:solidFill>
                <a:latin typeface="Cascadia Mono" panose="020B0609020000020004" pitchFamily="49" charset="0"/>
              </a:rPr>
              <a:t>dy</a:t>
            </a:r>
            <a:r>
              <a:rPr lang="en-US" sz="1200" dirty="0">
                <a:solidFill>
                  <a:srgbClr val="000000"/>
                </a:solidFill>
                <a:latin typeface="Cascadia Mono" panose="020B0609020000020004" pitchFamily="49" charset="0"/>
              </a:rPr>
              <a:t>, dx);</a:t>
            </a:r>
            <a:br>
              <a:rPr lang="cs-CZ" sz="1200" dirty="0">
                <a:solidFill>
                  <a:srgbClr val="000000"/>
                </a:solidFill>
                <a:latin typeface="Cascadia Mono" panose="020B0609020000020004" pitchFamily="49" charset="0"/>
              </a:rPr>
            </a:b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override</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ToString</a:t>
            </a: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return</a:t>
            </a:r>
            <a:r>
              <a:rPr lang="en-US" sz="1200" dirty="0">
                <a:solidFill>
                  <a:srgbClr val="000000"/>
                </a:solidFill>
                <a:latin typeface="Cascadia Mono" panose="020B0609020000020004" pitchFamily="49" charset="0"/>
              </a:rPr>
              <a:t> </a:t>
            </a:r>
            <a:r>
              <a:rPr lang="en-US" sz="1200" dirty="0">
                <a:solidFill>
                  <a:srgbClr val="A31515"/>
                </a:solidFill>
                <a:latin typeface="Cascadia Mono" panose="020B0609020000020004" pitchFamily="49" charset="0"/>
              </a:rPr>
              <a:t>$"</a:t>
            </a:r>
            <a:r>
              <a:rPr lang="en-US" sz="1200" dirty="0" err="1">
                <a:solidFill>
                  <a:srgbClr val="A31515"/>
                </a:solidFill>
                <a:latin typeface="Cascadia Mono" panose="020B0609020000020004" pitchFamily="49" charset="0"/>
              </a:rPr>
              <a:t>dX</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{dx}</a:t>
            </a:r>
            <a:r>
              <a:rPr lang="en-US" sz="1200" dirty="0">
                <a:solidFill>
                  <a:srgbClr val="A31515"/>
                </a:solidFill>
                <a:latin typeface="Cascadia Mono" panose="020B0609020000020004" pitchFamily="49" charset="0"/>
              </a:rPr>
              <a:t> </a:t>
            </a:r>
            <a:r>
              <a:rPr lang="en-US" sz="1200" dirty="0" err="1">
                <a:solidFill>
                  <a:srgbClr val="A31515"/>
                </a:solidFill>
                <a:latin typeface="Cascadia Mono" panose="020B0609020000020004" pitchFamily="49" charset="0"/>
              </a:rPr>
              <a:t>dY</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dy</a:t>
            </a:r>
            <a:r>
              <a:rPr lang="en-US" sz="1200" dirty="0">
                <a:solidFill>
                  <a:srgbClr val="000000"/>
                </a:solidFill>
                <a:latin typeface="Cascadia Mono" panose="020B0609020000020004" pitchFamily="49" charset="0"/>
              </a:rPr>
              <a:t>}</a:t>
            </a:r>
            <a:r>
              <a:rPr lang="en-US" sz="1200" dirty="0">
                <a:solidFill>
                  <a:srgbClr val="A31515"/>
                </a:solidFill>
                <a:latin typeface="Cascadia Mono" panose="020B0609020000020004" pitchFamily="49" charset="0"/>
              </a:rPr>
              <a:t> mag:</a:t>
            </a:r>
            <a:r>
              <a:rPr lang="en-US" sz="1200" dirty="0">
                <a:solidFill>
                  <a:srgbClr val="000000"/>
                </a:solidFill>
                <a:latin typeface="Cascadia Mono" panose="020B0609020000020004" pitchFamily="49" charset="0"/>
              </a:rPr>
              <a:t>{Magnitude}</a:t>
            </a:r>
            <a:r>
              <a:rPr lang="en-US" sz="1200" dirty="0">
                <a:solidFill>
                  <a:srgbClr val="A31515"/>
                </a:solidFill>
                <a:latin typeface="Cascadia Mono" panose="020B0609020000020004" pitchFamily="49" charset="0"/>
              </a:rPr>
              <a:t> </a:t>
            </a:r>
            <a:r>
              <a:rPr lang="en-US" sz="1200" dirty="0" err="1">
                <a:solidFill>
                  <a:srgbClr val="A31515"/>
                </a:solidFill>
                <a:latin typeface="Cascadia Mono" panose="020B0609020000020004" pitchFamily="49" charset="0"/>
              </a:rPr>
              <a:t>dir</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{Direction}</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43D6575E-39D8-BD33-E165-102157A5E798}"/>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V12_01_PrimaryConstructors</a:t>
            </a:r>
          </a:p>
        </p:txBody>
      </p:sp>
    </p:spTree>
    <p:extLst>
      <p:ext uri="{BB962C8B-B14F-4D97-AF65-F5344CB8AC3E}">
        <p14:creationId xmlns:p14="http://schemas.microsoft.com/office/powerpoint/2010/main" val="14996821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Collection expressions</a:t>
            </a:r>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69344"/>
          </a:xfrm>
        </p:spPr>
        <p:txBody>
          <a:bodyPr>
            <a:normAutofit/>
          </a:bodyPr>
          <a:lstStyle/>
          <a:p>
            <a:pPr marL="0" indent="0">
              <a:buNone/>
            </a:pPr>
            <a:r>
              <a:rPr lang="en-US" sz="1400" dirty="0">
                <a:latin typeface="Segoe UI" panose="020B0502040204020203" pitchFamily="34" charset="0"/>
                <a:cs typeface="Segoe UI" panose="020B0502040204020203" pitchFamily="34" charset="0"/>
              </a:rPr>
              <a:t>Collection expressions introduce a new terse syntax to create common collection values.</a:t>
            </a: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43</a:t>
            </a:fld>
            <a:endParaRPr lang="en-GB" dirty="0"/>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87338" y="1200151"/>
            <a:ext cx="7478965" cy="3539490"/>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b="0" i="0" dirty="0">
                <a:solidFill>
                  <a:srgbClr val="008000"/>
                </a:solidFill>
                <a:effectLst/>
                <a:latin typeface="Segoe UI" panose="020B0502040204020203" pitchFamily="34" charset="0"/>
                <a:cs typeface="Segoe UI" panose="020B0502040204020203" pitchFamily="34" charset="0"/>
              </a:rPr>
              <a:t>// Create an array:</a:t>
            </a:r>
            <a:r>
              <a:rPr lang="en-US" sz="1200" b="0" i="0" dirty="0">
                <a:solidFill>
                  <a:srgbClr val="161616"/>
                </a:solidFill>
                <a:effectLst/>
                <a:latin typeface="Segoe UI" panose="020B0502040204020203" pitchFamily="34" charset="0"/>
                <a:cs typeface="Segoe UI" panose="020B0502040204020203" pitchFamily="34" charset="0"/>
              </a:rPr>
              <a:t> </a:t>
            </a:r>
            <a:br>
              <a:rPr lang="en-US" sz="1200" b="0" i="0" dirty="0">
                <a:solidFill>
                  <a:srgbClr val="161616"/>
                </a:solidFill>
                <a:effectLst/>
                <a:latin typeface="Segoe UI" panose="020B0502040204020203" pitchFamily="34" charset="0"/>
                <a:cs typeface="Segoe UI" panose="020B0502040204020203" pitchFamily="34" charset="0"/>
              </a:rPr>
            </a:br>
            <a:r>
              <a:rPr lang="en-US" sz="1200" b="0" i="0" dirty="0">
                <a:solidFill>
                  <a:srgbClr val="0101FD"/>
                </a:solidFill>
                <a:effectLst/>
                <a:latin typeface="Segoe UI" panose="020B0502040204020203" pitchFamily="34" charset="0"/>
                <a:cs typeface="Segoe UI" panose="020B0502040204020203" pitchFamily="34" charset="0"/>
              </a:rPr>
              <a:t>int</a:t>
            </a:r>
            <a:r>
              <a:rPr lang="en-US" sz="1200" b="0" i="0" dirty="0">
                <a:solidFill>
                  <a:srgbClr val="161616"/>
                </a:solidFill>
                <a:effectLst/>
                <a:latin typeface="Segoe UI" panose="020B0502040204020203" pitchFamily="34" charset="0"/>
                <a:cs typeface="Segoe UI" panose="020B0502040204020203" pitchFamily="34" charset="0"/>
              </a:rPr>
              <a:t>[] a = [1, 2, 3, 4, 5, 6, 7, 8]; </a:t>
            </a:r>
            <a:br>
              <a:rPr lang="en-US" sz="1200" b="0" i="0" dirty="0">
                <a:solidFill>
                  <a:srgbClr val="161616"/>
                </a:solidFill>
                <a:effectLst/>
                <a:latin typeface="Segoe UI" panose="020B0502040204020203" pitchFamily="34" charset="0"/>
                <a:cs typeface="Segoe UI" panose="020B0502040204020203" pitchFamily="34" charset="0"/>
              </a:rPr>
            </a:br>
            <a:br>
              <a:rPr lang="en-US" sz="1200" b="0" i="0" dirty="0">
                <a:solidFill>
                  <a:srgbClr val="161616"/>
                </a:solidFill>
                <a:effectLst/>
                <a:latin typeface="Segoe UI" panose="020B0502040204020203" pitchFamily="34" charset="0"/>
                <a:cs typeface="Segoe UI" panose="020B0502040204020203" pitchFamily="34" charset="0"/>
              </a:rPr>
            </a:br>
            <a:r>
              <a:rPr lang="en-US" sz="1200" b="0" i="0" dirty="0">
                <a:solidFill>
                  <a:srgbClr val="008000"/>
                </a:solidFill>
                <a:effectLst/>
                <a:latin typeface="Segoe UI" panose="020B0502040204020203" pitchFamily="34" charset="0"/>
                <a:cs typeface="Segoe UI" panose="020B0502040204020203" pitchFamily="34" charset="0"/>
              </a:rPr>
              <a:t>// Create a list:</a:t>
            </a:r>
            <a:r>
              <a:rPr lang="en-US" sz="1200" b="0" i="0" dirty="0">
                <a:solidFill>
                  <a:srgbClr val="161616"/>
                </a:solidFill>
                <a:effectLst/>
                <a:latin typeface="Segoe UI" panose="020B0502040204020203" pitchFamily="34" charset="0"/>
                <a:cs typeface="Segoe UI" panose="020B0502040204020203" pitchFamily="34" charset="0"/>
              </a:rPr>
              <a:t> </a:t>
            </a:r>
            <a:br>
              <a:rPr lang="en-US" sz="1200" b="0" i="0" dirty="0">
                <a:solidFill>
                  <a:srgbClr val="161616"/>
                </a:solidFill>
                <a:effectLst/>
                <a:latin typeface="Segoe UI" panose="020B0502040204020203" pitchFamily="34" charset="0"/>
                <a:cs typeface="Segoe UI" panose="020B0502040204020203" pitchFamily="34" charset="0"/>
              </a:rPr>
            </a:br>
            <a:r>
              <a:rPr lang="en-US" sz="1200" b="0" i="0" dirty="0">
                <a:solidFill>
                  <a:srgbClr val="161616"/>
                </a:solidFill>
                <a:effectLst/>
                <a:latin typeface="Segoe UI" panose="020B0502040204020203" pitchFamily="34" charset="0"/>
                <a:cs typeface="Segoe UI" panose="020B0502040204020203" pitchFamily="34" charset="0"/>
              </a:rPr>
              <a:t>List&lt;</a:t>
            </a:r>
            <a:r>
              <a:rPr lang="en-US" sz="1200" b="0" i="0" dirty="0">
                <a:solidFill>
                  <a:srgbClr val="0101FD"/>
                </a:solidFill>
                <a:effectLst/>
                <a:latin typeface="Segoe UI" panose="020B0502040204020203" pitchFamily="34" charset="0"/>
                <a:cs typeface="Segoe UI" panose="020B0502040204020203" pitchFamily="34" charset="0"/>
              </a:rPr>
              <a:t>string</a:t>
            </a:r>
            <a:r>
              <a:rPr lang="en-US" sz="1200" b="0" i="0" dirty="0">
                <a:solidFill>
                  <a:srgbClr val="161616"/>
                </a:solidFill>
                <a:effectLst/>
                <a:latin typeface="Segoe UI" panose="020B0502040204020203" pitchFamily="34" charset="0"/>
                <a:cs typeface="Segoe UI" panose="020B0502040204020203" pitchFamily="34" charset="0"/>
              </a:rPr>
              <a:t>&gt; b = [</a:t>
            </a:r>
            <a:r>
              <a:rPr lang="en-US" sz="1200" b="0" i="0" dirty="0">
                <a:solidFill>
                  <a:srgbClr val="A31515"/>
                </a:solidFill>
                <a:effectLst/>
                <a:latin typeface="Segoe UI" panose="020B0502040204020203" pitchFamily="34" charset="0"/>
                <a:cs typeface="Segoe UI" panose="020B0502040204020203" pitchFamily="34" charset="0"/>
              </a:rPr>
              <a:t>"one"</a:t>
            </a:r>
            <a:r>
              <a:rPr lang="en-US" sz="1200" b="0" i="0" dirty="0">
                <a:solidFill>
                  <a:srgbClr val="161616"/>
                </a:solidFill>
                <a:effectLst/>
                <a:latin typeface="Segoe UI" panose="020B0502040204020203" pitchFamily="34" charset="0"/>
                <a:cs typeface="Segoe UI" panose="020B0502040204020203" pitchFamily="34" charset="0"/>
              </a:rPr>
              <a:t>, </a:t>
            </a:r>
            <a:r>
              <a:rPr lang="en-US" sz="1200" b="0" i="0" dirty="0">
                <a:solidFill>
                  <a:srgbClr val="A31515"/>
                </a:solidFill>
                <a:effectLst/>
                <a:latin typeface="Segoe UI" panose="020B0502040204020203" pitchFamily="34" charset="0"/>
                <a:cs typeface="Segoe UI" panose="020B0502040204020203" pitchFamily="34" charset="0"/>
              </a:rPr>
              <a:t>"two"</a:t>
            </a:r>
            <a:r>
              <a:rPr lang="en-US" sz="1200" b="0" i="0" dirty="0">
                <a:solidFill>
                  <a:srgbClr val="161616"/>
                </a:solidFill>
                <a:effectLst/>
                <a:latin typeface="Segoe UI" panose="020B0502040204020203" pitchFamily="34" charset="0"/>
                <a:cs typeface="Segoe UI" panose="020B0502040204020203" pitchFamily="34" charset="0"/>
              </a:rPr>
              <a:t>, </a:t>
            </a:r>
            <a:r>
              <a:rPr lang="en-US" sz="1200" b="0" i="0" dirty="0">
                <a:solidFill>
                  <a:srgbClr val="A31515"/>
                </a:solidFill>
                <a:effectLst/>
                <a:latin typeface="Segoe UI" panose="020B0502040204020203" pitchFamily="34" charset="0"/>
                <a:cs typeface="Segoe UI" panose="020B0502040204020203" pitchFamily="34" charset="0"/>
              </a:rPr>
              <a:t>"three"</a:t>
            </a:r>
            <a:r>
              <a:rPr lang="en-US" sz="1200" b="0" i="0" dirty="0">
                <a:solidFill>
                  <a:srgbClr val="161616"/>
                </a:solidFill>
                <a:effectLst/>
                <a:latin typeface="Segoe UI" panose="020B0502040204020203" pitchFamily="34" charset="0"/>
                <a:cs typeface="Segoe UI" panose="020B0502040204020203" pitchFamily="34" charset="0"/>
              </a:rPr>
              <a:t>]; </a:t>
            </a:r>
            <a:br>
              <a:rPr lang="en-US" sz="1200" b="0" i="0" dirty="0">
                <a:solidFill>
                  <a:srgbClr val="161616"/>
                </a:solidFill>
                <a:effectLst/>
                <a:latin typeface="Segoe UI" panose="020B0502040204020203" pitchFamily="34" charset="0"/>
                <a:cs typeface="Segoe UI" panose="020B0502040204020203" pitchFamily="34" charset="0"/>
              </a:rPr>
            </a:br>
            <a:br>
              <a:rPr lang="en-US" sz="1200" b="0" i="0" dirty="0">
                <a:solidFill>
                  <a:srgbClr val="161616"/>
                </a:solidFill>
                <a:effectLst/>
                <a:latin typeface="Segoe UI" panose="020B0502040204020203" pitchFamily="34" charset="0"/>
                <a:cs typeface="Segoe UI" panose="020B0502040204020203" pitchFamily="34" charset="0"/>
              </a:rPr>
            </a:br>
            <a:r>
              <a:rPr lang="en-US" sz="1200" b="0" i="0" dirty="0">
                <a:solidFill>
                  <a:srgbClr val="008000"/>
                </a:solidFill>
                <a:effectLst/>
                <a:latin typeface="Segoe UI" panose="020B0502040204020203" pitchFamily="34" charset="0"/>
                <a:cs typeface="Segoe UI" panose="020B0502040204020203" pitchFamily="34" charset="0"/>
              </a:rPr>
              <a:t>// Create a span</a:t>
            </a:r>
            <a:r>
              <a:rPr lang="en-US" sz="1200" b="0" i="0" dirty="0">
                <a:solidFill>
                  <a:srgbClr val="161616"/>
                </a:solidFill>
                <a:effectLst/>
                <a:latin typeface="Segoe UI" panose="020B0502040204020203" pitchFamily="34" charset="0"/>
                <a:cs typeface="Segoe UI" panose="020B0502040204020203" pitchFamily="34" charset="0"/>
              </a:rPr>
              <a:t> </a:t>
            </a:r>
            <a:br>
              <a:rPr lang="en-US" sz="1200" b="0" i="0" dirty="0">
                <a:solidFill>
                  <a:srgbClr val="161616"/>
                </a:solidFill>
                <a:effectLst/>
                <a:latin typeface="Segoe UI" panose="020B0502040204020203" pitchFamily="34" charset="0"/>
                <a:cs typeface="Segoe UI" panose="020B0502040204020203" pitchFamily="34" charset="0"/>
              </a:rPr>
            </a:br>
            <a:r>
              <a:rPr lang="en-US" sz="1200" b="0" i="0" dirty="0">
                <a:solidFill>
                  <a:srgbClr val="161616"/>
                </a:solidFill>
                <a:effectLst/>
                <a:latin typeface="Segoe UI" panose="020B0502040204020203" pitchFamily="34" charset="0"/>
                <a:cs typeface="Segoe UI" panose="020B0502040204020203" pitchFamily="34" charset="0"/>
              </a:rPr>
              <a:t>Span&lt;</a:t>
            </a:r>
            <a:r>
              <a:rPr lang="en-US" sz="1200" b="0" i="0" dirty="0">
                <a:solidFill>
                  <a:srgbClr val="0101FD"/>
                </a:solidFill>
                <a:effectLst/>
                <a:latin typeface="Segoe UI" panose="020B0502040204020203" pitchFamily="34" charset="0"/>
                <a:cs typeface="Segoe UI" panose="020B0502040204020203" pitchFamily="34" charset="0"/>
              </a:rPr>
              <a:t>char</a:t>
            </a:r>
            <a:r>
              <a:rPr lang="en-US" sz="1200" b="0" i="0" dirty="0">
                <a:solidFill>
                  <a:srgbClr val="161616"/>
                </a:solidFill>
                <a:effectLst/>
                <a:latin typeface="Segoe UI" panose="020B0502040204020203" pitchFamily="34" charset="0"/>
                <a:cs typeface="Segoe UI" panose="020B0502040204020203" pitchFamily="34" charset="0"/>
              </a:rPr>
              <a:t>&gt; c = [</a:t>
            </a:r>
            <a:r>
              <a:rPr lang="en-US" sz="1200" b="0" i="0" dirty="0">
                <a:solidFill>
                  <a:srgbClr val="A31515"/>
                </a:solidFill>
                <a:effectLst/>
                <a:latin typeface="Segoe UI" panose="020B0502040204020203" pitchFamily="34" charset="0"/>
                <a:cs typeface="Segoe UI" panose="020B0502040204020203" pitchFamily="34" charset="0"/>
              </a:rPr>
              <a:t>'a'</a:t>
            </a:r>
            <a:r>
              <a:rPr lang="en-US" sz="1200" b="0" i="0" dirty="0">
                <a:solidFill>
                  <a:srgbClr val="161616"/>
                </a:solidFill>
                <a:effectLst/>
                <a:latin typeface="Segoe UI" panose="020B0502040204020203" pitchFamily="34" charset="0"/>
                <a:cs typeface="Segoe UI" panose="020B0502040204020203" pitchFamily="34" charset="0"/>
              </a:rPr>
              <a:t>, </a:t>
            </a:r>
            <a:r>
              <a:rPr lang="en-US" sz="1200" b="0" i="0" dirty="0">
                <a:solidFill>
                  <a:srgbClr val="A31515"/>
                </a:solidFill>
                <a:effectLst/>
                <a:latin typeface="Segoe UI" panose="020B0502040204020203" pitchFamily="34" charset="0"/>
                <a:cs typeface="Segoe UI" panose="020B0502040204020203" pitchFamily="34" charset="0"/>
              </a:rPr>
              <a:t>'b'</a:t>
            </a:r>
            <a:r>
              <a:rPr lang="en-US" sz="1200" b="0" i="0" dirty="0">
                <a:solidFill>
                  <a:srgbClr val="161616"/>
                </a:solidFill>
                <a:effectLst/>
                <a:latin typeface="Segoe UI" panose="020B0502040204020203" pitchFamily="34" charset="0"/>
                <a:cs typeface="Segoe UI" panose="020B0502040204020203" pitchFamily="34" charset="0"/>
              </a:rPr>
              <a:t>, </a:t>
            </a:r>
            <a:r>
              <a:rPr lang="en-US" sz="1200" b="0" i="0" dirty="0">
                <a:solidFill>
                  <a:srgbClr val="A31515"/>
                </a:solidFill>
                <a:effectLst/>
                <a:latin typeface="Segoe UI" panose="020B0502040204020203" pitchFamily="34" charset="0"/>
                <a:cs typeface="Segoe UI" panose="020B0502040204020203" pitchFamily="34" charset="0"/>
              </a:rPr>
              <a:t>'c'</a:t>
            </a:r>
            <a:r>
              <a:rPr lang="en-US" sz="1200" b="0" i="0" dirty="0">
                <a:solidFill>
                  <a:srgbClr val="161616"/>
                </a:solidFill>
                <a:effectLst/>
                <a:latin typeface="Segoe UI" panose="020B0502040204020203" pitchFamily="34" charset="0"/>
                <a:cs typeface="Segoe UI" panose="020B0502040204020203" pitchFamily="34" charset="0"/>
              </a:rPr>
              <a:t>, </a:t>
            </a:r>
            <a:r>
              <a:rPr lang="en-US" sz="1200" b="0" i="0" dirty="0">
                <a:solidFill>
                  <a:srgbClr val="A31515"/>
                </a:solidFill>
                <a:effectLst/>
                <a:latin typeface="Segoe UI" panose="020B0502040204020203" pitchFamily="34" charset="0"/>
                <a:cs typeface="Segoe UI" panose="020B0502040204020203" pitchFamily="34" charset="0"/>
              </a:rPr>
              <a:t>'d'</a:t>
            </a:r>
            <a:r>
              <a:rPr lang="en-US" sz="1200" b="0" i="0" dirty="0">
                <a:solidFill>
                  <a:srgbClr val="161616"/>
                </a:solidFill>
                <a:effectLst/>
                <a:latin typeface="Segoe UI" panose="020B0502040204020203" pitchFamily="34" charset="0"/>
                <a:cs typeface="Segoe UI" panose="020B0502040204020203" pitchFamily="34" charset="0"/>
              </a:rPr>
              <a:t>, </a:t>
            </a:r>
            <a:r>
              <a:rPr lang="en-US" sz="1200" b="0" i="0" dirty="0">
                <a:solidFill>
                  <a:srgbClr val="A31515"/>
                </a:solidFill>
                <a:effectLst/>
                <a:latin typeface="Segoe UI" panose="020B0502040204020203" pitchFamily="34" charset="0"/>
                <a:cs typeface="Segoe UI" panose="020B0502040204020203" pitchFamily="34" charset="0"/>
              </a:rPr>
              <a:t>'e'</a:t>
            </a:r>
            <a:r>
              <a:rPr lang="en-US" sz="1200" b="0" i="0" dirty="0">
                <a:solidFill>
                  <a:srgbClr val="161616"/>
                </a:solidFill>
                <a:effectLst/>
                <a:latin typeface="Segoe UI" panose="020B0502040204020203" pitchFamily="34" charset="0"/>
                <a:cs typeface="Segoe UI" panose="020B0502040204020203" pitchFamily="34" charset="0"/>
              </a:rPr>
              <a:t>, </a:t>
            </a:r>
            <a:r>
              <a:rPr lang="en-US" sz="1200" b="0" i="0" dirty="0">
                <a:solidFill>
                  <a:srgbClr val="A31515"/>
                </a:solidFill>
                <a:effectLst/>
                <a:latin typeface="Segoe UI" panose="020B0502040204020203" pitchFamily="34" charset="0"/>
                <a:cs typeface="Segoe UI" panose="020B0502040204020203" pitchFamily="34" charset="0"/>
              </a:rPr>
              <a:t>'f'</a:t>
            </a:r>
            <a:r>
              <a:rPr lang="en-US" sz="1200" b="0" i="0" dirty="0">
                <a:solidFill>
                  <a:srgbClr val="161616"/>
                </a:solidFill>
                <a:effectLst/>
                <a:latin typeface="Segoe UI" panose="020B0502040204020203" pitchFamily="34" charset="0"/>
                <a:cs typeface="Segoe UI" panose="020B0502040204020203" pitchFamily="34" charset="0"/>
              </a:rPr>
              <a:t>, </a:t>
            </a:r>
            <a:r>
              <a:rPr lang="en-US" sz="1200" b="0" i="0" dirty="0">
                <a:solidFill>
                  <a:srgbClr val="A31515"/>
                </a:solidFill>
                <a:effectLst/>
                <a:latin typeface="Segoe UI" panose="020B0502040204020203" pitchFamily="34" charset="0"/>
                <a:cs typeface="Segoe UI" panose="020B0502040204020203" pitchFamily="34" charset="0"/>
              </a:rPr>
              <a:t>'h'</a:t>
            </a:r>
            <a:r>
              <a:rPr lang="en-US" sz="1200" b="0" i="0" dirty="0">
                <a:solidFill>
                  <a:srgbClr val="161616"/>
                </a:solidFill>
                <a:effectLst/>
                <a:latin typeface="Segoe UI" panose="020B0502040204020203" pitchFamily="34" charset="0"/>
                <a:cs typeface="Segoe UI" panose="020B0502040204020203" pitchFamily="34" charset="0"/>
              </a:rPr>
              <a:t>, </a:t>
            </a:r>
            <a:r>
              <a:rPr lang="en-US" sz="1200" b="0" i="0" dirty="0">
                <a:solidFill>
                  <a:srgbClr val="A31515"/>
                </a:solidFill>
                <a:effectLst/>
                <a:latin typeface="Segoe UI" panose="020B0502040204020203" pitchFamily="34" charset="0"/>
                <a:cs typeface="Segoe UI" panose="020B0502040204020203" pitchFamily="34" charset="0"/>
              </a:rPr>
              <a:t>'</a:t>
            </a:r>
            <a:r>
              <a:rPr lang="en-US" sz="1200" b="0" i="0" dirty="0" err="1">
                <a:solidFill>
                  <a:srgbClr val="A31515"/>
                </a:solidFill>
                <a:effectLst/>
                <a:latin typeface="Segoe UI" panose="020B0502040204020203" pitchFamily="34" charset="0"/>
                <a:cs typeface="Segoe UI" panose="020B0502040204020203" pitchFamily="34" charset="0"/>
              </a:rPr>
              <a:t>i</a:t>
            </a:r>
            <a:r>
              <a:rPr lang="en-US" sz="1200" b="0" i="0" dirty="0">
                <a:solidFill>
                  <a:srgbClr val="A31515"/>
                </a:solidFill>
                <a:effectLst/>
                <a:latin typeface="Segoe UI" panose="020B0502040204020203" pitchFamily="34" charset="0"/>
                <a:cs typeface="Segoe UI" panose="020B0502040204020203" pitchFamily="34" charset="0"/>
              </a:rPr>
              <a:t>’</a:t>
            </a:r>
            <a:r>
              <a:rPr lang="en-US" sz="1200" b="0" i="0" dirty="0">
                <a:solidFill>
                  <a:srgbClr val="161616"/>
                </a:solidFill>
                <a:effectLst/>
                <a:latin typeface="Segoe UI" panose="020B0502040204020203" pitchFamily="34" charset="0"/>
                <a:cs typeface="Segoe UI" panose="020B0502040204020203" pitchFamily="34" charset="0"/>
              </a:rPr>
              <a:t>]; </a:t>
            </a:r>
            <a:br>
              <a:rPr lang="en-US" sz="1200" b="0" i="0" dirty="0">
                <a:solidFill>
                  <a:srgbClr val="161616"/>
                </a:solidFill>
                <a:effectLst/>
                <a:latin typeface="Segoe UI" panose="020B0502040204020203" pitchFamily="34" charset="0"/>
                <a:cs typeface="Segoe UI" panose="020B0502040204020203" pitchFamily="34" charset="0"/>
              </a:rPr>
            </a:br>
            <a:br>
              <a:rPr lang="en-US" sz="1200" b="0" i="0" dirty="0">
                <a:solidFill>
                  <a:srgbClr val="161616"/>
                </a:solidFill>
                <a:effectLst/>
                <a:latin typeface="Segoe UI" panose="020B0502040204020203" pitchFamily="34" charset="0"/>
                <a:cs typeface="Segoe UI" panose="020B0502040204020203" pitchFamily="34" charset="0"/>
              </a:rPr>
            </a:br>
            <a:r>
              <a:rPr lang="en-US" sz="1200" b="0" i="0" dirty="0">
                <a:solidFill>
                  <a:srgbClr val="008000"/>
                </a:solidFill>
                <a:effectLst/>
                <a:latin typeface="Segoe UI" panose="020B0502040204020203" pitchFamily="34" charset="0"/>
                <a:cs typeface="Segoe UI" panose="020B0502040204020203" pitchFamily="34" charset="0"/>
              </a:rPr>
              <a:t>// Create a jagged 2D array:</a:t>
            </a:r>
            <a:r>
              <a:rPr lang="en-US" sz="1200" b="0" i="0" dirty="0">
                <a:solidFill>
                  <a:srgbClr val="161616"/>
                </a:solidFill>
                <a:effectLst/>
                <a:latin typeface="Segoe UI" panose="020B0502040204020203" pitchFamily="34" charset="0"/>
                <a:cs typeface="Segoe UI" panose="020B0502040204020203" pitchFamily="34" charset="0"/>
              </a:rPr>
              <a:t> </a:t>
            </a:r>
            <a:br>
              <a:rPr lang="en-US" sz="1200" b="0" i="0" dirty="0">
                <a:solidFill>
                  <a:srgbClr val="161616"/>
                </a:solidFill>
                <a:effectLst/>
                <a:latin typeface="Segoe UI" panose="020B0502040204020203" pitchFamily="34" charset="0"/>
                <a:cs typeface="Segoe UI" panose="020B0502040204020203" pitchFamily="34" charset="0"/>
              </a:rPr>
            </a:br>
            <a:r>
              <a:rPr lang="en-US" sz="1200" b="0" i="0" dirty="0">
                <a:solidFill>
                  <a:srgbClr val="0101FD"/>
                </a:solidFill>
                <a:effectLst/>
                <a:latin typeface="Segoe UI" panose="020B0502040204020203" pitchFamily="34" charset="0"/>
                <a:cs typeface="Segoe UI" panose="020B0502040204020203" pitchFamily="34" charset="0"/>
              </a:rPr>
              <a:t>int</a:t>
            </a:r>
            <a:r>
              <a:rPr lang="en-US" sz="1200" b="0" i="0" dirty="0">
                <a:solidFill>
                  <a:srgbClr val="161616"/>
                </a:solidFill>
                <a:effectLst/>
                <a:latin typeface="Segoe UI" panose="020B0502040204020203" pitchFamily="34" charset="0"/>
                <a:cs typeface="Segoe UI" panose="020B0502040204020203" pitchFamily="34" charset="0"/>
              </a:rPr>
              <a:t>[][] </a:t>
            </a:r>
            <a:r>
              <a:rPr lang="en-US" sz="1200" b="0" i="0" dirty="0" err="1">
                <a:solidFill>
                  <a:srgbClr val="161616"/>
                </a:solidFill>
                <a:effectLst/>
                <a:latin typeface="Segoe UI" panose="020B0502040204020203" pitchFamily="34" charset="0"/>
                <a:cs typeface="Segoe UI" panose="020B0502040204020203" pitchFamily="34" charset="0"/>
              </a:rPr>
              <a:t>twoD</a:t>
            </a:r>
            <a:r>
              <a:rPr lang="en-US" sz="1200" b="0" i="0" dirty="0">
                <a:solidFill>
                  <a:srgbClr val="161616"/>
                </a:solidFill>
                <a:effectLst/>
                <a:latin typeface="Segoe UI" panose="020B0502040204020203" pitchFamily="34" charset="0"/>
                <a:cs typeface="Segoe UI" panose="020B0502040204020203" pitchFamily="34" charset="0"/>
              </a:rPr>
              <a:t> = [[1, 2, 3], [4, 5, 6], [7, 8, 9]]; </a:t>
            </a:r>
            <a:br>
              <a:rPr lang="en-US" sz="1200" b="0" i="0" dirty="0">
                <a:solidFill>
                  <a:srgbClr val="161616"/>
                </a:solidFill>
                <a:effectLst/>
                <a:latin typeface="Segoe UI" panose="020B0502040204020203" pitchFamily="34" charset="0"/>
                <a:cs typeface="Segoe UI" panose="020B0502040204020203" pitchFamily="34" charset="0"/>
              </a:rPr>
            </a:br>
            <a:br>
              <a:rPr lang="en-US" sz="1200" b="0" i="0" dirty="0">
                <a:solidFill>
                  <a:srgbClr val="161616"/>
                </a:solidFill>
                <a:effectLst/>
                <a:latin typeface="Segoe UI" panose="020B0502040204020203" pitchFamily="34" charset="0"/>
                <a:cs typeface="Segoe UI" panose="020B0502040204020203" pitchFamily="34" charset="0"/>
              </a:rPr>
            </a:br>
            <a:r>
              <a:rPr lang="en-US" sz="1200" b="0" i="0" dirty="0">
                <a:solidFill>
                  <a:srgbClr val="008000"/>
                </a:solidFill>
                <a:effectLst/>
                <a:latin typeface="Segoe UI" panose="020B0502040204020203" pitchFamily="34" charset="0"/>
                <a:cs typeface="Segoe UI" panose="020B0502040204020203" pitchFamily="34" charset="0"/>
              </a:rPr>
              <a:t>// Create a jagged 2D array from variables:</a:t>
            </a:r>
            <a:r>
              <a:rPr lang="en-US" sz="1200" b="0" i="0" dirty="0">
                <a:solidFill>
                  <a:srgbClr val="161616"/>
                </a:solidFill>
                <a:effectLst/>
                <a:latin typeface="Segoe UI" panose="020B0502040204020203" pitchFamily="34" charset="0"/>
                <a:cs typeface="Segoe UI" panose="020B0502040204020203" pitchFamily="34" charset="0"/>
              </a:rPr>
              <a:t> </a:t>
            </a:r>
            <a:br>
              <a:rPr lang="en-US" sz="1200" b="0" i="0" dirty="0">
                <a:solidFill>
                  <a:srgbClr val="161616"/>
                </a:solidFill>
                <a:effectLst/>
                <a:latin typeface="Segoe UI" panose="020B0502040204020203" pitchFamily="34" charset="0"/>
                <a:cs typeface="Segoe UI" panose="020B0502040204020203" pitchFamily="34" charset="0"/>
              </a:rPr>
            </a:br>
            <a:r>
              <a:rPr lang="en-US" sz="1200" b="0" i="0" dirty="0">
                <a:solidFill>
                  <a:srgbClr val="0101FD"/>
                </a:solidFill>
                <a:effectLst/>
                <a:latin typeface="Segoe UI" panose="020B0502040204020203" pitchFamily="34" charset="0"/>
                <a:cs typeface="Segoe UI" panose="020B0502040204020203" pitchFamily="34" charset="0"/>
              </a:rPr>
              <a:t>int</a:t>
            </a:r>
            <a:r>
              <a:rPr lang="en-US" sz="1200" b="0" i="0" dirty="0">
                <a:solidFill>
                  <a:srgbClr val="161616"/>
                </a:solidFill>
                <a:effectLst/>
                <a:latin typeface="Segoe UI" panose="020B0502040204020203" pitchFamily="34" charset="0"/>
                <a:cs typeface="Segoe UI" panose="020B0502040204020203" pitchFamily="34" charset="0"/>
              </a:rPr>
              <a:t>[] row0 = [1, 2, 3]; </a:t>
            </a:r>
            <a:br>
              <a:rPr lang="en-US" sz="1200" b="0" i="0" dirty="0">
                <a:solidFill>
                  <a:srgbClr val="161616"/>
                </a:solidFill>
                <a:effectLst/>
                <a:latin typeface="Segoe UI" panose="020B0502040204020203" pitchFamily="34" charset="0"/>
                <a:cs typeface="Segoe UI" panose="020B0502040204020203" pitchFamily="34" charset="0"/>
              </a:rPr>
            </a:br>
            <a:r>
              <a:rPr lang="en-US" sz="1200" b="0" i="0" dirty="0">
                <a:solidFill>
                  <a:srgbClr val="0101FD"/>
                </a:solidFill>
                <a:effectLst/>
                <a:latin typeface="Segoe UI" panose="020B0502040204020203" pitchFamily="34" charset="0"/>
                <a:cs typeface="Segoe UI" panose="020B0502040204020203" pitchFamily="34" charset="0"/>
              </a:rPr>
              <a:t>int</a:t>
            </a:r>
            <a:r>
              <a:rPr lang="en-US" sz="1200" b="0" i="0" dirty="0">
                <a:solidFill>
                  <a:srgbClr val="161616"/>
                </a:solidFill>
                <a:effectLst/>
                <a:latin typeface="Segoe UI" panose="020B0502040204020203" pitchFamily="34" charset="0"/>
                <a:cs typeface="Segoe UI" panose="020B0502040204020203" pitchFamily="34" charset="0"/>
              </a:rPr>
              <a:t>[] row1 = [4, 5, 6]; </a:t>
            </a:r>
            <a:br>
              <a:rPr lang="en-US" sz="1200" b="0" i="0" dirty="0">
                <a:solidFill>
                  <a:srgbClr val="161616"/>
                </a:solidFill>
                <a:effectLst/>
                <a:latin typeface="Segoe UI" panose="020B0502040204020203" pitchFamily="34" charset="0"/>
                <a:cs typeface="Segoe UI" panose="020B0502040204020203" pitchFamily="34" charset="0"/>
              </a:rPr>
            </a:br>
            <a:r>
              <a:rPr lang="en-US" sz="1200" b="0" i="0" dirty="0">
                <a:solidFill>
                  <a:srgbClr val="0101FD"/>
                </a:solidFill>
                <a:effectLst/>
                <a:latin typeface="Segoe UI" panose="020B0502040204020203" pitchFamily="34" charset="0"/>
                <a:cs typeface="Segoe UI" panose="020B0502040204020203" pitchFamily="34" charset="0"/>
              </a:rPr>
              <a:t>int</a:t>
            </a:r>
            <a:r>
              <a:rPr lang="en-US" sz="1200" b="0" i="0" dirty="0">
                <a:solidFill>
                  <a:srgbClr val="161616"/>
                </a:solidFill>
                <a:effectLst/>
                <a:latin typeface="Segoe UI" panose="020B0502040204020203" pitchFamily="34" charset="0"/>
                <a:cs typeface="Segoe UI" panose="020B0502040204020203" pitchFamily="34" charset="0"/>
              </a:rPr>
              <a:t>[] row2 = [7, 8, 9]; </a:t>
            </a:r>
            <a:br>
              <a:rPr lang="en-US" sz="1200" b="0" i="0" dirty="0">
                <a:solidFill>
                  <a:srgbClr val="161616"/>
                </a:solidFill>
                <a:effectLst/>
                <a:latin typeface="Segoe UI" panose="020B0502040204020203" pitchFamily="34" charset="0"/>
                <a:cs typeface="Segoe UI" panose="020B0502040204020203" pitchFamily="34" charset="0"/>
              </a:rPr>
            </a:br>
            <a:br>
              <a:rPr lang="en-US" sz="1200" b="0" i="0" dirty="0">
                <a:solidFill>
                  <a:srgbClr val="161616"/>
                </a:solidFill>
                <a:effectLst/>
                <a:latin typeface="Segoe UI" panose="020B0502040204020203" pitchFamily="34" charset="0"/>
                <a:cs typeface="Segoe UI" panose="020B0502040204020203" pitchFamily="34" charset="0"/>
              </a:rPr>
            </a:br>
            <a:r>
              <a:rPr lang="en-US" sz="1200" b="0" i="0" dirty="0">
                <a:solidFill>
                  <a:srgbClr val="0101FD"/>
                </a:solidFill>
                <a:effectLst/>
                <a:latin typeface="Segoe UI" panose="020B0502040204020203" pitchFamily="34" charset="0"/>
                <a:cs typeface="Segoe UI" panose="020B0502040204020203" pitchFamily="34" charset="0"/>
              </a:rPr>
              <a:t>int</a:t>
            </a:r>
            <a:r>
              <a:rPr lang="en-US" sz="1200" b="0" i="0" dirty="0">
                <a:solidFill>
                  <a:srgbClr val="161616"/>
                </a:solidFill>
                <a:effectLst/>
                <a:latin typeface="Segoe UI" panose="020B0502040204020203" pitchFamily="34" charset="0"/>
                <a:cs typeface="Segoe UI" panose="020B0502040204020203" pitchFamily="34" charset="0"/>
              </a:rPr>
              <a:t>[][] </a:t>
            </a:r>
            <a:r>
              <a:rPr lang="en-US" sz="1200" b="0" i="0" dirty="0" err="1">
                <a:solidFill>
                  <a:srgbClr val="161616"/>
                </a:solidFill>
                <a:effectLst/>
                <a:latin typeface="Segoe UI" panose="020B0502040204020203" pitchFamily="34" charset="0"/>
                <a:cs typeface="Segoe UI" panose="020B0502040204020203" pitchFamily="34" charset="0"/>
              </a:rPr>
              <a:t>twoDFromVariables</a:t>
            </a:r>
            <a:r>
              <a:rPr lang="en-US" sz="1200" b="0" i="0" dirty="0">
                <a:solidFill>
                  <a:srgbClr val="161616"/>
                </a:solidFill>
                <a:effectLst/>
                <a:latin typeface="Segoe UI" panose="020B0502040204020203" pitchFamily="34" charset="0"/>
                <a:cs typeface="Segoe UI" panose="020B0502040204020203" pitchFamily="34" charset="0"/>
              </a:rPr>
              <a:t> = [row0, row1, row2];</a:t>
            </a:r>
            <a:endParaRPr lang="en-US" sz="1200" dirty="0">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43D6575E-39D8-BD33-E165-102157A5E798}"/>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V12_02_CollectionExpressions</a:t>
            </a:r>
          </a:p>
        </p:txBody>
      </p:sp>
    </p:spTree>
    <p:extLst>
      <p:ext uri="{BB962C8B-B14F-4D97-AF65-F5344CB8AC3E}">
        <p14:creationId xmlns:p14="http://schemas.microsoft.com/office/powerpoint/2010/main" val="31183047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Collection expressions – spread operator</a:t>
            </a:r>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69344"/>
          </a:xfrm>
        </p:spPr>
        <p:txBody>
          <a:bodyPr>
            <a:normAutofit/>
          </a:bodyPr>
          <a:lstStyle/>
          <a:p>
            <a:pPr marL="0" indent="0">
              <a:buNone/>
            </a:pPr>
            <a:r>
              <a:rPr lang="en-US" sz="1400" dirty="0">
                <a:latin typeface="Segoe UI" panose="020B0502040204020203" pitchFamily="34" charset="0"/>
                <a:cs typeface="Segoe UI" panose="020B0502040204020203" pitchFamily="34" charset="0"/>
              </a:rPr>
              <a:t>The spread operator, .. in a collection expression replaces its argument with the elements from that collection. </a:t>
            </a: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44</a:t>
            </a:fld>
            <a:endParaRPr lang="en-GB" dirty="0"/>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87338" y="1608851"/>
            <a:ext cx="7478965" cy="3130789"/>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row0 = [1, 2, 3];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row1 = [4, 5, 6];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row2 = [7, 8, 9]; </a:t>
            </a:r>
            <a:br>
              <a:rPr lang="en-US" sz="1200" b="0" i="0" dirty="0">
                <a:solidFill>
                  <a:srgbClr val="161616"/>
                </a:solidFill>
                <a:effectLst/>
                <a:latin typeface="Cascadia Mono" panose="020B0609020000020004" pitchFamily="49" charset="0"/>
                <a:cs typeface="Cascadia Mono" panose="020B0609020000020004" pitchFamily="49" charset="0"/>
              </a:rPr>
            </a:br>
            <a:endParaRPr lang="en-US" sz="1200" b="0" i="0" dirty="0">
              <a:solidFill>
                <a:srgbClr val="161616"/>
              </a:solidFill>
              <a:effectLst/>
              <a:latin typeface="Cascadia Mono" panose="020B0609020000020004" pitchFamily="49" charset="0"/>
              <a:cs typeface="Cascadia Mono" panose="020B0609020000020004" pitchFamily="49" charset="0"/>
            </a:endParaRPr>
          </a:p>
          <a:p>
            <a:pPr marL="0" indent="0">
              <a:buNone/>
            </a:pP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single = [..row0, ..row1, ..row2]; </a:t>
            </a:r>
            <a:br>
              <a:rPr lang="en-US" sz="1200" b="0" i="0" dirty="0">
                <a:solidFill>
                  <a:srgbClr val="161616"/>
                </a:solidFill>
                <a:effectLst/>
                <a:latin typeface="Cascadia Mono" panose="020B0609020000020004" pitchFamily="49" charset="0"/>
                <a:cs typeface="Cascadia Mono" panose="020B0609020000020004" pitchFamily="49" charset="0"/>
              </a:rPr>
            </a:br>
            <a:endParaRPr lang="en-US" sz="1200" b="0" i="0" dirty="0">
              <a:solidFill>
                <a:srgbClr val="161616"/>
              </a:solidFill>
              <a:effectLst/>
              <a:latin typeface="Cascadia Mono" panose="020B0609020000020004" pitchFamily="49" charset="0"/>
              <a:cs typeface="Cascadia Mono" panose="020B0609020000020004" pitchFamily="49" charset="0"/>
            </a:endParaRPr>
          </a:p>
          <a:p>
            <a:pPr marL="0" indent="0">
              <a:buNone/>
            </a:pPr>
            <a:r>
              <a:rPr lang="en-US" sz="1200" b="0" i="0" dirty="0">
                <a:solidFill>
                  <a:srgbClr val="0101FD"/>
                </a:solidFill>
                <a:effectLst/>
                <a:latin typeface="Cascadia Mono" panose="020B0609020000020004" pitchFamily="49" charset="0"/>
                <a:cs typeface="Cascadia Mono" panose="020B0609020000020004" pitchFamily="49" charset="0"/>
              </a:rPr>
              <a:t>foreach</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var</a:t>
            </a:r>
            <a:r>
              <a:rPr lang="en-US" sz="1200" b="0" i="0" dirty="0">
                <a:solidFill>
                  <a:srgbClr val="161616"/>
                </a:solidFill>
                <a:effectLst/>
                <a:latin typeface="Cascadia Mono" panose="020B0609020000020004" pitchFamily="49" charset="0"/>
                <a:cs typeface="Cascadia Mono" panose="020B0609020000020004" pitchFamily="49" charset="0"/>
              </a:rPr>
              <a:t> element </a:t>
            </a:r>
            <a:r>
              <a:rPr lang="en-US" sz="1200" b="0" i="0" dirty="0">
                <a:solidFill>
                  <a:srgbClr val="0101FD"/>
                </a:solidFill>
                <a:effectLst/>
                <a:latin typeface="Cascadia Mono" panose="020B0609020000020004" pitchFamily="49" charset="0"/>
                <a:cs typeface="Cascadia Mono" panose="020B0609020000020004" pitchFamily="49" charset="0"/>
              </a:rPr>
              <a:t>in</a:t>
            </a:r>
            <a:r>
              <a:rPr lang="en-US" sz="1200" b="0" i="0" dirty="0">
                <a:solidFill>
                  <a:srgbClr val="161616"/>
                </a:solidFill>
                <a:effectLst/>
                <a:latin typeface="Cascadia Mono" panose="020B0609020000020004" pitchFamily="49" charset="0"/>
                <a:cs typeface="Cascadia Mono" panose="020B0609020000020004" pitchFamily="49" charset="0"/>
              </a:rPr>
              <a:t> single)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161616"/>
                </a:solidFill>
                <a:effectLst/>
                <a:latin typeface="Cascadia Mono" panose="020B0609020000020004" pitchFamily="49" charset="0"/>
                <a:cs typeface="Cascadia Mono" panose="020B0609020000020004" pitchFamily="49" charset="0"/>
              </a:rPr>
              <a:t>Console.Write</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A31515"/>
                </a:solidFill>
                <a:effectLst/>
                <a:latin typeface="Cascadia Mono" panose="020B0609020000020004" pitchFamily="49" charset="0"/>
                <a:cs typeface="Cascadia Mono" panose="020B0609020000020004" pitchFamily="49" charset="0"/>
              </a:rPr>
              <a:t>$"</a:t>
            </a:r>
            <a:r>
              <a:rPr lang="en-US" sz="1200" b="0" i="0" dirty="0">
                <a:solidFill>
                  <a:srgbClr val="0451A5"/>
                </a:solidFill>
                <a:effectLst/>
                <a:latin typeface="Cascadia Mono" panose="020B0609020000020004" pitchFamily="49" charset="0"/>
                <a:cs typeface="Cascadia Mono" panose="020B0609020000020004" pitchFamily="49" charset="0"/>
              </a:rPr>
              <a:t>{element}</a:t>
            </a:r>
            <a:r>
              <a:rPr lang="en-US" sz="1200" b="0" i="0" dirty="0">
                <a:solidFill>
                  <a:srgbClr val="A31515"/>
                </a:solidFill>
                <a:effectLst/>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08000"/>
                </a:solidFill>
                <a:effectLst/>
                <a:latin typeface="Cascadia Mono" panose="020B0609020000020004" pitchFamily="49" charset="0"/>
                <a:cs typeface="Cascadia Mono" panose="020B0609020000020004" pitchFamily="49" charset="0"/>
              </a:rPr>
              <a:t>// output: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8000"/>
                </a:solidFill>
                <a:effectLst/>
                <a:latin typeface="Cascadia Mono" panose="020B0609020000020004" pitchFamily="49" charset="0"/>
                <a:cs typeface="Cascadia Mono" panose="020B0609020000020004" pitchFamily="49" charset="0"/>
              </a:rPr>
              <a:t>// 1, 2, 3, 4, 5, 6, 7, 8, 9,</a:t>
            </a:r>
            <a:endParaRPr lang="en-US" sz="4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43D6575E-39D8-BD33-E165-102157A5E798}"/>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V12_02_CollectionExpressions</a:t>
            </a:r>
          </a:p>
        </p:txBody>
      </p:sp>
    </p:spTree>
    <p:extLst>
      <p:ext uri="{BB962C8B-B14F-4D97-AF65-F5344CB8AC3E}">
        <p14:creationId xmlns:p14="http://schemas.microsoft.com/office/powerpoint/2010/main" val="27268960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Ref </a:t>
            </a:r>
            <a:r>
              <a:rPr lang="en-US" dirty="0" err="1"/>
              <a:t>readonly</a:t>
            </a:r>
            <a:r>
              <a:rPr lang="en-US" dirty="0"/>
              <a:t> parameters</a:t>
            </a:r>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69344"/>
          </a:xfrm>
        </p:spPr>
        <p:txBody>
          <a:bodyPr>
            <a:normAutofit/>
          </a:bodyPr>
          <a:lstStyle/>
          <a:p>
            <a:pPr marL="0" indent="0">
              <a:buNone/>
            </a:pPr>
            <a:r>
              <a:rPr lang="en-US" sz="1400" dirty="0">
                <a:latin typeface="Segoe UI" panose="020B0502040204020203" pitchFamily="34" charset="0"/>
                <a:cs typeface="Segoe UI" panose="020B0502040204020203" pitchFamily="34" charset="0"/>
              </a:rPr>
              <a:t>C# added in parameters as a way to pass </a:t>
            </a:r>
            <a:r>
              <a:rPr lang="en-US" sz="1400" dirty="0" err="1">
                <a:latin typeface="Segoe UI" panose="020B0502040204020203" pitchFamily="34" charset="0"/>
                <a:cs typeface="Segoe UI" panose="020B0502040204020203" pitchFamily="34" charset="0"/>
              </a:rPr>
              <a:t>readonly</a:t>
            </a:r>
            <a:r>
              <a:rPr lang="en-US" sz="1400" dirty="0">
                <a:latin typeface="Segoe UI" panose="020B0502040204020203" pitchFamily="34" charset="0"/>
                <a:cs typeface="Segoe UI" panose="020B0502040204020203" pitchFamily="34" charset="0"/>
              </a:rPr>
              <a:t> references. in parameters allow both variables and values, and can be used without any annotation on arguments.</a:t>
            </a: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45</a:t>
            </a:fld>
            <a:endParaRPr lang="en-GB" dirty="0"/>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87338" y="1608851"/>
            <a:ext cx="7478965" cy="3130789"/>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dirty="0">
                <a:solidFill>
                  <a:srgbClr val="0000FF"/>
                </a:solidFill>
                <a:latin typeface="Cascadia Mono" panose="020B0609020000020004" pitchFamily="49" charset="0"/>
              </a:rPr>
              <a:t>static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void</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MyMethod</a:t>
            </a:r>
            <a:r>
              <a:rPr lang="en-US" sz="1200" dirty="0">
                <a:solidFill>
                  <a:srgbClr val="000000"/>
                </a:solidFill>
                <a:latin typeface="Cascadia Mono" panose="020B0609020000020004" pitchFamily="49" charset="0"/>
              </a:rPr>
              <a:t>(</a:t>
            </a:r>
            <a:r>
              <a:rPr lang="en-US" sz="1200" dirty="0">
                <a:solidFill>
                  <a:srgbClr val="0000FF"/>
                </a:solidFill>
                <a:latin typeface="Cascadia Mono" panose="020B0609020000020004" pitchFamily="49" charset="0"/>
              </a:rPr>
              <a:t>in</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DateTime</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myDate</a:t>
            </a:r>
            <a:r>
              <a:rPr lang="en-US" sz="1200" dirty="0">
                <a:solidFill>
                  <a:srgbClr val="000000"/>
                </a:solidFill>
                <a:latin typeface="Cascadia Mono" panose="020B0609020000020004" pitchFamily="49" charset="0"/>
              </a:rPr>
              <a:t>)</a:t>
            </a:r>
            <a:br>
              <a:rPr lang="en-US"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a:solidFill>
                  <a:srgbClr val="008000"/>
                </a:solidFill>
                <a:latin typeface="Cascadia Mono" panose="020B0609020000020004" pitchFamily="49" charset="0"/>
              </a:rPr>
              <a:t>//this is allowed</a:t>
            </a:r>
            <a:br>
              <a:rPr lang="cs-CZ" sz="1200" dirty="0">
                <a:solidFill>
                  <a:srgbClr val="008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Console.WriteLine</a:t>
            </a:r>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myDate</a:t>
            </a: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var</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dateB</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myDate.AddDays</a:t>
            </a:r>
            <a:r>
              <a:rPr lang="en-US" sz="1200" dirty="0">
                <a:solidFill>
                  <a:srgbClr val="000000"/>
                </a:solidFill>
                <a:latin typeface="Cascadia Mono" panose="020B0609020000020004" pitchFamily="49" charset="0"/>
              </a:rPr>
              <a:t>(5);</a:t>
            </a:r>
            <a:br>
              <a:rPr lang="cs-CZ" sz="1200" dirty="0">
                <a:solidFill>
                  <a:srgbClr val="000000"/>
                </a:solidFill>
                <a:latin typeface="Cascadia Mono" panose="020B0609020000020004" pitchFamily="49" charset="0"/>
              </a:rPr>
            </a:b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a:solidFill>
                  <a:srgbClr val="008000"/>
                </a:solidFill>
                <a:latin typeface="Cascadia Mono" panose="020B0609020000020004" pitchFamily="49" charset="0"/>
              </a:rPr>
              <a:t>//this is not allowed</a:t>
            </a:r>
            <a:br>
              <a:rPr lang="cs-CZ" sz="1200" dirty="0">
                <a:solidFill>
                  <a:srgbClr val="008000"/>
                </a:solidFill>
                <a:latin typeface="Cascadia Mono" panose="020B0609020000020004" pitchFamily="49" charset="0"/>
              </a:rPr>
            </a:br>
            <a:r>
              <a:rPr lang="en-US" sz="1200" dirty="0">
                <a:solidFill>
                  <a:srgbClr val="FF0000"/>
                </a:solidFill>
                <a:latin typeface="Cascadia Mono" panose="020B0609020000020004" pitchFamily="49" charset="0"/>
              </a:rPr>
              <a:t>    </a:t>
            </a:r>
            <a:r>
              <a:rPr lang="en-US" sz="1200" dirty="0" err="1">
                <a:solidFill>
                  <a:srgbClr val="FF0000"/>
                </a:solidFill>
                <a:latin typeface="Cascadia Mono" panose="020B0609020000020004" pitchFamily="49" charset="0"/>
              </a:rPr>
              <a:t>myDate</a:t>
            </a:r>
            <a:r>
              <a:rPr lang="en-US" sz="1200" dirty="0">
                <a:solidFill>
                  <a:srgbClr val="FF0000"/>
                </a:solidFill>
                <a:latin typeface="Cascadia Mono" panose="020B0609020000020004" pitchFamily="49" charset="0"/>
              </a:rPr>
              <a:t> = </a:t>
            </a:r>
            <a:r>
              <a:rPr lang="en-US" sz="1200" dirty="0" err="1">
                <a:solidFill>
                  <a:srgbClr val="FF0000"/>
                </a:solidFill>
                <a:latin typeface="Cascadia Mono" panose="020B0609020000020004" pitchFamily="49" charset="0"/>
              </a:rPr>
              <a:t>DateTime.Now</a:t>
            </a:r>
            <a:r>
              <a:rPr lang="en-US" sz="1200" dirty="0">
                <a:solidFill>
                  <a:srgbClr val="FF0000"/>
                </a:solidFill>
                <a:latin typeface="Cascadia Mono" panose="020B0609020000020004" pitchFamily="49" charset="0"/>
              </a:rPr>
              <a:t>;</a:t>
            </a:r>
            <a:br>
              <a:rPr lang="cs-CZ" sz="1200" dirty="0">
                <a:solidFill>
                  <a:srgbClr val="FF0000"/>
                </a:solidFill>
                <a:latin typeface="Cascadia Mono" panose="020B0609020000020004" pitchFamily="49" charset="0"/>
              </a:rPr>
            </a:br>
            <a:r>
              <a:rPr lang="en-US" sz="1200" dirty="0">
                <a:solidFill>
                  <a:srgbClr val="FF0000"/>
                </a:solidFill>
                <a:latin typeface="Cascadia Mono" panose="020B0609020000020004" pitchFamily="49" charset="0"/>
              </a:rPr>
              <a:t>    </a:t>
            </a:r>
            <a:r>
              <a:rPr lang="en-US" sz="1200" dirty="0" err="1">
                <a:solidFill>
                  <a:srgbClr val="FF0000"/>
                </a:solidFill>
                <a:latin typeface="Cascadia Mono" panose="020B0609020000020004" pitchFamily="49" charset="0"/>
              </a:rPr>
              <a:t>myDate.Hour</a:t>
            </a:r>
            <a:r>
              <a:rPr lang="en-US" sz="1200" dirty="0">
                <a:solidFill>
                  <a:srgbClr val="FF0000"/>
                </a:solidFill>
                <a:latin typeface="Cascadia Mono" panose="020B0609020000020004" pitchFamily="49" charset="0"/>
              </a:rPr>
              <a:t> = 10;</a:t>
            </a:r>
            <a:br>
              <a:rPr lang="cs-CZ" sz="1200" dirty="0">
                <a:solidFill>
                  <a:srgbClr val="008000"/>
                </a:solidFill>
                <a:latin typeface="Cascadia Mono" panose="020B0609020000020004" pitchFamily="49" charset="0"/>
              </a:rPr>
            </a:b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br>
              <a:rPr lang="cs-CZ" sz="1200" dirty="0">
                <a:solidFill>
                  <a:srgbClr val="000000"/>
                </a:solidFill>
                <a:latin typeface="Cascadia Mono" panose="020B0609020000020004" pitchFamily="49" charset="0"/>
              </a:rPr>
            </a:b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static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void</a:t>
            </a:r>
            <a:r>
              <a:rPr lang="en-US" sz="1200" dirty="0">
                <a:solidFill>
                  <a:srgbClr val="000000"/>
                </a:solidFill>
                <a:latin typeface="Cascadia Mono" panose="020B0609020000020004" pitchFamily="49" charset="0"/>
              </a:rPr>
              <a:t> Run()</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var</a:t>
            </a:r>
            <a:r>
              <a:rPr lang="en-US" sz="1200" dirty="0">
                <a:solidFill>
                  <a:srgbClr val="000000"/>
                </a:solidFill>
                <a:latin typeface="Cascadia Mono" panose="020B0609020000020004" pitchFamily="49" charset="0"/>
              </a:rPr>
              <a:t> dt =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DateTime</a:t>
            </a: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MyMethod</a:t>
            </a:r>
            <a:r>
              <a:rPr lang="en-US" sz="1200" dirty="0">
                <a:solidFill>
                  <a:srgbClr val="000000"/>
                </a:solidFill>
                <a:latin typeface="Cascadia Mono" panose="020B0609020000020004" pitchFamily="49" charset="0"/>
              </a:rPr>
              <a:t>(dt);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43D6575E-39D8-BD33-E165-102157A5E798}"/>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V12_03_ReadOnlyReference</a:t>
            </a:r>
          </a:p>
        </p:txBody>
      </p:sp>
    </p:spTree>
    <p:extLst>
      <p:ext uri="{BB962C8B-B14F-4D97-AF65-F5344CB8AC3E}">
        <p14:creationId xmlns:p14="http://schemas.microsoft.com/office/powerpoint/2010/main" val="18536184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Default Lambda function parameters</a:t>
            </a:r>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69344"/>
          </a:xfrm>
        </p:spPr>
        <p:txBody>
          <a:bodyPr>
            <a:normAutofit/>
          </a:bodyPr>
          <a:lstStyle/>
          <a:p>
            <a:pPr marL="0" indent="0">
              <a:buNone/>
            </a:pPr>
            <a:r>
              <a:rPr lang="cs-CZ" sz="1400" dirty="0">
                <a:latin typeface="Segoe UI" panose="020B0502040204020203" pitchFamily="34" charset="0"/>
                <a:cs typeface="Segoe UI" panose="020B0502040204020203" pitchFamily="34" charset="0"/>
              </a:rPr>
              <a:t>P</a:t>
            </a:r>
            <a:r>
              <a:rPr lang="en-US" sz="1400" dirty="0" err="1">
                <a:latin typeface="Segoe UI" panose="020B0502040204020203" pitchFamily="34" charset="0"/>
                <a:cs typeface="Segoe UI" panose="020B0502040204020203" pitchFamily="34" charset="0"/>
              </a:rPr>
              <a:t>rovide</a:t>
            </a:r>
            <a:r>
              <a:rPr lang="en-US" sz="1400" dirty="0">
                <a:latin typeface="Segoe UI" panose="020B0502040204020203" pitchFamily="34" charset="0"/>
                <a:cs typeface="Segoe UI" panose="020B0502040204020203" pitchFamily="34" charset="0"/>
              </a:rPr>
              <a:t> default values for parameters on lambda expressions. The syntax and the restrictions on default parameter values are the same as for methods and local functions. </a:t>
            </a: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46</a:t>
            </a:fld>
            <a:endParaRPr lang="en-GB" dirty="0"/>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87338" y="1608851"/>
            <a:ext cx="7478965" cy="1351519"/>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fr-FR" sz="1200" dirty="0">
                <a:solidFill>
                  <a:srgbClr val="0000FF"/>
                </a:solidFill>
                <a:latin typeface="Cascadia Mono" panose="020B0609020000020004" pitchFamily="49" charset="0"/>
              </a:rPr>
              <a:t>var</a:t>
            </a:r>
            <a:r>
              <a:rPr lang="fr-FR" sz="1200" dirty="0">
                <a:solidFill>
                  <a:srgbClr val="000000"/>
                </a:solidFill>
                <a:latin typeface="Cascadia Mono" panose="020B0609020000020004" pitchFamily="49" charset="0"/>
              </a:rPr>
              <a:t> </a:t>
            </a:r>
            <a:r>
              <a:rPr lang="fr-FR" sz="1200" dirty="0" err="1">
                <a:solidFill>
                  <a:srgbClr val="000000"/>
                </a:solidFill>
                <a:latin typeface="Cascadia Mono" panose="020B0609020000020004" pitchFamily="49" charset="0"/>
              </a:rPr>
              <a:t>IncrementBy</a:t>
            </a:r>
            <a:r>
              <a:rPr lang="fr-FR" sz="1200" dirty="0">
                <a:solidFill>
                  <a:srgbClr val="000000"/>
                </a:solidFill>
                <a:latin typeface="Cascadia Mono" panose="020B0609020000020004" pitchFamily="49" charset="0"/>
              </a:rPr>
              <a:t> = (</a:t>
            </a:r>
            <a:r>
              <a:rPr lang="fr-FR" sz="1200" dirty="0" err="1">
                <a:solidFill>
                  <a:srgbClr val="0000FF"/>
                </a:solidFill>
                <a:latin typeface="Cascadia Mono" panose="020B0609020000020004" pitchFamily="49" charset="0"/>
              </a:rPr>
              <a:t>int</a:t>
            </a:r>
            <a:r>
              <a:rPr lang="fr-FR" sz="1200" dirty="0">
                <a:solidFill>
                  <a:srgbClr val="000000"/>
                </a:solidFill>
                <a:latin typeface="Cascadia Mono" panose="020B0609020000020004" pitchFamily="49" charset="0"/>
              </a:rPr>
              <a:t> source, </a:t>
            </a:r>
            <a:r>
              <a:rPr lang="fr-FR" sz="1200" dirty="0" err="1">
                <a:solidFill>
                  <a:srgbClr val="0000FF"/>
                </a:solidFill>
                <a:latin typeface="Cascadia Mono" panose="020B0609020000020004" pitchFamily="49" charset="0"/>
              </a:rPr>
              <a:t>int</a:t>
            </a:r>
            <a:r>
              <a:rPr lang="fr-FR" sz="1200" dirty="0">
                <a:solidFill>
                  <a:srgbClr val="000000"/>
                </a:solidFill>
                <a:latin typeface="Cascadia Mono" panose="020B0609020000020004" pitchFamily="49" charset="0"/>
              </a:rPr>
              <a:t> </a:t>
            </a:r>
            <a:r>
              <a:rPr lang="fr-FR" sz="1200" dirty="0" err="1">
                <a:solidFill>
                  <a:srgbClr val="000000"/>
                </a:solidFill>
                <a:latin typeface="Cascadia Mono" panose="020B0609020000020004" pitchFamily="49" charset="0"/>
              </a:rPr>
              <a:t>increment</a:t>
            </a:r>
            <a:r>
              <a:rPr lang="fr-FR" sz="1200" dirty="0">
                <a:solidFill>
                  <a:srgbClr val="000000"/>
                </a:solidFill>
                <a:latin typeface="Cascadia Mono" panose="020B0609020000020004" pitchFamily="49" charset="0"/>
              </a:rPr>
              <a:t> = 1) </a:t>
            </a:r>
            <a:br>
              <a:rPr lang="cs-CZ" sz="1200" dirty="0">
                <a:solidFill>
                  <a:srgbClr val="000000"/>
                </a:solidFill>
                <a:latin typeface="Cascadia Mono" panose="020B0609020000020004" pitchFamily="49" charset="0"/>
              </a:rPr>
            </a:br>
            <a:r>
              <a:rPr lang="cs-CZ" sz="1200" dirty="0">
                <a:solidFill>
                  <a:srgbClr val="000000"/>
                </a:solidFill>
                <a:latin typeface="Cascadia Mono" panose="020B0609020000020004" pitchFamily="49" charset="0"/>
              </a:rPr>
              <a:t>    </a:t>
            </a:r>
            <a:r>
              <a:rPr lang="fr-FR" sz="1200" dirty="0">
                <a:solidFill>
                  <a:srgbClr val="000000"/>
                </a:solidFill>
                <a:latin typeface="Cascadia Mono" panose="020B0609020000020004" pitchFamily="49" charset="0"/>
              </a:rPr>
              <a:t>=&gt; source + </a:t>
            </a:r>
            <a:r>
              <a:rPr lang="fr-FR" sz="1200" dirty="0" err="1">
                <a:solidFill>
                  <a:srgbClr val="000000"/>
                </a:solidFill>
                <a:latin typeface="Cascadia Mono" panose="020B0609020000020004" pitchFamily="49" charset="0"/>
              </a:rPr>
              <a:t>increment</a:t>
            </a:r>
            <a:r>
              <a:rPr lang="fr-FR"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br>
              <a:rPr lang="cs-CZ" sz="1200" dirty="0">
                <a:solidFill>
                  <a:srgbClr val="000000"/>
                </a:solidFill>
                <a:latin typeface="Cascadia Mono" panose="020B0609020000020004" pitchFamily="49" charset="0"/>
              </a:rPr>
            </a:br>
            <a:r>
              <a:rPr lang="en-US" sz="1200" dirty="0" err="1">
                <a:solidFill>
                  <a:srgbClr val="000000"/>
                </a:solidFill>
                <a:latin typeface="Cascadia Mono" panose="020B0609020000020004" pitchFamily="49" charset="0"/>
              </a:rPr>
              <a:t>Console.WriteLine</a:t>
            </a:r>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IncrementBy</a:t>
            </a:r>
            <a:r>
              <a:rPr lang="en-US" sz="1200" dirty="0">
                <a:solidFill>
                  <a:srgbClr val="000000"/>
                </a:solidFill>
                <a:latin typeface="Cascadia Mono" panose="020B0609020000020004" pitchFamily="49" charset="0"/>
              </a:rPr>
              <a:t>(5)); </a:t>
            </a:r>
            <a:r>
              <a:rPr lang="en-US" sz="1200" dirty="0">
                <a:solidFill>
                  <a:srgbClr val="008000"/>
                </a:solidFill>
                <a:latin typeface="Cascadia Mono" panose="020B0609020000020004" pitchFamily="49" charset="0"/>
              </a:rPr>
              <a:t>// 6</a:t>
            </a:r>
            <a:br>
              <a:rPr lang="cs-CZ" sz="1200" dirty="0">
                <a:solidFill>
                  <a:srgbClr val="008000"/>
                </a:solidFill>
                <a:latin typeface="Cascadia Mono" panose="020B0609020000020004" pitchFamily="49" charset="0"/>
              </a:rPr>
            </a:br>
            <a:r>
              <a:rPr lang="en-US" sz="1200" dirty="0" err="1">
                <a:solidFill>
                  <a:srgbClr val="000000"/>
                </a:solidFill>
                <a:latin typeface="Cascadia Mono" panose="020B0609020000020004" pitchFamily="49" charset="0"/>
              </a:rPr>
              <a:t>Console.WriteLine</a:t>
            </a:r>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IncrementBy</a:t>
            </a:r>
            <a:r>
              <a:rPr lang="en-US" sz="1200" dirty="0">
                <a:solidFill>
                  <a:srgbClr val="000000"/>
                </a:solidFill>
                <a:latin typeface="Cascadia Mono" panose="020B0609020000020004" pitchFamily="49" charset="0"/>
              </a:rPr>
              <a:t>(5, 2)); </a:t>
            </a:r>
            <a:r>
              <a:rPr lang="en-US" sz="1200" dirty="0">
                <a:solidFill>
                  <a:srgbClr val="008000"/>
                </a:solidFill>
                <a:latin typeface="Cascadia Mono" panose="020B0609020000020004" pitchFamily="49" charset="0"/>
              </a:rPr>
              <a:t>// 7</a:t>
            </a:r>
            <a:br>
              <a:rPr lang="cs-CZ" sz="1200" dirty="0">
                <a:solidFill>
                  <a:srgbClr val="008000"/>
                </a:solidFill>
                <a:latin typeface="Cascadia Mono" panose="020B0609020000020004" pitchFamily="49" charset="0"/>
              </a:rPr>
            </a:br>
            <a:endParaRPr lang="en-US" sz="1200" dirty="0">
              <a:solidFill>
                <a:srgbClr val="000000"/>
              </a:solidFill>
              <a:latin typeface="Cascadia Mono" panose="020B0609020000020004" pitchFamily="49" charset="0"/>
            </a:endParaRPr>
          </a:p>
        </p:txBody>
      </p:sp>
      <p:sp>
        <p:nvSpPr>
          <p:cNvPr id="6" name="TextBox 5">
            <a:extLst>
              <a:ext uri="{FF2B5EF4-FFF2-40B4-BE49-F238E27FC236}">
                <a16:creationId xmlns:a16="http://schemas.microsoft.com/office/drawing/2014/main" id="{43D6575E-39D8-BD33-E165-102157A5E798}"/>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V12_04_DefaultLambdaParams1</a:t>
            </a:r>
          </a:p>
        </p:txBody>
      </p:sp>
    </p:spTree>
    <p:extLst>
      <p:ext uri="{BB962C8B-B14F-4D97-AF65-F5344CB8AC3E}">
        <p14:creationId xmlns:p14="http://schemas.microsoft.com/office/powerpoint/2010/main" val="40252374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Default Lambda function parameters</a:t>
            </a:r>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386960"/>
          </a:xfrm>
        </p:spPr>
        <p:txBody>
          <a:bodyPr>
            <a:normAutofit/>
          </a:bodyPr>
          <a:lstStyle/>
          <a:p>
            <a:pPr marL="0" indent="0">
              <a:buNone/>
            </a:pPr>
            <a:r>
              <a:rPr lang="cs-CZ" sz="1400" dirty="0">
                <a:latin typeface="Segoe UI" panose="020B0502040204020203" pitchFamily="34" charset="0"/>
                <a:cs typeface="Segoe UI" panose="020B0502040204020203" pitchFamily="34" charset="0"/>
              </a:rPr>
              <a:t>Use lambda expression with default parameter as a delegate</a:t>
            </a:r>
            <a:endParaRPr lang="en-US" sz="1400" dirty="0">
              <a:latin typeface="Segoe UI" panose="020B0502040204020203" pitchFamily="34" charset="0"/>
              <a:cs typeface="Segoe UI" panose="020B0502040204020203" pitchFamily="34"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47</a:t>
            </a:fld>
            <a:endParaRPr lang="en-GB" dirty="0"/>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87338" y="1188348"/>
            <a:ext cx="7987982" cy="3486522"/>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dirty="0">
                <a:solidFill>
                  <a:srgbClr val="0000FF"/>
                </a:solidFill>
                <a:latin typeface="Cascadia Mono" panose="020B0609020000020004" pitchFamily="49" charset="0"/>
              </a:rPr>
              <a:t>private</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delegate</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a:t>
            </a:r>
            <a:r>
              <a:rPr lang="en-US" sz="1200" dirty="0" err="1">
                <a:solidFill>
                  <a:srgbClr val="2B91AF"/>
                </a:solidFill>
                <a:latin typeface="Cascadia Mono" panose="020B0609020000020004" pitchFamily="49" charset="0"/>
              </a:rPr>
              <a:t>IncrementByDelegate</a:t>
            </a:r>
            <a:r>
              <a:rPr lang="en-US" sz="1200" dirty="0">
                <a:solidFill>
                  <a:srgbClr val="000000"/>
                </a:solidFill>
                <a:latin typeface="Cascadia Mono" panose="020B0609020000020004" pitchFamily="49" charset="0"/>
              </a:rPr>
              <a:t>(</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source,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increment = 1);</a:t>
            </a:r>
            <a:br>
              <a:rPr lang="cs-CZ" sz="1200" dirty="0">
                <a:solidFill>
                  <a:srgbClr val="000000"/>
                </a:solidFill>
                <a:latin typeface="Cascadia Mono" panose="020B0609020000020004" pitchFamily="49" charset="0"/>
              </a:rPr>
            </a:br>
            <a:br>
              <a:rPr lang="cs-CZ" sz="1200" dirty="0">
                <a:solidFill>
                  <a:srgbClr val="000000"/>
                </a:solidFill>
                <a:latin typeface="Cascadia Mono" panose="020B0609020000020004" pitchFamily="49" charset="0"/>
              </a:rPr>
            </a:br>
            <a:r>
              <a:rPr lang="en-US" sz="1200" dirty="0">
                <a:solidFill>
                  <a:srgbClr val="0000FF"/>
                </a:solidFill>
                <a:latin typeface="Cascadia Mono" panose="020B0609020000020004" pitchFamily="49" charset="0"/>
              </a:rPr>
              <a:t>private</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static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MyIncrementFunction</a:t>
            </a:r>
            <a:r>
              <a:rPr lang="en-US" sz="1200" dirty="0">
                <a:solidFill>
                  <a:srgbClr val="000000"/>
                </a:solidFill>
                <a:latin typeface="Cascadia Mono" panose="020B0609020000020004" pitchFamily="49" charset="0"/>
              </a:rPr>
              <a:t>(</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source,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increment = 1) </a:t>
            </a:r>
            <a:br>
              <a:rPr lang="cs-CZ" sz="1200" dirty="0">
                <a:solidFill>
                  <a:srgbClr val="000000"/>
                </a:solidFill>
                <a:latin typeface="Cascadia Mono" panose="020B0609020000020004" pitchFamily="49" charset="0"/>
              </a:rPr>
            </a:br>
            <a:r>
              <a:rPr lang="cs-CZ" sz="1200" dirty="0">
                <a:solidFill>
                  <a:srgbClr val="000000"/>
                </a:solidFill>
                <a:latin typeface="Cascadia Mono" panose="020B0609020000020004" pitchFamily="49" charset="0"/>
              </a:rPr>
              <a:t>    </a:t>
            </a:r>
            <a:r>
              <a:rPr lang="en-US" sz="1200" dirty="0">
                <a:solidFill>
                  <a:srgbClr val="000000"/>
                </a:solidFill>
                <a:latin typeface="Cascadia Mono" panose="020B0609020000020004" pitchFamily="49" charset="0"/>
              </a:rPr>
              <a:t>=&gt; source + increment;</a:t>
            </a:r>
            <a:br>
              <a:rPr lang="cs-CZ" sz="1200" dirty="0">
                <a:solidFill>
                  <a:srgbClr val="000000"/>
                </a:solidFill>
                <a:latin typeface="Cascadia Mono" panose="020B0609020000020004" pitchFamily="49" charset="0"/>
              </a:rPr>
            </a:br>
            <a:br>
              <a:rPr lang="cs-CZ" sz="1200" dirty="0">
                <a:solidFill>
                  <a:srgbClr val="000000"/>
                </a:solidFill>
                <a:latin typeface="Cascadia Mono" panose="020B0609020000020004" pitchFamily="49" charset="0"/>
              </a:rPr>
            </a:br>
            <a:r>
              <a:rPr lang="en-US" sz="1200" dirty="0">
                <a:solidFill>
                  <a:srgbClr val="0000FF"/>
                </a:solidFill>
                <a:latin typeface="Cascadia Mono" panose="020B0609020000020004" pitchFamily="49" charset="0"/>
              </a:rPr>
              <a:t>private</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static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void</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MyMethod</a:t>
            </a:r>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IncrementByDelegate</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myDelegate</a:t>
            </a: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Console.WriteLine</a:t>
            </a:r>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myDelegate</a:t>
            </a:r>
            <a:r>
              <a:rPr lang="en-US" sz="1200" dirty="0">
                <a:solidFill>
                  <a:srgbClr val="000000"/>
                </a:solidFill>
                <a:latin typeface="Cascadia Mono" panose="020B0609020000020004" pitchFamily="49" charset="0"/>
              </a:rPr>
              <a:t>(5, 2));</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Console.WriteLine</a:t>
            </a:r>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myDelegate</a:t>
            </a:r>
            <a:r>
              <a:rPr lang="en-US" sz="1200" dirty="0">
                <a:solidFill>
                  <a:srgbClr val="000000"/>
                </a:solidFill>
                <a:latin typeface="Cascadia Mono" panose="020B0609020000020004" pitchFamily="49" charset="0"/>
              </a:rPr>
              <a:t>(5));</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br>
              <a:rPr lang="cs-CZ" sz="1200" dirty="0">
                <a:solidFill>
                  <a:srgbClr val="000000"/>
                </a:solidFill>
                <a:latin typeface="Cascadia Mono" panose="020B0609020000020004" pitchFamily="49" charset="0"/>
              </a:rPr>
            </a:b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static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void</a:t>
            </a:r>
            <a:r>
              <a:rPr lang="en-US" sz="1200" dirty="0">
                <a:solidFill>
                  <a:srgbClr val="000000"/>
                </a:solidFill>
                <a:latin typeface="Cascadia Mono" panose="020B0609020000020004" pitchFamily="49" charset="0"/>
              </a:rPr>
              <a:t> Run()</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MyMethod</a:t>
            </a:r>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MyIncrementFunction</a:t>
            </a: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br>
              <a:rPr lang="cs-CZ" sz="1200" dirty="0">
                <a:solidFill>
                  <a:srgbClr val="000000"/>
                </a:solidFill>
                <a:latin typeface="Cascadia Mono" panose="020B0609020000020004" pitchFamily="49" charset="0"/>
              </a:rPr>
            </a:br>
            <a:r>
              <a:rPr lang="cs-CZ"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MyMethod</a:t>
            </a:r>
            <a:r>
              <a:rPr lang="en-US" sz="1200" dirty="0">
                <a:solidFill>
                  <a:srgbClr val="000000"/>
                </a:solidFill>
                <a:latin typeface="Cascadia Mono" panose="020B0609020000020004" pitchFamily="49" charset="0"/>
              </a:rPr>
              <a:t>((</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source,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increment = 1) =&gt; source + increment);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a:t>
            </a:r>
          </a:p>
        </p:txBody>
      </p:sp>
      <p:sp>
        <p:nvSpPr>
          <p:cNvPr id="6" name="TextBox 5">
            <a:extLst>
              <a:ext uri="{FF2B5EF4-FFF2-40B4-BE49-F238E27FC236}">
                <a16:creationId xmlns:a16="http://schemas.microsoft.com/office/drawing/2014/main" id="{43D6575E-39D8-BD33-E165-102157A5E798}"/>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V12_05_DefaultLambdaParams2</a:t>
            </a:r>
          </a:p>
        </p:txBody>
      </p:sp>
    </p:spTree>
    <p:extLst>
      <p:ext uri="{BB962C8B-B14F-4D97-AF65-F5344CB8AC3E}">
        <p14:creationId xmlns:p14="http://schemas.microsoft.com/office/powerpoint/2010/main" val="28398175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Lambda with param array</a:t>
            </a:r>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386960"/>
          </a:xfrm>
        </p:spPr>
        <p:txBody>
          <a:bodyPr>
            <a:normAutofit/>
          </a:bodyPr>
          <a:lstStyle/>
          <a:p>
            <a:pPr marL="0" indent="0">
              <a:buNone/>
            </a:pPr>
            <a:r>
              <a:rPr lang="en-US" sz="1400" dirty="0">
                <a:latin typeface="Segoe UI" panose="020B0502040204020203" pitchFamily="34" charset="0"/>
                <a:cs typeface="Segoe UI" panose="020B0502040204020203" pitchFamily="34" charset="0"/>
              </a:rPr>
              <a:t>You can also declare lambda expressions with params arrays as parameters:</a:t>
            </a: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48</a:t>
            </a:fld>
            <a:endParaRPr lang="en-GB" dirty="0"/>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87338" y="1188348"/>
            <a:ext cx="7987982" cy="3486522"/>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dirty="0">
                <a:solidFill>
                  <a:srgbClr val="0000FF"/>
                </a:solidFill>
                <a:latin typeface="Cascadia Mono" panose="020B0609020000020004" pitchFamily="49" charset="0"/>
              </a:rPr>
              <a:t>var</a:t>
            </a:r>
            <a:r>
              <a:rPr lang="en-US" sz="1200" dirty="0">
                <a:solidFill>
                  <a:srgbClr val="000000"/>
                </a:solidFill>
                <a:latin typeface="Cascadia Mono" panose="020B0609020000020004" pitchFamily="49" charset="0"/>
              </a:rPr>
              <a:t> sum = (</a:t>
            </a:r>
            <a:r>
              <a:rPr lang="en-US" sz="1200" dirty="0">
                <a:solidFill>
                  <a:srgbClr val="0000FF"/>
                </a:solidFill>
                <a:latin typeface="Cascadia Mono" panose="020B0609020000020004" pitchFamily="49" charset="0"/>
              </a:rPr>
              <a:t>params</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values) =&gt;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sum = 0;</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foreach</a:t>
            </a:r>
            <a:r>
              <a:rPr lang="en-US" sz="1200" dirty="0">
                <a:solidFill>
                  <a:srgbClr val="000000"/>
                </a:solidFill>
                <a:latin typeface="Cascadia Mono" panose="020B0609020000020004" pitchFamily="49" charset="0"/>
              </a:rPr>
              <a:t> (var value </a:t>
            </a:r>
            <a:r>
              <a:rPr lang="en-US" sz="1200" dirty="0">
                <a:solidFill>
                  <a:srgbClr val="0000FF"/>
                </a:solidFill>
                <a:latin typeface="Cascadia Mono" panose="020B0609020000020004" pitchFamily="49" charset="0"/>
              </a:rPr>
              <a:t>in</a:t>
            </a:r>
            <a:r>
              <a:rPr lang="en-US" sz="1200" dirty="0">
                <a:solidFill>
                  <a:srgbClr val="000000"/>
                </a:solidFill>
                <a:latin typeface="Cascadia Mono" panose="020B0609020000020004" pitchFamily="49" charset="0"/>
              </a:rPr>
              <a:t> values)</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sum += value;</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return</a:t>
            </a:r>
            <a:r>
              <a:rPr lang="en-US" sz="1200" dirty="0">
                <a:solidFill>
                  <a:srgbClr val="000000"/>
                </a:solidFill>
                <a:latin typeface="Cascadia Mono" panose="020B0609020000020004" pitchFamily="49" charset="0"/>
              </a:rPr>
              <a:t> sum;</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br>
              <a:rPr lang="cs-CZ" sz="1200" dirty="0">
                <a:solidFill>
                  <a:srgbClr val="000000"/>
                </a:solidFill>
                <a:latin typeface="Cascadia Mono" panose="020B0609020000020004" pitchFamily="49" charset="0"/>
              </a:rPr>
            </a:br>
            <a:r>
              <a:rPr lang="en-US" sz="1200" dirty="0">
                <a:solidFill>
                  <a:srgbClr val="0000FF"/>
                </a:solidFill>
                <a:latin typeface="Cascadia Mono" panose="020B0609020000020004" pitchFamily="49" charset="0"/>
              </a:rPr>
              <a:t>var</a:t>
            </a:r>
            <a:r>
              <a:rPr lang="en-US" sz="1200" dirty="0">
                <a:solidFill>
                  <a:srgbClr val="000000"/>
                </a:solidFill>
                <a:latin typeface="Cascadia Mono" panose="020B0609020000020004" pitchFamily="49" charset="0"/>
              </a:rPr>
              <a:t> empty = sum();</a:t>
            </a:r>
            <a:br>
              <a:rPr lang="cs-CZ" sz="1200" dirty="0">
                <a:solidFill>
                  <a:srgbClr val="000000"/>
                </a:solidFill>
                <a:latin typeface="Cascadia Mono" panose="020B0609020000020004" pitchFamily="49" charset="0"/>
              </a:rPr>
            </a:br>
            <a:r>
              <a:rPr lang="en-US" sz="1200" dirty="0" err="1">
                <a:solidFill>
                  <a:srgbClr val="000000"/>
                </a:solidFill>
                <a:latin typeface="Cascadia Mono" panose="020B0609020000020004" pitchFamily="49" charset="0"/>
              </a:rPr>
              <a:t>Console.WriteLine</a:t>
            </a:r>
            <a:r>
              <a:rPr lang="en-US" sz="1200" dirty="0">
                <a:solidFill>
                  <a:srgbClr val="000000"/>
                </a:solidFill>
                <a:latin typeface="Cascadia Mono" panose="020B0609020000020004" pitchFamily="49" charset="0"/>
              </a:rPr>
              <a:t>(empty); </a:t>
            </a:r>
            <a:r>
              <a:rPr lang="en-US" sz="1200" dirty="0">
                <a:solidFill>
                  <a:srgbClr val="008000"/>
                </a:solidFill>
                <a:latin typeface="Cascadia Mono" panose="020B0609020000020004" pitchFamily="49" charset="0"/>
              </a:rPr>
              <a:t>// 0</a:t>
            </a:r>
            <a:br>
              <a:rPr lang="cs-CZ" sz="1200" dirty="0">
                <a:solidFill>
                  <a:srgbClr val="008000"/>
                </a:solidFill>
                <a:latin typeface="Cascadia Mono" panose="020B0609020000020004" pitchFamily="49" charset="0"/>
              </a:rPr>
            </a:br>
            <a:br>
              <a:rPr lang="cs-CZ" sz="1200" dirty="0">
                <a:solidFill>
                  <a:srgbClr val="008000"/>
                </a:solidFill>
                <a:latin typeface="Cascadia Mono" panose="020B0609020000020004" pitchFamily="49" charset="0"/>
              </a:rPr>
            </a:br>
            <a:r>
              <a:rPr lang="en-US" sz="1200" dirty="0">
                <a:solidFill>
                  <a:srgbClr val="0000FF"/>
                </a:solidFill>
                <a:latin typeface="Cascadia Mono" panose="020B0609020000020004" pitchFamily="49" charset="0"/>
              </a:rPr>
              <a:t>var</a:t>
            </a:r>
            <a:r>
              <a:rPr lang="en-US" sz="1200" dirty="0">
                <a:solidFill>
                  <a:srgbClr val="000000"/>
                </a:solidFill>
                <a:latin typeface="Cascadia Mono" panose="020B0609020000020004" pitchFamily="49" charset="0"/>
              </a:rPr>
              <a:t> sequence =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 1, 2, 3, 4, 5 };</a:t>
            </a:r>
            <a:br>
              <a:rPr lang="cs-CZ" sz="1200" dirty="0">
                <a:solidFill>
                  <a:srgbClr val="000000"/>
                </a:solidFill>
                <a:latin typeface="Cascadia Mono" panose="020B0609020000020004" pitchFamily="49" charset="0"/>
              </a:rPr>
            </a:br>
            <a:r>
              <a:rPr lang="en-US" sz="1200" dirty="0">
                <a:solidFill>
                  <a:srgbClr val="0000FF"/>
                </a:solidFill>
                <a:latin typeface="Cascadia Mono" panose="020B0609020000020004" pitchFamily="49" charset="0"/>
              </a:rPr>
              <a:t>var</a:t>
            </a:r>
            <a:r>
              <a:rPr lang="en-US" sz="1200" dirty="0">
                <a:solidFill>
                  <a:srgbClr val="000000"/>
                </a:solidFill>
                <a:latin typeface="Cascadia Mono" panose="020B0609020000020004" pitchFamily="49" charset="0"/>
              </a:rPr>
              <a:t> total = sum(sequence);</a:t>
            </a:r>
            <a:br>
              <a:rPr lang="cs-CZ" sz="1200" dirty="0">
                <a:solidFill>
                  <a:srgbClr val="000000"/>
                </a:solidFill>
                <a:latin typeface="Cascadia Mono" panose="020B0609020000020004" pitchFamily="49" charset="0"/>
              </a:rPr>
            </a:br>
            <a:r>
              <a:rPr lang="en-US" sz="1200" dirty="0" err="1">
                <a:solidFill>
                  <a:srgbClr val="000000"/>
                </a:solidFill>
                <a:latin typeface="Cascadia Mono" panose="020B0609020000020004" pitchFamily="49" charset="0"/>
              </a:rPr>
              <a:t>Console.WriteLine</a:t>
            </a:r>
            <a:r>
              <a:rPr lang="en-US" sz="1200" dirty="0">
                <a:solidFill>
                  <a:srgbClr val="000000"/>
                </a:solidFill>
                <a:latin typeface="Cascadia Mono" panose="020B0609020000020004" pitchFamily="49" charset="0"/>
              </a:rPr>
              <a:t>(total); </a:t>
            </a:r>
            <a:r>
              <a:rPr lang="en-US" sz="1200" dirty="0">
                <a:solidFill>
                  <a:srgbClr val="008000"/>
                </a:solidFill>
                <a:latin typeface="Cascadia Mono" panose="020B0609020000020004" pitchFamily="49" charset="0"/>
              </a:rPr>
              <a:t>// 15</a:t>
            </a:r>
            <a:br>
              <a:rPr lang="cs-CZ" sz="1200" dirty="0">
                <a:solidFill>
                  <a:srgbClr val="008000"/>
                </a:solidFill>
                <a:latin typeface="Cascadia Mono" panose="020B0609020000020004" pitchFamily="49" charset="0"/>
              </a:rPr>
            </a:br>
            <a:endParaRPr lang="en-US" sz="1200" dirty="0">
              <a:solidFill>
                <a:srgbClr val="000000"/>
              </a:solidFill>
              <a:latin typeface="Cascadia Mono" panose="020B0609020000020004" pitchFamily="49" charset="0"/>
            </a:endParaRPr>
          </a:p>
        </p:txBody>
      </p:sp>
      <p:sp>
        <p:nvSpPr>
          <p:cNvPr id="6" name="TextBox 5">
            <a:extLst>
              <a:ext uri="{FF2B5EF4-FFF2-40B4-BE49-F238E27FC236}">
                <a16:creationId xmlns:a16="http://schemas.microsoft.com/office/drawing/2014/main" id="{43D6575E-39D8-BD33-E165-102157A5E798}"/>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V12_06_LambdaWithParamArray</a:t>
            </a:r>
          </a:p>
        </p:txBody>
      </p:sp>
    </p:spTree>
    <p:extLst>
      <p:ext uri="{BB962C8B-B14F-4D97-AF65-F5344CB8AC3E}">
        <p14:creationId xmlns:p14="http://schemas.microsoft.com/office/powerpoint/2010/main" val="956660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Using alias</a:t>
            </a:r>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4"/>
            <a:ext cx="7401242" cy="784385"/>
          </a:xfrm>
        </p:spPr>
        <p:txBody>
          <a:bodyPr>
            <a:normAutofit/>
          </a:bodyPr>
          <a:lstStyle/>
          <a:p>
            <a:pPr marL="0" indent="0">
              <a:buNone/>
            </a:pPr>
            <a:r>
              <a:rPr lang="en-US" sz="1400" dirty="0">
                <a:latin typeface="Segoe UI" panose="020B0502040204020203" pitchFamily="34" charset="0"/>
                <a:cs typeface="Segoe UI" panose="020B0502040204020203" pitchFamily="34" charset="0"/>
              </a:rPr>
              <a:t>Relax the </a:t>
            </a:r>
            <a:r>
              <a:rPr lang="en-US" sz="1400" dirty="0" err="1">
                <a:latin typeface="Segoe UI" panose="020B0502040204020203" pitchFamily="34" charset="0"/>
                <a:cs typeface="Segoe UI" panose="020B0502040204020203" pitchFamily="34" charset="0"/>
              </a:rPr>
              <a:t>using_alias_directive</a:t>
            </a:r>
            <a:r>
              <a:rPr lang="en-US" sz="1400" dirty="0">
                <a:latin typeface="Segoe UI" panose="020B0502040204020203" pitchFamily="34" charset="0"/>
                <a:cs typeface="Segoe UI" panose="020B0502040204020203" pitchFamily="34" charset="0"/>
              </a:rPr>
              <a:t> to allow it to point at any sort of type, not just named types. This would support types not allowed today, like: tuple types, pointer types, array types, etc. For example, this would now be allowed:</a:t>
            </a: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49</a:t>
            </a:fld>
            <a:endParaRPr lang="en-GB" dirty="0"/>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87338" y="1977390"/>
            <a:ext cx="7478965" cy="2697480"/>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dirty="0">
                <a:solidFill>
                  <a:srgbClr val="0000FF"/>
                </a:solidFill>
                <a:latin typeface="Cascadia Mono" panose="020B0609020000020004" pitchFamily="49" charset="0"/>
              </a:rPr>
              <a:t>using</a:t>
            </a:r>
            <a:r>
              <a:rPr lang="en-US" sz="1200" dirty="0">
                <a:solidFill>
                  <a:srgbClr val="000000"/>
                </a:solidFill>
                <a:latin typeface="Cascadia Mono" panose="020B0609020000020004" pitchFamily="49" charset="0"/>
              </a:rPr>
              <a:t> Point =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x,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y);</a:t>
            </a:r>
            <a:br>
              <a:rPr lang="cs-CZ" sz="1200" dirty="0">
                <a:solidFill>
                  <a:srgbClr val="000000"/>
                </a:solidFill>
                <a:latin typeface="Cascadia Mono" panose="020B0609020000020004" pitchFamily="49" charset="0"/>
              </a:rPr>
            </a:br>
            <a:r>
              <a:rPr lang="en-US" sz="1200" dirty="0">
                <a:solidFill>
                  <a:srgbClr val="0000FF"/>
                </a:solidFill>
                <a:latin typeface="Cascadia Mono" panose="020B0609020000020004" pitchFamily="49" charset="0"/>
              </a:rPr>
              <a:t>using</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MyArray</a:t>
            </a:r>
            <a:r>
              <a:rPr lang="en-US" sz="1200" dirty="0">
                <a:solidFill>
                  <a:srgbClr val="000000"/>
                </a:solidFill>
                <a:latin typeface="Cascadia Mono" panose="020B0609020000020004" pitchFamily="49" charset="0"/>
              </a:rPr>
              <a:t> =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br>
              <a:rPr lang="cs-CZ" sz="1200" dirty="0">
                <a:solidFill>
                  <a:srgbClr val="000000"/>
                </a:solidFill>
                <a:latin typeface="Cascadia Mono" panose="020B0609020000020004" pitchFamily="49" charset="0"/>
              </a:rPr>
            </a:b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static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void</a:t>
            </a:r>
            <a:r>
              <a:rPr lang="en-US" sz="1200" dirty="0">
                <a:solidFill>
                  <a:srgbClr val="000000"/>
                </a:solidFill>
                <a:latin typeface="Cascadia Mono" panose="020B0609020000020004" pitchFamily="49" charset="0"/>
              </a:rPr>
              <a:t> Run()</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Point p = (5, 10);</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Console.WriteLine</a:t>
            </a:r>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p.x</a:t>
            </a: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Console.WriteLine</a:t>
            </a:r>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p.y</a:t>
            </a: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MyArray</a:t>
            </a:r>
            <a:r>
              <a:rPr lang="en-US" sz="1200" dirty="0">
                <a:solidFill>
                  <a:srgbClr val="000000"/>
                </a:solidFill>
                <a:latin typeface="Cascadia Mono" panose="020B0609020000020004" pitchFamily="49" charset="0"/>
              </a:rPr>
              <a:t> array = [1, 2, 3, 4, 5 ];</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foreach</a:t>
            </a:r>
            <a:r>
              <a:rPr lang="en-US" sz="1200" dirty="0">
                <a:solidFill>
                  <a:srgbClr val="000000"/>
                </a:solidFill>
                <a:latin typeface="Cascadia Mono" panose="020B0609020000020004" pitchFamily="49" charset="0"/>
              </a:rPr>
              <a:t> (var item </a:t>
            </a:r>
            <a:r>
              <a:rPr lang="en-US" sz="1200" dirty="0">
                <a:solidFill>
                  <a:srgbClr val="0000FF"/>
                </a:solidFill>
                <a:latin typeface="Cascadia Mono" panose="020B0609020000020004" pitchFamily="49" charset="0"/>
              </a:rPr>
              <a:t>in</a:t>
            </a:r>
            <a:r>
              <a:rPr lang="en-US" sz="1200" dirty="0">
                <a:solidFill>
                  <a:srgbClr val="000000"/>
                </a:solidFill>
                <a:latin typeface="Cascadia Mono" panose="020B0609020000020004" pitchFamily="49" charset="0"/>
              </a:rPr>
              <a:t> array) </a:t>
            </a:r>
            <a:r>
              <a:rPr lang="en-US" sz="1200" dirty="0" err="1">
                <a:solidFill>
                  <a:srgbClr val="000000"/>
                </a:solidFill>
                <a:latin typeface="Cascadia Mono" panose="020B0609020000020004" pitchFamily="49" charset="0"/>
              </a:rPr>
              <a:t>Console.WriteLine</a:t>
            </a:r>
            <a:r>
              <a:rPr lang="en-US" sz="1200" dirty="0">
                <a:solidFill>
                  <a:srgbClr val="000000"/>
                </a:solidFill>
                <a:latin typeface="Cascadia Mono" panose="020B0609020000020004" pitchFamily="49" charset="0"/>
              </a:rPr>
              <a:t>(item);</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a:t>
            </a:r>
          </a:p>
        </p:txBody>
      </p:sp>
      <p:sp>
        <p:nvSpPr>
          <p:cNvPr id="6" name="TextBox 5">
            <a:extLst>
              <a:ext uri="{FF2B5EF4-FFF2-40B4-BE49-F238E27FC236}">
                <a16:creationId xmlns:a16="http://schemas.microsoft.com/office/drawing/2014/main" id="{43D6575E-39D8-BD33-E165-102157A5E798}"/>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V12_07_UsingAlias</a:t>
            </a:r>
          </a:p>
        </p:txBody>
      </p:sp>
    </p:spTree>
    <p:extLst>
      <p:ext uri="{BB962C8B-B14F-4D97-AF65-F5344CB8AC3E}">
        <p14:creationId xmlns:p14="http://schemas.microsoft.com/office/powerpoint/2010/main" val="3412570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80417-2BBA-9CE1-2742-C178BB585206}"/>
              </a:ext>
            </a:extLst>
          </p:cNvPr>
          <p:cNvSpPr>
            <a:spLocks noGrp="1"/>
          </p:cNvSpPr>
          <p:nvPr>
            <p:ph type="title"/>
          </p:nvPr>
        </p:nvSpPr>
        <p:spPr/>
        <p:txBody>
          <a:bodyPr/>
          <a:lstStyle/>
          <a:p>
            <a:r>
              <a:rPr lang="en-US" dirty="0"/>
              <a:t>Links</a:t>
            </a:r>
          </a:p>
        </p:txBody>
      </p:sp>
      <p:sp>
        <p:nvSpPr>
          <p:cNvPr id="3" name="Content Placeholder 2">
            <a:extLst>
              <a:ext uri="{FF2B5EF4-FFF2-40B4-BE49-F238E27FC236}">
                <a16:creationId xmlns:a16="http://schemas.microsoft.com/office/drawing/2014/main" id="{ADA11593-257C-97A7-F901-DCF8DA7080C8}"/>
              </a:ext>
            </a:extLst>
          </p:cNvPr>
          <p:cNvSpPr>
            <a:spLocks noGrp="1"/>
          </p:cNvSpPr>
          <p:nvPr>
            <p:ph idx="1"/>
          </p:nvPr>
        </p:nvSpPr>
        <p:spPr/>
        <p:txBody>
          <a:bodyPr>
            <a:normAutofit fontScale="92500" lnSpcReduction="10000"/>
          </a:bodyPr>
          <a:lstStyle/>
          <a:p>
            <a:r>
              <a:rPr lang="en-US" dirty="0"/>
              <a:t>Older versions</a:t>
            </a:r>
          </a:p>
          <a:p>
            <a:r>
              <a:rPr lang="en-US" dirty="0">
                <a:hlinkClick r:id="rId2"/>
              </a:rPr>
              <a:t>https://learn.microsoft.com/en-us/dotnet/csharp/whats-new/csharp-version-history</a:t>
            </a:r>
          </a:p>
          <a:p>
            <a:endParaRPr lang="en-US" dirty="0"/>
          </a:p>
          <a:p>
            <a:r>
              <a:rPr lang="en-US" dirty="0"/>
              <a:t>C# 10.0</a:t>
            </a:r>
          </a:p>
          <a:p>
            <a:r>
              <a:rPr lang="en-US" dirty="0">
                <a:hlinkClick r:id="rId2"/>
              </a:rPr>
              <a:t>https://learn.microsoft.com/en-us/dotnet/csharp/whats-new/csharp-10</a:t>
            </a:r>
            <a:endParaRPr lang="en-US" dirty="0"/>
          </a:p>
          <a:p>
            <a:endParaRPr lang="en-US" dirty="0"/>
          </a:p>
          <a:p>
            <a:r>
              <a:rPr lang="en-US" dirty="0"/>
              <a:t>C# 11.0</a:t>
            </a:r>
          </a:p>
          <a:p>
            <a:r>
              <a:rPr lang="en-US" dirty="0">
                <a:hlinkClick r:id="rId3"/>
              </a:rPr>
              <a:t>https://learn.microsoft.com/en-us/dotnet/csharp/whats-new/csharp-11</a:t>
            </a:r>
            <a:endParaRPr lang="en-US" dirty="0"/>
          </a:p>
          <a:p>
            <a:endParaRPr lang="en-US" dirty="0"/>
          </a:p>
          <a:p>
            <a:r>
              <a:rPr lang="en-US" dirty="0"/>
              <a:t>C# 12.0</a:t>
            </a:r>
          </a:p>
          <a:p>
            <a:r>
              <a:rPr lang="en-US" dirty="0">
                <a:hlinkClick r:id="rId4"/>
              </a:rPr>
              <a:t>https://learn.microsoft.com/en-us/dotnet/csharp/whats-new/csharp-12</a:t>
            </a:r>
            <a:endParaRPr lang="en-US" dirty="0"/>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DC69F144-BA4B-539A-E2E5-48B9473131B6}"/>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FB6A0D86-9ABA-3555-8A05-E2BA4AF90F8C}"/>
              </a:ext>
            </a:extLst>
          </p:cNvPr>
          <p:cNvSpPr>
            <a:spLocks noGrp="1"/>
          </p:cNvSpPr>
          <p:nvPr>
            <p:ph type="sldNum" sz="quarter" idx="12"/>
          </p:nvPr>
        </p:nvSpPr>
        <p:spPr/>
        <p:txBody>
          <a:bodyPr/>
          <a:lstStyle/>
          <a:p>
            <a:fld id="{61E25E67-CBB9-434B-BBF7-0A5E970272B8}" type="slidenum">
              <a:rPr lang="en-GB" smtClean="0"/>
              <a:t>5</a:t>
            </a:fld>
            <a:endParaRPr lang="en-GB" dirty="0"/>
          </a:p>
        </p:txBody>
      </p:sp>
    </p:spTree>
    <p:extLst>
      <p:ext uri="{BB962C8B-B14F-4D97-AF65-F5344CB8AC3E}">
        <p14:creationId xmlns:p14="http://schemas.microsoft.com/office/powerpoint/2010/main" val="16627992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Inline arrays</a:t>
            </a:r>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4"/>
            <a:ext cx="7401242" cy="604132"/>
          </a:xfrm>
        </p:spPr>
        <p:txBody>
          <a:bodyPr>
            <a:normAutofit lnSpcReduction="10000"/>
          </a:bodyPr>
          <a:lstStyle/>
          <a:p>
            <a:pPr marL="0" indent="0">
              <a:buNone/>
            </a:pPr>
            <a:r>
              <a:rPr lang="en-US" sz="1400" dirty="0">
                <a:latin typeface="Segoe UI" panose="020B0502040204020203" pitchFamily="34" charset="0"/>
                <a:cs typeface="Segoe UI" panose="020B0502040204020203" pitchFamily="34" charset="0"/>
              </a:rPr>
              <a:t> Inline arrays enable a developer to create an array of fixed size in a struct type. A struct with an inline buffer should provide performance characteristics similar to an unsafe fixed size buffer.</a:t>
            </a: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50</a:t>
            </a:fld>
            <a:endParaRPr lang="en-GB" dirty="0"/>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87338" y="1554480"/>
            <a:ext cx="7478965" cy="3120390"/>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err="1">
                <a:solidFill>
                  <a:srgbClr val="006881"/>
                </a:solidFill>
                <a:effectLst/>
                <a:latin typeface="Cascadia Mono" panose="020B0609020000020004" pitchFamily="49" charset="0"/>
                <a:cs typeface="Cascadia Mono" panose="020B0609020000020004" pitchFamily="49" charset="0"/>
              </a:rPr>
              <a:t>System.Runtime.CompilerServices.InlineArray</a:t>
            </a:r>
            <a:r>
              <a:rPr lang="en-US" sz="1200" b="0" i="0" dirty="0">
                <a:solidFill>
                  <a:srgbClr val="006881"/>
                </a:solidFill>
                <a:effectLst/>
                <a:latin typeface="Cascadia Mono" panose="020B0609020000020004" pitchFamily="49" charset="0"/>
                <a:cs typeface="Cascadia Mono" panose="020B0609020000020004" pitchFamily="49" charset="0"/>
              </a:rPr>
              <a:t>(10)</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struct</a:t>
            </a:r>
            <a:r>
              <a:rPr lang="en-US" sz="1200" b="0" i="0" dirty="0">
                <a:solidFill>
                  <a:srgbClr val="161616"/>
                </a:solidFill>
                <a:effectLst/>
                <a:latin typeface="Cascadia Mono" panose="020B0609020000020004" pitchFamily="49" charset="0"/>
                <a:cs typeface="Cascadia Mono" panose="020B0609020000020004" pitchFamily="49" charset="0"/>
              </a:rPr>
              <a:t> Buffer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cs-CZ"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private</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_element0; </a:t>
            </a:r>
            <a:br>
              <a:rPr lang="cs-CZ"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endParaRPr lang="en-US" sz="1200" b="0" i="0" dirty="0">
              <a:solidFill>
                <a:srgbClr val="161616"/>
              </a:solidFill>
              <a:effectLst/>
              <a:latin typeface="Cascadia Mono" panose="020B0609020000020004" pitchFamily="49" charset="0"/>
              <a:cs typeface="Cascadia Mono" panose="020B0609020000020004" pitchFamily="49" charset="0"/>
            </a:endParaRPr>
          </a:p>
          <a:p>
            <a:pPr marL="0" indent="0">
              <a:buNone/>
            </a:pPr>
            <a:r>
              <a:rPr lang="en-US" sz="1200" b="0" i="0" dirty="0">
                <a:solidFill>
                  <a:srgbClr val="0101FD"/>
                </a:solidFill>
                <a:effectLst/>
                <a:latin typeface="Cascadia Mono" panose="020B0609020000020004" pitchFamily="49" charset="0"/>
                <a:cs typeface="Cascadia Mono" panose="020B0609020000020004" pitchFamily="49" charset="0"/>
              </a:rPr>
              <a:t>var</a:t>
            </a:r>
            <a:r>
              <a:rPr lang="en-US" sz="1200" b="0" i="0" dirty="0">
                <a:solidFill>
                  <a:srgbClr val="161616"/>
                </a:solidFill>
                <a:effectLst/>
                <a:latin typeface="Cascadia Mono" panose="020B0609020000020004" pitchFamily="49" charset="0"/>
                <a:cs typeface="Cascadia Mono" panose="020B0609020000020004" pitchFamily="49" charset="0"/>
              </a:rPr>
              <a:t> buffer = </a:t>
            </a:r>
            <a:r>
              <a:rPr lang="en-US" sz="1200" b="0" i="0" dirty="0">
                <a:solidFill>
                  <a:srgbClr val="0101FD"/>
                </a:solidFill>
                <a:effectLst/>
                <a:latin typeface="Cascadia Mono" panose="020B0609020000020004" pitchFamily="49" charset="0"/>
                <a:cs typeface="Cascadia Mono" panose="020B0609020000020004" pitchFamily="49" charset="0"/>
              </a:rPr>
              <a:t>new</a:t>
            </a:r>
            <a:r>
              <a:rPr lang="en-US" sz="1200" b="0" i="0" dirty="0">
                <a:solidFill>
                  <a:srgbClr val="161616"/>
                </a:solidFill>
                <a:effectLst/>
                <a:latin typeface="Cascadia Mono" panose="020B0609020000020004" pitchFamily="49" charset="0"/>
                <a:cs typeface="Cascadia Mono" panose="020B0609020000020004" pitchFamily="49" charset="0"/>
              </a:rPr>
              <a:t> Buffer();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for</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161616"/>
                </a:solidFill>
                <a:effectLst/>
                <a:latin typeface="Cascadia Mono" panose="020B0609020000020004" pitchFamily="49" charset="0"/>
                <a:cs typeface="Cascadia Mono" panose="020B0609020000020004" pitchFamily="49" charset="0"/>
              </a:rPr>
              <a:t>i</a:t>
            </a:r>
            <a:r>
              <a:rPr lang="en-US" sz="1200" b="0" i="0" dirty="0">
                <a:solidFill>
                  <a:srgbClr val="161616"/>
                </a:solidFill>
                <a:effectLst/>
                <a:latin typeface="Cascadia Mono" panose="020B0609020000020004" pitchFamily="49" charset="0"/>
                <a:cs typeface="Cascadia Mono" panose="020B0609020000020004" pitchFamily="49" charset="0"/>
              </a:rPr>
              <a:t> = 0; </a:t>
            </a:r>
            <a:r>
              <a:rPr lang="en-US" sz="1200" b="0" i="0" dirty="0" err="1">
                <a:solidFill>
                  <a:srgbClr val="161616"/>
                </a:solidFill>
                <a:effectLst/>
                <a:latin typeface="Cascadia Mono" panose="020B0609020000020004" pitchFamily="49" charset="0"/>
                <a:cs typeface="Cascadia Mono" panose="020B0609020000020004" pitchFamily="49" charset="0"/>
              </a:rPr>
              <a:t>i</a:t>
            </a:r>
            <a:r>
              <a:rPr lang="en-US" sz="1200" b="0" i="0" dirty="0">
                <a:solidFill>
                  <a:srgbClr val="161616"/>
                </a:solidFill>
                <a:effectLst/>
                <a:latin typeface="Cascadia Mono" panose="020B0609020000020004" pitchFamily="49" charset="0"/>
                <a:cs typeface="Cascadia Mono" panose="020B0609020000020004" pitchFamily="49" charset="0"/>
              </a:rPr>
              <a:t> &lt; 10; </a:t>
            </a:r>
            <a:r>
              <a:rPr lang="en-US" sz="1200" b="0" i="0" dirty="0" err="1">
                <a:solidFill>
                  <a:srgbClr val="161616"/>
                </a:solidFill>
                <a:effectLst/>
                <a:latin typeface="Cascadia Mono" panose="020B0609020000020004" pitchFamily="49" charset="0"/>
                <a:cs typeface="Cascadia Mono" panose="020B0609020000020004" pitchFamily="49" charset="0"/>
              </a:rPr>
              <a:t>i</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buffer[</a:t>
            </a:r>
            <a:r>
              <a:rPr lang="en-US" sz="1200" b="0" i="0" dirty="0" err="1">
                <a:solidFill>
                  <a:srgbClr val="161616"/>
                </a:solidFill>
                <a:effectLst/>
                <a:latin typeface="Cascadia Mono" panose="020B0609020000020004" pitchFamily="49" charset="0"/>
                <a:cs typeface="Cascadia Mono" panose="020B0609020000020004" pitchFamily="49" charset="0"/>
              </a:rPr>
              <a:t>i</a:t>
            </a:r>
            <a:r>
              <a:rPr lang="en-US" sz="1200" b="0" i="0" dirty="0">
                <a:solidFill>
                  <a:srgbClr val="161616"/>
                </a:solidFill>
                <a:effectLst/>
                <a:latin typeface="Cascadia Mono" panose="020B0609020000020004" pitchFamily="49" charset="0"/>
                <a:cs typeface="Cascadia Mono" panose="020B0609020000020004" pitchFamily="49" charset="0"/>
              </a:rPr>
              <a:t>] = </a:t>
            </a:r>
            <a:r>
              <a:rPr lang="en-US" sz="1200" b="0" i="0" dirty="0" err="1">
                <a:solidFill>
                  <a:srgbClr val="161616"/>
                </a:solidFill>
                <a:effectLst/>
                <a:latin typeface="Cascadia Mono" panose="020B0609020000020004" pitchFamily="49" charset="0"/>
                <a:cs typeface="Cascadia Mono" panose="020B0609020000020004" pitchFamily="49" charset="0"/>
              </a:rPr>
              <a:t>i</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foreach</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var</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161616"/>
                </a:solidFill>
                <a:effectLst/>
                <a:latin typeface="Cascadia Mono" panose="020B0609020000020004" pitchFamily="49" charset="0"/>
                <a:cs typeface="Cascadia Mono" panose="020B0609020000020004" pitchFamily="49" charset="0"/>
              </a:rPr>
              <a:t>i</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in</a:t>
            </a:r>
            <a:r>
              <a:rPr lang="en-US" sz="1200" b="0" i="0" dirty="0">
                <a:solidFill>
                  <a:srgbClr val="161616"/>
                </a:solidFill>
                <a:effectLst/>
                <a:latin typeface="Cascadia Mono" panose="020B0609020000020004" pitchFamily="49" charset="0"/>
                <a:cs typeface="Cascadia Mono" panose="020B0609020000020004" pitchFamily="49" charset="0"/>
              </a:rPr>
              <a:t> buffer)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161616"/>
                </a:solidFill>
                <a:effectLst/>
                <a:latin typeface="Cascadia Mono" panose="020B0609020000020004" pitchFamily="49" charset="0"/>
                <a:cs typeface="Cascadia Mono" panose="020B0609020000020004" pitchFamily="49" charset="0"/>
              </a:rPr>
              <a:t>Console.WriteLine</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err="1">
                <a:solidFill>
                  <a:srgbClr val="161616"/>
                </a:solidFill>
                <a:effectLst/>
                <a:latin typeface="Cascadia Mono" panose="020B0609020000020004" pitchFamily="49" charset="0"/>
                <a:cs typeface="Cascadia Mono" panose="020B0609020000020004" pitchFamily="49" charset="0"/>
              </a:rPr>
              <a:t>i</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100" dirty="0">
              <a:solidFill>
                <a:srgbClr val="000000"/>
              </a:solidFill>
              <a:latin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16275359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Experimental attribute</a:t>
            </a:r>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4"/>
            <a:ext cx="7401242" cy="926063"/>
          </a:xfrm>
        </p:spPr>
        <p:txBody>
          <a:bodyPr>
            <a:normAutofit/>
          </a:bodyPr>
          <a:lstStyle/>
          <a:p>
            <a:pPr marL="0" indent="0">
              <a:buNone/>
            </a:pPr>
            <a:r>
              <a:rPr lang="cs-CZ" sz="1400" dirty="0">
                <a:latin typeface="Segoe UI" panose="020B0502040204020203" pitchFamily="34" charset="0"/>
                <a:cs typeface="Segoe UI" panose="020B0502040204020203" pitchFamily="34" charset="0"/>
              </a:rPr>
              <a:t>Use </a:t>
            </a:r>
            <a:r>
              <a:rPr lang="en-US" sz="1400" dirty="0" err="1">
                <a:latin typeface="Segoe UI" panose="020B0502040204020203" pitchFamily="34" charset="0"/>
                <a:cs typeface="Segoe UI" panose="020B0502040204020203" pitchFamily="34" charset="0"/>
              </a:rPr>
              <a:t>System.Diagnostics.CodeAnalysis.ExperimentalAttribute</a:t>
            </a:r>
            <a:r>
              <a:rPr lang="en-US" sz="1400" dirty="0">
                <a:latin typeface="Segoe UI" panose="020B0502040204020203" pitchFamily="34" charset="0"/>
                <a:cs typeface="Segoe UI" panose="020B0502040204020203" pitchFamily="34" charset="0"/>
              </a:rPr>
              <a:t> to indicate an experimental feature. The compiler issues a warning if you access a method or type annotated with the </a:t>
            </a:r>
            <a:r>
              <a:rPr lang="en-US" sz="1400" dirty="0" err="1">
                <a:latin typeface="Segoe UI" panose="020B0502040204020203" pitchFamily="34" charset="0"/>
                <a:cs typeface="Segoe UI" panose="020B0502040204020203" pitchFamily="34" charset="0"/>
              </a:rPr>
              <a:t>ExperimentalAttribute</a:t>
            </a:r>
            <a:r>
              <a:rPr lang="en-US" sz="1400" dirty="0">
                <a:latin typeface="Segoe UI" panose="020B0502040204020203" pitchFamily="34" charset="0"/>
                <a:cs typeface="Segoe UI" panose="020B0502040204020203" pitchFamily="34" charset="0"/>
              </a:rPr>
              <a:t>. </a:t>
            </a: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51</a:t>
            </a:fld>
            <a:endParaRPr lang="en-GB" dirty="0"/>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87338" y="1624672"/>
            <a:ext cx="7478965" cy="1464976"/>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b="0" i="0" dirty="0">
                <a:solidFill>
                  <a:srgbClr val="0101FD"/>
                </a:solidFill>
                <a:effectLst/>
                <a:latin typeface="Cascadia Mono" panose="020B0609020000020004" pitchFamily="49" charset="0"/>
                <a:cs typeface="Cascadia Mono" panose="020B0609020000020004" pitchFamily="49" charset="0"/>
              </a:rPr>
              <a:t>using </a:t>
            </a:r>
            <a:r>
              <a:rPr lang="en-US" sz="1200" b="0" i="0" dirty="0" err="1">
                <a:solidFill>
                  <a:srgbClr val="161616"/>
                </a:solidFill>
                <a:effectLst/>
                <a:latin typeface="Cascadia Mono" panose="020B0609020000020004" pitchFamily="49" charset="0"/>
                <a:cs typeface="Cascadia Mono" panose="020B0609020000020004" pitchFamily="49" charset="0"/>
              </a:rPr>
              <a:t>System.Diagnostics.CodeAnalysis</a:t>
            </a:r>
            <a:r>
              <a:rPr lang="en-US" sz="1200" b="0" i="0" dirty="0">
                <a:solidFill>
                  <a:srgbClr val="161616"/>
                </a:solidFill>
                <a:effectLst/>
                <a:latin typeface="Cascadia Mono" panose="020B0609020000020004" pitchFamily="49" charset="0"/>
                <a:cs typeface="Cascadia Mono" panose="020B0609020000020004" pitchFamily="49" charset="0"/>
              </a:rPr>
              <a:t>;</a:t>
            </a:r>
          </a:p>
          <a:p>
            <a:pPr marL="0" indent="0">
              <a:buNone/>
            </a:pP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err="1">
                <a:solidFill>
                  <a:srgbClr val="006881"/>
                </a:solidFill>
                <a:effectLst/>
                <a:latin typeface="Cascadia Mono" panose="020B0609020000020004" pitchFamily="49" charset="0"/>
                <a:cs typeface="Cascadia Mono" panose="020B0609020000020004" pitchFamily="49" charset="0"/>
              </a:rPr>
              <a:t>ExperimentalAttribute</a:t>
            </a:r>
            <a:r>
              <a:rPr lang="en-US" sz="1200" dirty="0">
                <a:solidFill>
                  <a:srgbClr val="000000"/>
                </a:solidFill>
                <a:latin typeface="Cascadia Mono" panose="020B0609020000020004" pitchFamily="49" charset="0"/>
                <a:cs typeface="Cascadia Mono" panose="020B0609020000020004" pitchFamily="49" charset="0"/>
              </a:rPr>
              <a:t> (</a:t>
            </a:r>
            <a:r>
              <a:rPr lang="en-US" sz="1200" dirty="0">
                <a:solidFill>
                  <a:srgbClr val="A31515"/>
                </a:solidFill>
                <a:latin typeface="Cascadia Mono" panose="020B0609020000020004" pitchFamily="49" charset="0"/>
                <a:cs typeface="Cascadia Mono" panose="020B0609020000020004" pitchFamily="49" charset="0"/>
              </a:rPr>
              <a:t>"</a:t>
            </a:r>
            <a:r>
              <a:rPr lang="en-US" sz="1200" dirty="0" err="1">
                <a:solidFill>
                  <a:srgbClr val="A31515"/>
                </a:solidFill>
                <a:latin typeface="Cascadia Mono" panose="020B0609020000020004" pitchFamily="49" charset="0"/>
                <a:cs typeface="Cascadia Mono" panose="020B0609020000020004" pitchFamily="49" charset="0"/>
              </a:rPr>
              <a:t>FeatureID</a:t>
            </a:r>
            <a:r>
              <a:rPr lang="en-US" sz="1200" dirty="0">
                <a:solidFill>
                  <a:srgbClr val="A31515"/>
                </a:solidFill>
                <a:latin typeface="Cascadia Mono" panose="020B0609020000020004" pitchFamily="49" charset="0"/>
                <a:cs typeface="Cascadia Mono" panose="020B0609020000020004" pitchFamily="49" charset="0"/>
              </a:rPr>
              <a:t>"</a:t>
            </a:r>
            <a:r>
              <a:rPr lang="en-US" sz="1200" dirty="0">
                <a:solidFill>
                  <a:srgbClr val="000000"/>
                </a:solidFill>
                <a:latin typeface="Cascadia Mono" panose="020B0609020000020004" pitchFamily="49" charset="0"/>
                <a:cs typeface="Cascadia Mono" panose="020B0609020000020004" pitchFamily="49" charset="0"/>
              </a:rPr>
              <a:t>)</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class </a:t>
            </a:r>
            <a:r>
              <a:rPr lang="en-US" sz="1200" b="0" i="0" dirty="0" err="1">
                <a:solidFill>
                  <a:srgbClr val="161616"/>
                </a:solidFill>
                <a:effectLst/>
                <a:latin typeface="Cascadia Mono" panose="020B0609020000020004" pitchFamily="49" charset="0"/>
                <a:cs typeface="Cascadia Mono" panose="020B0609020000020004" pitchFamily="49" charset="0"/>
              </a:rPr>
              <a:t>SomeClass</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cs-CZ" sz="1200" b="0" i="0" dirty="0">
                <a:solidFill>
                  <a:srgbClr val="161616"/>
                </a:solidFill>
                <a:effectLst/>
                <a:latin typeface="Cascadia Mono" panose="020B0609020000020004" pitchFamily="49" charset="0"/>
                <a:cs typeface="Cascadia Mono" panose="020B0609020000020004" pitchFamily="49" charset="0"/>
              </a:rPr>
            </a:br>
            <a:r>
              <a:rPr lang="cs-CZ"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p>
          <a:p>
            <a:pPr marL="0" indent="0">
              <a:buNone/>
            </a:pPr>
            <a:endParaRPr lang="en-US" sz="1200" b="0" i="0" dirty="0">
              <a:solidFill>
                <a:srgbClr val="161616"/>
              </a:solidFill>
              <a:effectLst/>
              <a:latin typeface="Cascadia Mono" panose="020B0609020000020004" pitchFamily="49" charset="0"/>
              <a:cs typeface="Cascadia Mono" panose="020B0609020000020004" pitchFamily="49" charset="0"/>
            </a:endParaRPr>
          </a:p>
        </p:txBody>
      </p:sp>
      <p:sp>
        <p:nvSpPr>
          <p:cNvPr id="6" name="Content Placeholder 2">
            <a:extLst>
              <a:ext uri="{FF2B5EF4-FFF2-40B4-BE49-F238E27FC236}">
                <a16:creationId xmlns:a16="http://schemas.microsoft.com/office/drawing/2014/main" id="{552CC5C5-1478-907E-4562-B8034EE54612}"/>
              </a:ext>
            </a:extLst>
          </p:cNvPr>
          <p:cNvSpPr txBox="1">
            <a:spLocks/>
          </p:cNvSpPr>
          <p:nvPr/>
        </p:nvSpPr>
        <p:spPr>
          <a:xfrm>
            <a:off x="287339" y="3382081"/>
            <a:ext cx="7401242" cy="505317"/>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dirty="0">
                <a:latin typeface="Segoe UI" panose="020B0502040204020203" pitchFamily="34" charset="0"/>
                <a:cs typeface="Segoe UI" panose="020B0502040204020203" pitchFamily="34" charset="0"/>
              </a:rPr>
              <a:t>It is also possible to suppress the diagnostic by usual means, such as an explicit compiler option or #pragma.</a:t>
            </a:r>
          </a:p>
          <a:p>
            <a:pPr marL="0" indent="0">
              <a:buFont typeface="Arial" panose="020B0604020202020204" pitchFamily="34" charset="0"/>
              <a:buNone/>
            </a:pPr>
            <a:endParaRPr lang="en-US" sz="1400" dirty="0">
              <a:latin typeface="Segoe UI" panose="020B0502040204020203" pitchFamily="34" charset="0"/>
              <a:cs typeface="Segoe UI" panose="020B0502040204020203" pitchFamily="34" charset="0"/>
            </a:endParaRPr>
          </a:p>
        </p:txBody>
      </p:sp>
      <p:sp>
        <p:nvSpPr>
          <p:cNvPr id="11" name="Content Placeholder 2">
            <a:extLst>
              <a:ext uri="{FF2B5EF4-FFF2-40B4-BE49-F238E27FC236}">
                <a16:creationId xmlns:a16="http://schemas.microsoft.com/office/drawing/2014/main" id="{EE247089-4B98-D113-1C5B-B419D423D285}"/>
              </a:ext>
            </a:extLst>
          </p:cNvPr>
          <p:cNvSpPr txBox="1">
            <a:spLocks/>
          </p:cNvSpPr>
          <p:nvPr/>
        </p:nvSpPr>
        <p:spPr>
          <a:xfrm>
            <a:off x="287338" y="3999719"/>
            <a:ext cx="7478965" cy="304829"/>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dirty="0">
                <a:solidFill>
                  <a:srgbClr val="808080"/>
                </a:solidFill>
                <a:latin typeface="Cascadia Mono" panose="020B0609020000020004" pitchFamily="49" charset="0"/>
              </a:rPr>
              <a:t>#pragma</a:t>
            </a:r>
            <a:r>
              <a:rPr lang="en-US" sz="1200" dirty="0">
                <a:solidFill>
                  <a:srgbClr val="000000"/>
                </a:solidFill>
                <a:latin typeface="Cascadia Mono" panose="020B0609020000020004" pitchFamily="49" charset="0"/>
              </a:rPr>
              <a:t> </a:t>
            </a:r>
            <a:r>
              <a:rPr lang="en-US" sz="1200" dirty="0">
                <a:solidFill>
                  <a:srgbClr val="808080"/>
                </a:solidFill>
                <a:latin typeface="Cascadia Mono" panose="020B0609020000020004" pitchFamily="49" charset="0"/>
              </a:rPr>
              <a:t>warning</a:t>
            </a:r>
            <a:r>
              <a:rPr lang="en-US" sz="1200" dirty="0">
                <a:solidFill>
                  <a:srgbClr val="000000"/>
                </a:solidFill>
                <a:latin typeface="Cascadia Mono" panose="020B0609020000020004" pitchFamily="49" charset="0"/>
              </a:rPr>
              <a:t> </a:t>
            </a:r>
            <a:r>
              <a:rPr lang="en-US" sz="1200" dirty="0">
                <a:solidFill>
                  <a:srgbClr val="808080"/>
                </a:solidFill>
                <a:latin typeface="Cascadia Mono" panose="020B0609020000020004" pitchFamily="49" charset="0"/>
              </a:rPr>
              <a:t>disable</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FeatureID</a:t>
            </a:r>
            <a:endParaRPr lang="en-US" sz="1200" dirty="0">
              <a:solidFill>
                <a:srgbClr val="161616"/>
              </a:solidFill>
              <a:latin typeface="Cascadia Mono" panose="020B0609020000020004" pitchFamily="49" charset="0"/>
              <a:cs typeface="Cascadia Mono" panose="020B0609020000020004" pitchFamily="49" charset="0"/>
            </a:endParaRPr>
          </a:p>
          <a:p>
            <a:pPr marL="0" indent="0">
              <a:buNone/>
            </a:pPr>
            <a:endParaRPr lang="en-US" sz="1200" b="0" i="0" dirty="0">
              <a:solidFill>
                <a:srgbClr val="161616"/>
              </a:solidFill>
              <a:effectLst/>
              <a:latin typeface="Cascadia Mono" panose="020B0609020000020004" pitchFamily="49" charset="0"/>
              <a:cs typeface="Cascadia Mono" panose="020B0609020000020004" pitchFamily="49" charset="0"/>
            </a:endParaRPr>
          </a:p>
          <a:p>
            <a:pPr marL="0" indent="0">
              <a:buNone/>
            </a:pPr>
            <a:endParaRPr lang="en-US" sz="1200" b="0" i="0" dirty="0">
              <a:solidFill>
                <a:srgbClr val="161616"/>
              </a:solidFill>
              <a:effectLst/>
              <a:latin typeface="Cascadia Mono" panose="020B0609020000020004" pitchFamily="49" charset="0"/>
              <a:cs typeface="Cascadia Mono" panose="020B0609020000020004" pitchFamily="49" charset="0"/>
            </a:endParaRPr>
          </a:p>
          <a:p>
            <a:pPr marL="0" indent="0">
              <a:buNone/>
            </a:pPr>
            <a:endParaRPr lang="en-US" sz="1200" b="0" i="0" dirty="0">
              <a:solidFill>
                <a:srgbClr val="161616"/>
              </a:solidFill>
              <a:effectLst/>
              <a:latin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26822622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DAE82F-10AC-43F1-BDFF-AF3D2C1437F7}"/>
              </a:ext>
            </a:extLst>
          </p:cNvPr>
          <p:cNvSpPr>
            <a:spLocks noGrp="1"/>
          </p:cNvSpPr>
          <p:nvPr>
            <p:ph type="ctrTitle"/>
          </p:nvPr>
        </p:nvSpPr>
        <p:spPr/>
        <p:txBody>
          <a:bodyPr/>
          <a:lstStyle/>
          <a:p>
            <a:r>
              <a:rPr lang="en-GB" dirty="0"/>
              <a:t>Thank you</a:t>
            </a:r>
          </a:p>
        </p:txBody>
      </p:sp>
      <p:sp>
        <p:nvSpPr>
          <p:cNvPr id="6" name="Text Placeholder 5">
            <a:extLst>
              <a:ext uri="{FF2B5EF4-FFF2-40B4-BE49-F238E27FC236}">
                <a16:creationId xmlns:a16="http://schemas.microsoft.com/office/drawing/2014/main" id="{1532723A-33BB-4444-9CFE-7EA163348FC2}"/>
              </a:ext>
            </a:extLst>
          </p:cNvPr>
          <p:cNvSpPr>
            <a:spLocks noGrp="1"/>
          </p:cNvSpPr>
          <p:nvPr>
            <p:ph type="body" sz="quarter" idx="13"/>
          </p:nvPr>
        </p:nvSpPr>
        <p:spPr/>
        <p:txBody>
          <a:bodyPr/>
          <a:lstStyle/>
          <a:p>
            <a:r>
              <a:rPr lang="en-GB" dirty="0"/>
              <a:t>Tomas Frankl, 05/2023</a:t>
            </a:r>
          </a:p>
        </p:txBody>
      </p:sp>
      <p:pic>
        <p:nvPicPr>
          <p:cNvPr id="12290" name="Picture 2" descr="shutterstock_788788732">
            <a:extLst>
              <a:ext uri="{FF2B5EF4-FFF2-40B4-BE49-F238E27FC236}">
                <a16:creationId xmlns:a16="http://schemas.microsoft.com/office/drawing/2014/main" id="{87B39D1B-4EB0-2F18-EA5D-D9F20EA4089B}"/>
              </a:ext>
            </a:extLst>
          </p:cNvPr>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rcRect l="16667" r="16667"/>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5357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5C9C9-02E4-467B-997E-6A2B7113BAEE}"/>
              </a:ext>
            </a:extLst>
          </p:cNvPr>
          <p:cNvSpPr>
            <a:spLocks noGrp="1"/>
          </p:cNvSpPr>
          <p:nvPr>
            <p:ph type="ctrTitle"/>
          </p:nvPr>
        </p:nvSpPr>
        <p:spPr>
          <a:xfrm>
            <a:off x="576260" y="231776"/>
            <a:ext cx="5607369" cy="2583344"/>
          </a:xfrm>
        </p:spPr>
        <p:txBody>
          <a:bodyPr/>
          <a:lstStyle/>
          <a:p>
            <a:r>
              <a:rPr lang="en-GB" dirty="0"/>
              <a:t>Introduction</a:t>
            </a:r>
          </a:p>
        </p:txBody>
      </p:sp>
      <p:sp>
        <p:nvSpPr>
          <p:cNvPr id="3" name="Subtitle 2">
            <a:extLst>
              <a:ext uri="{FF2B5EF4-FFF2-40B4-BE49-F238E27FC236}">
                <a16:creationId xmlns:a16="http://schemas.microsoft.com/office/drawing/2014/main" id="{98A73E63-1E0F-4C55-AA25-CD2D35AF1E8B}"/>
              </a:ext>
            </a:extLst>
          </p:cNvPr>
          <p:cNvSpPr>
            <a:spLocks noGrp="1"/>
          </p:cNvSpPr>
          <p:nvPr>
            <p:ph type="subTitle" idx="1"/>
          </p:nvPr>
        </p:nvSpPr>
        <p:spPr/>
        <p:txBody>
          <a:bodyPr/>
          <a:lstStyle/>
          <a:p>
            <a:r>
              <a:rPr lang="en-GB" dirty="0"/>
              <a:t>Knowledge revival</a:t>
            </a:r>
          </a:p>
        </p:txBody>
      </p:sp>
      <p:sp>
        <p:nvSpPr>
          <p:cNvPr id="4" name="Text Placeholder 3">
            <a:extLst>
              <a:ext uri="{FF2B5EF4-FFF2-40B4-BE49-F238E27FC236}">
                <a16:creationId xmlns:a16="http://schemas.microsoft.com/office/drawing/2014/main" id="{2275ABC2-5E8B-4AB7-9682-A2D01F55950A}"/>
              </a:ext>
            </a:extLst>
          </p:cNvPr>
          <p:cNvSpPr>
            <a:spLocks noGrp="1"/>
          </p:cNvSpPr>
          <p:nvPr>
            <p:ph type="body" sz="quarter" idx="13"/>
          </p:nvPr>
        </p:nvSpPr>
        <p:spPr/>
        <p:txBody>
          <a:bodyPr/>
          <a:lstStyle/>
          <a:p>
            <a:r>
              <a:rPr lang="en-GB" dirty="0"/>
              <a:t>Tomas Frankl, 05/2023</a:t>
            </a:r>
          </a:p>
        </p:txBody>
      </p:sp>
    </p:spTree>
    <p:extLst>
      <p:ext uri="{BB962C8B-B14F-4D97-AF65-F5344CB8AC3E}">
        <p14:creationId xmlns:p14="http://schemas.microsoft.com/office/powerpoint/2010/main" val="929500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Expression-bodied members</a:t>
            </a: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72159"/>
          </a:xfrm>
        </p:spPr>
        <p:txBody>
          <a:bodyPr>
            <a:normAutofit/>
          </a:bodyPr>
          <a:lstStyle/>
          <a:p>
            <a:pPr marL="0" indent="0">
              <a:buNone/>
            </a:pPr>
            <a:r>
              <a:rPr lang="en-US" sz="1400" b="0" i="0" dirty="0">
                <a:solidFill>
                  <a:srgbClr val="161616"/>
                </a:solidFill>
                <a:effectLst/>
                <a:latin typeface="Segoe UI" panose="020B0502040204020203" pitchFamily="34" charset="0"/>
              </a:rPr>
              <a:t>Expression body definitions let you provide a member's implementation in a very concise, readable form. It can be used whenever the logic consists of a single expression.</a:t>
            </a:r>
            <a:endParaRPr lang="en-US" sz="1400"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7</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9" y="1637504"/>
            <a:ext cx="7126921" cy="3010696"/>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class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Person</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private</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id;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private</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161616"/>
                </a:solidFill>
                <a:effectLst/>
                <a:latin typeface="Cascadia Mono" panose="020B0609020000020004" pitchFamily="49" charset="0"/>
                <a:cs typeface="Cascadia Mono" panose="020B0609020000020004" pitchFamily="49" charset="0"/>
              </a:rPr>
              <a:t>firstName</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private</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161616"/>
                </a:solidFill>
                <a:effectLst/>
                <a:latin typeface="Cascadia Mono" panose="020B0609020000020004" pitchFamily="49" charset="0"/>
                <a:cs typeface="Cascadia Mono" panose="020B0609020000020004" pitchFamily="49" charset="0"/>
              </a:rPr>
              <a:t>lastName</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chemeClr val="bg2">
                    <a:lumMod val="50000"/>
                  </a:schemeClr>
                </a:solidFill>
                <a:effectLst/>
                <a:latin typeface="Cascadia Mono" panose="020B0609020000020004" pitchFamily="49" charset="0"/>
                <a:cs typeface="Cascadia Mono" panose="020B0609020000020004" pitchFamily="49" charset="0"/>
              </a:rPr>
              <a:t>//Constructors</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Person</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id) =&gt; this.id = id;</a:t>
            </a: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chemeClr val="bg2">
                    <a:lumMod val="50000"/>
                  </a:schemeClr>
                </a:solidFill>
                <a:effectLst/>
                <a:latin typeface="Cascadia Mono" panose="020B0609020000020004" pitchFamily="49" charset="0"/>
                <a:cs typeface="Cascadia Mono" panose="020B0609020000020004" pitchFamily="49" charset="0"/>
              </a:rPr>
              <a:t>//Methods</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override</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006881"/>
                </a:solidFill>
                <a:effectLst/>
                <a:latin typeface="Cascadia Mono" panose="020B0609020000020004" pitchFamily="49" charset="0"/>
                <a:cs typeface="Cascadia Mono" panose="020B0609020000020004" pitchFamily="49" charset="0"/>
              </a:rPr>
              <a:t>ToString</a:t>
            </a:r>
            <a:r>
              <a:rPr lang="en-US" sz="1200" b="0" i="0" dirty="0">
                <a:solidFill>
                  <a:srgbClr val="161616"/>
                </a:solidFill>
                <a:effectLst/>
                <a:latin typeface="Cascadia Mono" panose="020B0609020000020004" pitchFamily="49" charset="0"/>
                <a:cs typeface="Cascadia Mono" panose="020B0609020000020004" pitchFamily="49" charset="0"/>
              </a:rPr>
              <a:t>() =&gt; </a:t>
            </a:r>
            <a:r>
              <a:rPr lang="en-US" sz="1200" b="0" i="0" dirty="0">
                <a:solidFill>
                  <a:srgbClr val="A31515"/>
                </a:solidFill>
                <a:effectLst/>
                <a:latin typeface="Cascadia Mono" panose="020B0609020000020004" pitchFamily="49" charset="0"/>
                <a:cs typeface="Cascadia Mono" panose="020B0609020000020004" pitchFamily="49" charset="0"/>
              </a:rPr>
              <a:t>$"</a:t>
            </a:r>
            <a:r>
              <a:rPr lang="en-US" sz="1200" b="0" i="0" dirty="0">
                <a:solidFill>
                  <a:srgbClr val="0451A5"/>
                </a:solidFill>
                <a:effectLst/>
                <a:latin typeface="Cascadia Mono" panose="020B0609020000020004" pitchFamily="49" charset="0"/>
                <a:cs typeface="Cascadia Mono" panose="020B0609020000020004" pitchFamily="49" charset="0"/>
              </a:rPr>
              <a:t>{</a:t>
            </a:r>
            <a:r>
              <a:rPr lang="en-US" sz="1200" b="0" i="0" dirty="0" err="1">
                <a:solidFill>
                  <a:srgbClr val="0451A5"/>
                </a:solidFill>
                <a:effectLst/>
                <a:latin typeface="Cascadia Mono" panose="020B0609020000020004" pitchFamily="49" charset="0"/>
                <a:cs typeface="Cascadia Mono" panose="020B0609020000020004" pitchFamily="49" charset="0"/>
              </a:rPr>
              <a:t>firstName</a:t>
            </a:r>
            <a:r>
              <a:rPr lang="en-US" sz="1200" b="0" i="0" dirty="0">
                <a:solidFill>
                  <a:srgbClr val="0451A5"/>
                </a:solidFill>
                <a:effectLst/>
                <a:latin typeface="Cascadia Mono" panose="020B0609020000020004" pitchFamily="49" charset="0"/>
                <a:cs typeface="Cascadia Mono" panose="020B0609020000020004" pitchFamily="49" charset="0"/>
              </a:rPr>
              <a:t>}</a:t>
            </a:r>
            <a:r>
              <a:rPr lang="en-US" sz="1200" b="0" i="0" dirty="0">
                <a:solidFill>
                  <a:srgbClr val="A31515"/>
                </a:solidFill>
                <a:effectLst/>
                <a:latin typeface="Cascadia Mono" panose="020B0609020000020004" pitchFamily="49" charset="0"/>
                <a:cs typeface="Cascadia Mono" panose="020B0609020000020004" pitchFamily="49" charset="0"/>
              </a:rPr>
              <a:t> </a:t>
            </a:r>
            <a:r>
              <a:rPr lang="en-US" sz="1200" b="0" i="0" dirty="0">
                <a:solidFill>
                  <a:srgbClr val="0451A5"/>
                </a:solidFill>
                <a:effectLst/>
                <a:latin typeface="Cascadia Mono" panose="020B0609020000020004" pitchFamily="49" charset="0"/>
                <a:cs typeface="Cascadia Mono" panose="020B0609020000020004" pitchFamily="49" charset="0"/>
              </a:rPr>
              <a:t>{</a:t>
            </a:r>
            <a:r>
              <a:rPr lang="en-US" sz="1200" b="0" i="0" dirty="0" err="1">
                <a:solidFill>
                  <a:srgbClr val="0451A5"/>
                </a:solidFill>
                <a:effectLst/>
                <a:latin typeface="Cascadia Mono" panose="020B0609020000020004" pitchFamily="49" charset="0"/>
                <a:cs typeface="Cascadia Mono" panose="020B0609020000020004" pitchFamily="49" charset="0"/>
              </a:rPr>
              <a:t>lastName</a:t>
            </a:r>
            <a:r>
              <a:rPr lang="en-US" sz="1200" b="0" i="0" dirty="0">
                <a:solidFill>
                  <a:srgbClr val="0451A5"/>
                </a:solidFill>
                <a:effectLst/>
                <a:latin typeface="Cascadia Mono" panose="020B0609020000020004" pitchFamily="49" charset="0"/>
                <a:cs typeface="Cascadia Mono" panose="020B0609020000020004" pitchFamily="49" charset="0"/>
              </a:rPr>
              <a:t>}</a:t>
            </a:r>
            <a:r>
              <a:rPr lang="en-US" sz="1200" b="0" i="0" dirty="0">
                <a:solidFill>
                  <a:srgbClr val="A31515"/>
                </a:solidFill>
                <a:effectLst/>
                <a:latin typeface="Cascadia Mono" panose="020B0609020000020004" pitchFamily="49" charset="0"/>
                <a:cs typeface="Cascadia Mono" panose="020B0609020000020004" pitchFamily="49" charset="0"/>
              </a:rPr>
              <a:t>"</a:t>
            </a:r>
            <a:r>
              <a:rPr lang="en-US" sz="1200" b="0" i="0" dirty="0">
                <a:solidFill>
                  <a:srgbClr val="161616"/>
                </a:solidFill>
                <a:effectLst/>
                <a:latin typeface="Cascadia Mono" panose="020B0609020000020004" pitchFamily="49" charset="0"/>
                <a:cs typeface="Cascadia Mono" panose="020B0609020000020004" pitchFamily="49" charset="0"/>
              </a:rPr>
              <a:t>.Trim();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void</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DisplayName</a:t>
            </a:r>
            <a:r>
              <a:rPr lang="en-US" sz="1200" b="0" i="0" dirty="0">
                <a:solidFill>
                  <a:srgbClr val="161616"/>
                </a:solidFill>
                <a:effectLst/>
                <a:latin typeface="Cascadia Mono" panose="020B0609020000020004" pitchFamily="49" charset="0"/>
                <a:cs typeface="Cascadia Mono" panose="020B0609020000020004" pitchFamily="49" charset="0"/>
              </a:rPr>
              <a:t>() =&gt; </a:t>
            </a:r>
            <a:r>
              <a:rPr lang="en-US" sz="1200" b="0" i="0" dirty="0" err="1">
                <a:solidFill>
                  <a:srgbClr val="161616"/>
                </a:solidFill>
                <a:effectLst/>
                <a:latin typeface="Cascadia Mono" panose="020B0609020000020004" pitchFamily="49" charset="0"/>
                <a:cs typeface="Cascadia Mono" panose="020B0609020000020004" pitchFamily="49" charset="0"/>
              </a:rPr>
              <a:t>Console.WriteLine</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err="1">
                <a:solidFill>
                  <a:srgbClr val="161616"/>
                </a:solidFill>
                <a:effectLst/>
                <a:latin typeface="Cascadia Mono" panose="020B0609020000020004" pitchFamily="49" charset="0"/>
                <a:cs typeface="Cascadia Mono" panose="020B0609020000020004" pitchFamily="49" charset="0"/>
              </a:rPr>
              <a:t>ToString</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chemeClr val="bg2">
                    <a:lumMod val="50000"/>
                  </a:schemeClr>
                </a:solidFill>
                <a:effectLst/>
                <a:latin typeface="Cascadia Mono" panose="020B0609020000020004" pitchFamily="49" charset="0"/>
                <a:cs typeface="Cascadia Mono" panose="020B0609020000020004" pitchFamily="49" charset="0"/>
              </a:rPr>
              <a:t>//Read-only properties</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Id</a:t>
            </a:r>
            <a:r>
              <a:rPr lang="en-US" sz="1200" b="0" i="0" dirty="0">
                <a:solidFill>
                  <a:srgbClr val="161616"/>
                </a:solidFill>
                <a:effectLst/>
                <a:latin typeface="Cascadia Mono" panose="020B0609020000020004" pitchFamily="49" charset="0"/>
                <a:cs typeface="Cascadia Mono" panose="020B0609020000020004" pitchFamily="49" charset="0"/>
              </a:rPr>
              <a:t> =&gt; </a:t>
            </a:r>
            <a:r>
              <a:rPr lang="en-US" sz="1200" b="0" i="0" dirty="0">
                <a:solidFill>
                  <a:srgbClr val="0451A5"/>
                </a:solidFill>
                <a:effectLst/>
                <a:latin typeface="Cascadia Mono" panose="020B0609020000020004" pitchFamily="49" charset="0"/>
                <a:cs typeface="Cascadia Mono" panose="020B0609020000020004" pitchFamily="49" charset="0"/>
              </a:rPr>
              <a:t>id</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A088CE5F-4AEA-1B87-ECEF-25E23A7D82FB}"/>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V00_01_ExpressionBodiesMembers</a:t>
            </a:r>
          </a:p>
        </p:txBody>
      </p:sp>
    </p:spTree>
    <p:extLst>
      <p:ext uri="{BB962C8B-B14F-4D97-AF65-F5344CB8AC3E}">
        <p14:creationId xmlns:p14="http://schemas.microsoft.com/office/powerpoint/2010/main" val="3180216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Value tuples</a:t>
            </a: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378381" cy="376715"/>
          </a:xfrm>
        </p:spPr>
        <p:txBody>
          <a:bodyPr>
            <a:normAutofit/>
          </a:bodyPr>
          <a:lstStyle/>
          <a:p>
            <a:pPr marL="0" indent="0">
              <a:buNone/>
            </a:pPr>
            <a:r>
              <a:rPr lang="en-US" sz="1400" b="0" i="0" dirty="0">
                <a:solidFill>
                  <a:srgbClr val="161616"/>
                </a:solidFill>
                <a:effectLst/>
                <a:latin typeface="Segoe UI" panose="020B0502040204020203" pitchFamily="34" charset="0"/>
              </a:rPr>
              <a:t>Tuple is value type. Tuple types support </a:t>
            </a:r>
            <a:r>
              <a:rPr lang="en-US" sz="1400" dirty="0">
                <a:solidFill>
                  <a:srgbClr val="161616"/>
                </a:solidFill>
                <a:latin typeface="Segoe UI" panose="020B0502040204020203" pitchFamily="34" charset="0"/>
              </a:rPr>
              <a:t>equality </a:t>
            </a:r>
            <a:r>
              <a:rPr lang="en-US" sz="1400" b="0" i="0" dirty="0">
                <a:solidFill>
                  <a:srgbClr val="161616"/>
                </a:solidFill>
                <a:effectLst/>
                <a:latin typeface="Segoe UI" panose="020B0502040204020203" pitchFamily="34" charset="0"/>
              </a:rPr>
              <a:t>operators (== and != ). </a:t>
            </a:r>
            <a:endParaRPr lang="en-US" sz="1400"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8</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9" y="1203960"/>
            <a:ext cx="7126921" cy="3444240"/>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000" b="0" i="0" dirty="0">
                <a:solidFill>
                  <a:schemeClr val="bg2">
                    <a:lumMod val="50000"/>
                  </a:schemeClr>
                </a:solidFill>
                <a:effectLst/>
                <a:latin typeface="Cascadia Mono" panose="020B0609020000020004" pitchFamily="49" charset="0"/>
                <a:cs typeface="Cascadia Mono" panose="020B0609020000020004" pitchFamily="49" charset="0"/>
              </a:rPr>
              <a:t>//value tuple with anonymous field names</a:t>
            </a:r>
            <a:br>
              <a:rPr lang="en-US" sz="1000" b="0" i="0" dirty="0">
                <a:solidFill>
                  <a:srgbClr val="161616"/>
                </a:solidFill>
                <a:effectLst/>
                <a:latin typeface="Cascadia Mono" panose="020B0609020000020004" pitchFamily="49" charset="0"/>
                <a:cs typeface="Cascadia Mono" panose="020B0609020000020004" pitchFamily="49" charset="0"/>
              </a:rPr>
            </a:br>
            <a:r>
              <a:rPr lang="en-US" sz="1000" b="0" i="0" dirty="0">
                <a:solidFill>
                  <a:srgbClr val="161616"/>
                </a:solidFill>
                <a:effectLst/>
                <a:latin typeface="Cascadia Mono" panose="020B0609020000020004" pitchFamily="49" charset="0"/>
                <a:cs typeface="Cascadia Mono" panose="020B0609020000020004" pitchFamily="49" charset="0"/>
              </a:rPr>
              <a:t>(</a:t>
            </a:r>
            <a:r>
              <a:rPr lang="en-US" sz="1000" b="0" i="0" dirty="0">
                <a:solidFill>
                  <a:srgbClr val="0101FD"/>
                </a:solidFill>
                <a:effectLst/>
                <a:latin typeface="Cascadia Mono" panose="020B0609020000020004" pitchFamily="49" charset="0"/>
                <a:cs typeface="Cascadia Mono" panose="020B0609020000020004" pitchFamily="49" charset="0"/>
              </a:rPr>
              <a:t>double</a:t>
            </a:r>
            <a:r>
              <a:rPr lang="en-US" sz="1000" b="0" i="0" dirty="0">
                <a:solidFill>
                  <a:srgbClr val="161616"/>
                </a:solidFill>
                <a:effectLst/>
                <a:latin typeface="Cascadia Mono" panose="020B0609020000020004" pitchFamily="49" charset="0"/>
                <a:cs typeface="Cascadia Mono" panose="020B0609020000020004" pitchFamily="49" charset="0"/>
              </a:rPr>
              <a:t>, </a:t>
            </a:r>
            <a:r>
              <a:rPr lang="en-US" sz="1000" b="0" i="0" dirty="0">
                <a:solidFill>
                  <a:srgbClr val="0101FD"/>
                </a:solidFill>
                <a:effectLst/>
                <a:latin typeface="Cascadia Mono" panose="020B0609020000020004" pitchFamily="49" charset="0"/>
                <a:cs typeface="Cascadia Mono" panose="020B0609020000020004" pitchFamily="49" charset="0"/>
              </a:rPr>
              <a:t>int</a:t>
            </a:r>
            <a:r>
              <a:rPr lang="en-US" sz="1000" b="0" i="0" dirty="0">
                <a:solidFill>
                  <a:srgbClr val="161616"/>
                </a:solidFill>
                <a:effectLst/>
                <a:latin typeface="Cascadia Mono" panose="020B0609020000020004" pitchFamily="49" charset="0"/>
                <a:cs typeface="Cascadia Mono" panose="020B0609020000020004" pitchFamily="49" charset="0"/>
              </a:rPr>
              <a:t>) t1 = (4.5, 3); </a:t>
            </a:r>
            <a:br>
              <a:rPr lang="en-US" sz="1000" b="0" i="0" dirty="0">
                <a:solidFill>
                  <a:srgbClr val="161616"/>
                </a:solidFill>
                <a:effectLst/>
                <a:latin typeface="Cascadia Mono" panose="020B0609020000020004" pitchFamily="49" charset="0"/>
                <a:cs typeface="Cascadia Mono" panose="020B0609020000020004" pitchFamily="49" charset="0"/>
              </a:rPr>
            </a:br>
            <a:r>
              <a:rPr lang="en-US" sz="1000" b="0" i="0" dirty="0">
                <a:solidFill>
                  <a:srgbClr val="161616"/>
                </a:solidFill>
                <a:effectLst/>
                <a:latin typeface="Cascadia Mono" panose="020B0609020000020004" pitchFamily="49" charset="0"/>
                <a:cs typeface="Cascadia Mono" panose="020B0609020000020004" pitchFamily="49" charset="0"/>
              </a:rPr>
              <a:t>Console.WriteLine(</a:t>
            </a:r>
            <a:r>
              <a:rPr lang="en-US" sz="1000" b="0" i="0" dirty="0">
                <a:solidFill>
                  <a:srgbClr val="A31515"/>
                </a:solidFill>
                <a:effectLst/>
                <a:latin typeface="Cascadia Mono" panose="020B0609020000020004" pitchFamily="49" charset="0"/>
                <a:cs typeface="Cascadia Mono" panose="020B0609020000020004" pitchFamily="49" charset="0"/>
              </a:rPr>
              <a:t>$"Tuple with elements </a:t>
            </a:r>
            <a:r>
              <a:rPr lang="en-US" sz="1000" b="0" i="0" dirty="0">
                <a:solidFill>
                  <a:srgbClr val="0451A5"/>
                </a:solidFill>
                <a:effectLst/>
                <a:latin typeface="Cascadia Mono" panose="020B0609020000020004" pitchFamily="49" charset="0"/>
                <a:cs typeface="Cascadia Mono" panose="020B0609020000020004" pitchFamily="49" charset="0"/>
              </a:rPr>
              <a:t>{t1.Item1}</a:t>
            </a:r>
            <a:r>
              <a:rPr lang="en-US" sz="1000" b="0" i="0" dirty="0">
                <a:solidFill>
                  <a:srgbClr val="A31515"/>
                </a:solidFill>
                <a:effectLst/>
                <a:latin typeface="Cascadia Mono" panose="020B0609020000020004" pitchFamily="49" charset="0"/>
                <a:cs typeface="Cascadia Mono" panose="020B0609020000020004" pitchFamily="49" charset="0"/>
              </a:rPr>
              <a:t> and </a:t>
            </a:r>
            <a:r>
              <a:rPr lang="en-US" sz="1000" b="0" i="0" dirty="0">
                <a:solidFill>
                  <a:srgbClr val="0451A5"/>
                </a:solidFill>
                <a:effectLst/>
                <a:latin typeface="Cascadia Mono" panose="020B0609020000020004" pitchFamily="49" charset="0"/>
                <a:cs typeface="Cascadia Mono" panose="020B0609020000020004" pitchFamily="49" charset="0"/>
              </a:rPr>
              <a:t>{t1.Item2}</a:t>
            </a:r>
            <a:r>
              <a:rPr lang="en-US" sz="1000" b="0" i="0" dirty="0">
                <a:solidFill>
                  <a:srgbClr val="A31515"/>
                </a:solidFill>
                <a:effectLst/>
                <a:latin typeface="Cascadia Mono" panose="020B0609020000020004" pitchFamily="49" charset="0"/>
                <a:cs typeface="Cascadia Mono" panose="020B0609020000020004" pitchFamily="49" charset="0"/>
              </a:rPr>
              <a:t>."</a:t>
            </a:r>
            <a:r>
              <a:rPr lang="en-US" sz="1000" b="0" i="0" dirty="0">
                <a:solidFill>
                  <a:srgbClr val="161616"/>
                </a:solidFill>
                <a:effectLst/>
                <a:latin typeface="Cascadia Mono" panose="020B0609020000020004" pitchFamily="49" charset="0"/>
                <a:cs typeface="Cascadia Mono" panose="020B0609020000020004" pitchFamily="49" charset="0"/>
              </a:rPr>
              <a:t>);</a:t>
            </a:r>
            <a:br>
              <a:rPr lang="en-US" sz="1000" b="0" i="0" dirty="0">
                <a:solidFill>
                  <a:srgbClr val="161616"/>
                </a:solidFill>
                <a:effectLst/>
                <a:latin typeface="Cascadia Mono" panose="020B0609020000020004" pitchFamily="49" charset="0"/>
                <a:cs typeface="Cascadia Mono" panose="020B0609020000020004" pitchFamily="49" charset="0"/>
              </a:rPr>
            </a:br>
            <a:br>
              <a:rPr lang="en-US" sz="1000" b="0" i="0" dirty="0">
                <a:solidFill>
                  <a:srgbClr val="161616"/>
                </a:solidFill>
                <a:effectLst/>
                <a:latin typeface="Cascadia Mono" panose="020B0609020000020004" pitchFamily="49" charset="0"/>
                <a:cs typeface="Cascadia Mono" panose="020B0609020000020004" pitchFamily="49" charset="0"/>
              </a:rPr>
            </a:br>
            <a:r>
              <a:rPr lang="en-US" sz="1000" b="0" i="0" dirty="0">
                <a:solidFill>
                  <a:schemeClr val="bg2">
                    <a:lumMod val="50000"/>
                  </a:schemeClr>
                </a:solidFill>
                <a:effectLst/>
                <a:latin typeface="Cascadia Mono" panose="020B0609020000020004" pitchFamily="49" charset="0"/>
                <a:cs typeface="Cascadia Mono" panose="020B0609020000020004" pitchFamily="49" charset="0"/>
              </a:rPr>
              <a:t>//value tuple with field names</a:t>
            </a:r>
            <a:br>
              <a:rPr lang="en-US" sz="1000" b="0" i="0" dirty="0">
                <a:solidFill>
                  <a:srgbClr val="161616"/>
                </a:solidFill>
                <a:effectLst/>
                <a:latin typeface="Cascadia Mono" panose="020B0609020000020004" pitchFamily="49" charset="0"/>
                <a:cs typeface="Cascadia Mono" panose="020B0609020000020004" pitchFamily="49" charset="0"/>
              </a:rPr>
            </a:br>
            <a:r>
              <a:rPr lang="en-US" sz="1000" b="0" i="0" dirty="0">
                <a:solidFill>
                  <a:srgbClr val="161616"/>
                </a:solidFill>
                <a:effectLst/>
                <a:latin typeface="Cascadia Mono" panose="020B0609020000020004" pitchFamily="49" charset="0"/>
                <a:cs typeface="Cascadia Mono" panose="020B0609020000020004" pitchFamily="49" charset="0"/>
              </a:rPr>
              <a:t>(</a:t>
            </a:r>
            <a:r>
              <a:rPr lang="en-US" sz="1000" b="0" i="0" dirty="0">
                <a:solidFill>
                  <a:srgbClr val="0101FD"/>
                </a:solidFill>
                <a:effectLst/>
                <a:latin typeface="Cascadia Mono" panose="020B0609020000020004" pitchFamily="49" charset="0"/>
                <a:cs typeface="Cascadia Mono" panose="020B0609020000020004" pitchFamily="49" charset="0"/>
              </a:rPr>
              <a:t>double</a:t>
            </a:r>
            <a:r>
              <a:rPr lang="en-US" sz="1000" b="0" i="0" dirty="0">
                <a:solidFill>
                  <a:srgbClr val="161616"/>
                </a:solidFill>
                <a:effectLst/>
                <a:latin typeface="Cascadia Mono" panose="020B0609020000020004" pitchFamily="49" charset="0"/>
                <a:cs typeface="Cascadia Mono" panose="020B0609020000020004" pitchFamily="49" charset="0"/>
              </a:rPr>
              <a:t> Sum, </a:t>
            </a:r>
            <a:r>
              <a:rPr lang="en-US" sz="1000" b="0" i="0" dirty="0">
                <a:solidFill>
                  <a:srgbClr val="0101FD"/>
                </a:solidFill>
                <a:effectLst/>
                <a:latin typeface="Cascadia Mono" panose="020B0609020000020004" pitchFamily="49" charset="0"/>
                <a:cs typeface="Cascadia Mono" panose="020B0609020000020004" pitchFamily="49" charset="0"/>
              </a:rPr>
              <a:t>int</a:t>
            </a:r>
            <a:r>
              <a:rPr lang="en-US" sz="1000" b="0" i="0" dirty="0">
                <a:solidFill>
                  <a:srgbClr val="161616"/>
                </a:solidFill>
                <a:effectLst/>
                <a:latin typeface="Cascadia Mono" panose="020B0609020000020004" pitchFamily="49" charset="0"/>
                <a:cs typeface="Cascadia Mono" panose="020B0609020000020004" pitchFamily="49" charset="0"/>
              </a:rPr>
              <a:t> Count) t2 = (4.5, 3); </a:t>
            </a:r>
            <a:br>
              <a:rPr lang="en-US" sz="1000" b="0" i="0" dirty="0">
                <a:solidFill>
                  <a:srgbClr val="161616"/>
                </a:solidFill>
                <a:effectLst/>
                <a:latin typeface="Cascadia Mono" panose="020B0609020000020004" pitchFamily="49" charset="0"/>
                <a:cs typeface="Cascadia Mono" panose="020B0609020000020004" pitchFamily="49" charset="0"/>
              </a:rPr>
            </a:br>
            <a:r>
              <a:rPr lang="en-US" sz="1000" b="0" i="0" dirty="0">
                <a:solidFill>
                  <a:srgbClr val="161616"/>
                </a:solidFill>
                <a:effectLst/>
                <a:latin typeface="Cascadia Mono" panose="020B0609020000020004" pitchFamily="49" charset="0"/>
                <a:cs typeface="Cascadia Mono" panose="020B0609020000020004" pitchFamily="49" charset="0"/>
              </a:rPr>
              <a:t>Console.WriteLine(</a:t>
            </a:r>
            <a:r>
              <a:rPr lang="en-US" sz="1000" b="0" i="0" dirty="0">
                <a:solidFill>
                  <a:srgbClr val="A31515"/>
                </a:solidFill>
                <a:effectLst/>
                <a:latin typeface="Cascadia Mono" panose="020B0609020000020004" pitchFamily="49" charset="0"/>
                <a:cs typeface="Cascadia Mono" panose="020B0609020000020004" pitchFamily="49" charset="0"/>
              </a:rPr>
              <a:t>$"Sum of </a:t>
            </a:r>
            <a:r>
              <a:rPr lang="en-US" sz="1000" b="0" i="0" dirty="0">
                <a:solidFill>
                  <a:srgbClr val="0451A5"/>
                </a:solidFill>
                <a:effectLst/>
                <a:latin typeface="Cascadia Mono" panose="020B0609020000020004" pitchFamily="49" charset="0"/>
                <a:cs typeface="Cascadia Mono" panose="020B0609020000020004" pitchFamily="49" charset="0"/>
              </a:rPr>
              <a:t>{t2.Count}</a:t>
            </a:r>
            <a:r>
              <a:rPr lang="en-US" sz="1000" b="0" i="0" dirty="0">
                <a:solidFill>
                  <a:srgbClr val="A31515"/>
                </a:solidFill>
                <a:effectLst/>
                <a:latin typeface="Cascadia Mono" panose="020B0609020000020004" pitchFamily="49" charset="0"/>
                <a:cs typeface="Cascadia Mono" panose="020B0609020000020004" pitchFamily="49" charset="0"/>
              </a:rPr>
              <a:t> elements is </a:t>
            </a:r>
            <a:r>
              <a:rPr lang="en-US" sz="1000" b="0" i="0" dirty="0">
                <a:solidFill>
                  <a:srgbClr val="0451A5"/>
                </a:solidFill>
                <a:effectLst/>
                <a:latin typeface="Cascadia Mono" panose="020B0609020000020004" pitchFamily="49" charset="0"/>
                <a:cs typeface="Cascadia Mono" panose="020B0609020000020004" pitchFamily="49" charset="0"/>
              </a:rPr>
              <a:t>{t2.Sum}</a:t>
            </a:r>
            <a:r>
              <a:rPr lang="en-US" sz="1000" b="0" i="0" dirty="0">
                <a:solidFill>
                  <a:srgbClr val="A31515"/>
                </a:solidFill>
                <a:effectLst/>
                <a:latin typeface="Cascadia Mono" panose="020B0609020000020004" pitchFamily="49" charset="0"/>
                <a:cs typeface="Cascadia Mono" panose="020B0609020000020004" pitchFamily="49" charset="0"/>
              </a:rPr>
              <a:t>."</a:t>
            </a:r>
            <a:r>
              <a:rPr lang="en-US" sz="1000" b="0" i="0" dirty="0">
                <a:solidFill>
                  <a:srgbClr val="161616"/>
                </a:solidFill>
                <a:effectLst/>
                <a:latin typeface="Cascadia Mono" panose="020B0609020000020004" pitchFamily="49" charset="0"/>
                <a:cs typeface="Cascadia Mono" panose="020B0609020000020004" pitchFamily="49" charset="0"/>
              </a:rPr>
              <a:t>);</a:t>
            </a:r>
            <a:br>
              <a:rPr lang="en-US" sz="1000" b="0" i="0" dirty="0">
                <a:solidFill>
                  <a:srgbClr val="161616"/>
                </a:solidFill>
                <a:effectLst/>
                <a:latin typeface="Cascadia Mono" panose="020B0609020000020004" pitchFamily="49" charset="0"/>
                <a:cs typeface="Cascadia Mono" panose="020B0609020000020004" pitchFamily="49" charset="0"/>
              </a:rPr>
            </a:br>
            <a:br>
              <a:rPr lang="en-US" sz="1000" b="0" i="0" dirty="0">
                <a:solidFill>
                  <a:srgbClr val="161616"/>
                </a:solidFill>
                <a:effectLst/>
                <a:latin typeface="Cascadia Mono" panose="020B0609020000020004" pitchFamily="49" charset="0"/>
                <a:cs typeface="Cascadia Mono" panose="020B0609020000020004" pitchFamily="49" charset="0"/>
              </a:rPr>
            </a:br>
            <a:r>
              <a:rPr lang="sv-SE" sz="1000" dirty="0">
                <a:solidFill>
                  <a:schemeClr val="bg2">
                    <a:lumMod val="50000"/>
                  </a:schemeClr>
                </a:solidFill>
                <a:latin typeface="Cascadia Mono" panose="020B0609020000020004" pitchFamily="49" charset="0"/>
                <a:cs typeface="Cascadia Mono" panose="020B0609020000020004" pitchFamily="49" charset="0"/>
              </a:rPr>
              <a:t>//implicit filed names</a:t>
            </a:r>
            <a:br>
              <a:rPr lang="sv-SE" sz="1000" dirty="0">
                <a:solidFill>
                  <a:schemeClr val="bg2">
                    <a:lumMod val="50000"/>
                  </a:schemeClr>
                </a:solidFill>
                <a:latin typeface="Cascadia Mono" panose="020B0609020000020004" pitchFamily="49" charset="0"/>
                <a:cs typeface="Cascadia Mono" panose="020B0609020000020004" pitchFamily="49" charset="0"/>
              </a:rPr>
            </a:br>
            <a:r>
              <a:rPr lang="en-US" sz="1000" b="0" i="0" dirty="0">
                <a:solidFill>
                  <a:srgbClr val="0101FD"/>
                </a:solidFill>
                <a:effectLst/>
                <a:latin typeface="Cascadia Mono" panose="020B0609020000020004" pitchFamily="49" charset="0"/>
                <a:cs typeface="Cascadia Mono" panose="020B0609020000020004" pitchFamily="49" charset="0"/>
              </a:rPr>
              <a:t>var</a:t>
            </a:r>
            <a:r>
              <a:rPr lang="en-US" sz="1000" b="0" i="0" dirty="0">
                <a:solidFill>
                  <a:srgbClr val="161616"/>
                </a:solidFill>
                <a:effectLst/>
                <a:latin typeface="Cascadia Mono" panose="020B0609020000020004" pitchFamily="49" charset="0"/>
                <a:cs typeface="Cascadia Mono" panose="020B0609020000020004" pitchFamily="49" charset="0"/>
              </a:rPr>
              <a:t> sum = 4.5; </a:t>
            </a:r>
            <a:r>
              <a:rPr lang="en-US" sz="1000" b="0" i="0" dirty="0">
                <a:solidFill>
                  <a:srgbClr val="0101FD"/>
                </a:solidFill>
                <a:effectLst/>
                <a:latin typeface="Cascadia Mono" panose="020B0609020000020004" pitchFamily="49" charset="0"/>
                <a:cs typeface="Cascadia Mono" panose="020B0609020000020004" pitchFamily="49" charset="0"/>
              </a:rPr>
              <a:t>var</a:t>
            </a:r>
            <a:r>
              <a:rPr lang="en-US" sz="1000" b="0" i="0" dirty="0">
                <a:solidFill>
                  <a:srgbClr val="161616"/>
                </a:solidFill>
                <a:effectLst/>
                <a:latin typeface="Cascadia Mono" panose="020B0609020000020004" pitchFamily="49" charset="0"/>
                <a:cs typeface="Cascadia Mono" panose="020B0609020000020004" pitchFamily="49" charset="0"/>
              </a:rPr>
              <a:t> count = 3; </a:t>
            </a:r>
            <a:br>
              <a:rPr lang="en-US" sz="1000" b="0" i="0" dirty="0">
                <a:solidFill>
                  <a:srgbClr val="161616"/>
                </a:solidFill>
                <a:effectLst/>
                <a:latin typeface="Cascadia Mono" panose="020B0609020000020004" pitchFamily="49" charset="0"/>
                <a:cs typeface="Cascadia Mono" panose="020B0609020000020004" pitchFamily="49" charset="0"/>
              </a:rPr>
            </a:br>
            <a:r>
              <a:rPr lang="en-US" sz="1000" b="0" i="0" dirty="0">
                <a:solidFill>
                  <a:srgbClr val="0101FD"/>
                </a:solidFill>
                <a:effectLst/>
                <a:latin typeface="Cascadia Mono" panose="020B0609020000020004" pitchFamily="49" charset="0"/>
                <a:cs typeface="Cascadia Mono" panose="020B0609020000020004" pitchFamily="49" charset="0"/>
              </a:rPr>
              <a:t>var</a:t>
            </a:r>
            <a:r>
              <a:rPr lang="en-US" sz="1000" b="0" i="0" dirty="0">
                <a:solidFill>
                  <a:srgbClr val="161616"/>
                </a:solidFill>
                <a:effectLst/>
                <a:latin typeface="Cascadia Mono" panose="020B0609020000020004" pitchFamily="49" charset="0"/>
                <a:cs typeface="Cascadia Mono" panose="020B0609020000020004" pitchFamily="49" charset="0"/>
              </a:rPr>
              <a:t> t = (sum, count); </a:t>
            </a:r>
            <a:br>
              <a:rPr lang="en-US" sz="1000" b="0" i="0" dirty="0">
                <a:solidFill>
                  <a:srgbClr val="161616"/>
                </a:solidFill>
                <a:effectLst/>
                <a:latin typeface="Cascadia Mono" panose="020B0609020000020004" pitchFamily="49" charset="0"/>
                <a:cs typeface="Cascadia Mono" panose="020B0609020000020004" pitchFamily="49" charset="0"/>
              </a:rPr>
            </a:br>
            <a:r>
              <a:rPr lang="en-US" sz="1000" b="0" i="0" dirty="0">
                <a:solidFill>
                  <a:srgbClr val="161616"/>
                </a:solidFill>
                <a:effectLst/>
                <a:latin typeface="Cascadia Mono" panose="020B0609020000020004" pitchFamily="49" charset="0"/>
                <a:cs typeface="Cascadia Mono" panose="020B0609020000020004" pitchFamily="49" charset="0"/>
              </a:rPr>
              <a:t>Console.WriteLine(</a:t>
            </a:r>
            <a:r>
              <a:rPr lang="en-US" sz="1000" b="0" i="0" dirty="0">
                <a:solidFill>
                  <a:srgbClr val="A31515"/>
                </a:solidFill>
                <a:effectLst/>
                <a:latin typeface="Cascadia Mono" panose="020B0609020000020004" pitchFamily="49" charset="0"/>
                <a:cs typeface="Cascadia Mono" panose="020B0609020000020004" pitchFamily="49" charset="0"/>
              </a:rPr>
              <a:t>$"Sum of </a:t>
            </a:r>
            <a:r>
              <a:rPr lang="en-US" sz="1000" b="0" i="0" dirty="0">
                <a:solidFill>
                  <a:srgbClr val="0451A5"/>
                </a:solidFill>
                <a:effectLst/>
                <a:latin typeface="Cascadia Mono" panose="020B0609020000020004" pitchFamily="49" charset="0"/>
                <a:cs typeface="Cascadia Mono" panose="020B0609020000020004" pitchFamily="49" charset="0"/>
              </a:rPr>
              <a:t>{</a:t>
            </a:r>
            <a:r>
              <a:rPr lang="en-US" sz="1000" b="0" i="0" dirty="0" err="1">
                <a:solidFill>
                  <a:srgbClr val="0451A5"/>
                </a:solidFill>
                <a:effectLst/>
                <a:latin typeface="Cascadia Mono" panose="020B0609020000020004" pitchFamily="49" charset="0"/>
                <a:cs typeface="Cascadia Mono" panose="020B0609020000020004" pitchFamily="49" charset="0"/>
              </a:rPr>
              <a:t>t.count</a:t>
            </a:r>
            <a:r>
              <a:rPr lang="en-US" sz="1000" b="0" i="0" dirty="0">
                <a:solidFill>
                  <a:srgbClr val="0451A5"/>
                </a:solidFill>
                <a:effectLst/>
                <a:latin typeface="Cascadia Mono" panose="020B0609020000020004" pitchFamily="49" charset="0"/>
                <a:cs typeface="Cascadia Mono" panose="020B0609020000020004" pitchFamily="49" charset="0"/>
              </a:rPr>
              <a:t>}</a:t>
            </a:r>
            <a:r>
              <a:rPr lang="en-US" sz="1000" b="0" i="0" dirty="0">
                <a:solidFill>
                  <a:srgbClr val="A31515"/>
                </a:solidFill>
                <a:effectLst/>
                <a:latin typeface="Cascadia Mono" panose="020B0609020000020004" pitchFamily="49" charset="0"/>
                <a:cs typeface="Cascadia Mono" panose="020B0609020000020004" pitchFamily="49" charset="0"/>
              </a:rPr>
              <a:t> elements is </a:t>
            </a:r>
            <a:r>
              <a:rPr lang="en-US" sz="1000" b="0" i="0" dirty="0">
                <a:solidFill>
                  <a:srgbClr val="0451A5"/>
                </a:solidFill>
                <a:effectLst/>
                <a:latin typeface="Cascadia Mono" panose="020B0609020000020004" pitchFamily="49" charset="0"/>
                <a:cs typeface="Cascadia Mono" panose="020B0609020000020004" pitchFamily="49" charset="0"/>
              </a:rPr>
              <a:t>{</a:t>
            </a:r>
            <a:r>
              <a:rPr lang="en-US" sz="1000" b="0" i="0" dirty="0" err="1">
                <a:solidFill>
                  <a:srgbClr val="0451A5"/>
                </a:solidFill>
                <a:effectLst/>
                <a:latin typeface="Cascadia Mono" panose="020B0609020000020004" pitchFamily="49" charset="0"/>
                <a:cs typeface="Cascadia Mono" panose="020B0609020000020004" pitchFamily="49" charset="0"/>
              </a:rPr>
              <a:t>t.sum</a:t>
            </a:r>
            <a:r>
              <a:rPr lang="en-US" sz="1000" b="0" i="0" dirty="0">
                <a:solidFill>
                  <a:srgbClr val="0451A5"/>
                </a:solidFill>
                <a:effectLst/>
                <a:latin typeface="Cascadia Mono" panose="020B0609020000020004" pitchFamily="49" charset="0"/>
                <a:cs typeface="Cascadia Mono" panose="020B0609020000020004" pitchFamily="49" charset="0"/>
              </a:rPr>
              <a:t>}</a:t>
            </a:r>
            <a:r>
              <a:rPr lang="en-US" sz="1000" b="0" i="0" dirty="0">
                <a:solidFill>
                  <a:srgbClr val="A31515"/>
                </a:solidFill>
                <a:effectLst/>
                <a:latin typeface="Cascadia Mono" panose="020B0609020000020004" pitchFamily="49" charset="0"/>
                <a:cs typeface="Cascadia Mono" panose="020B0609020000020004" pitchFamily="49" charset="0"/>
              </a:rPr>
              <a:t>."</a:t>
            </a:r>
            <a:r>
              <a:rPr lang="en-US" sz="1000" b="0" i="0" dirty="0">
                <a:solidFill>
                  <a:srgbClr val="161616"/>
                </a:solidFill>
                <a:effectLst/>
                <a:latin typeface="Cascadia Mono" panose="020B0609020000020004" pitchFamily="49" charset="0"/>
                <a:cs typeface="Cascadia Mono" panose="020B0609020000020004" pitchFamily="49" charset="0"/>
              </a:rPr>
              <a:t>);</a:t>
            </a:r>
            <a:endParaRPr lang="en-US" sz="1000" dirty="0">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09C1120A-79B1-B769-1FE9-2292B903E602}"/>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V00_02_ValueTuples</a:t>
            </a:r>
          </a:p>
        </p:txBody>
      </p:sp>
    </p:spTree>
    <p:extLst>
      <p:ext uri="{BB962C8B-B14F-4D97-AF65-F5344CB8AC3E}">
        <p14:creationId xmlns:p14="http://schemas.microsoft.com/office/powerpoint/2010/main" val="828459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Value tuples as return type</a:t>
            </a:r>
            <a:br>
              <a:rPr lang="en-US" dirty="0"/>
            </a:br>
            <a:endParaRPr lang="en-US" dirty="0"/>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9</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9" y="784860"/>
            <a:ext cx="7126921" cy="3829862"/>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000" b="0" i="0" dirty="0">
                <a:solidFill>
                  <a:schemeClr val="bg2">
                    <a:lumMod val="50000"/>
                  </a:schemeClr>
                </a:solidFill>
                <a:effectLst/>
                <a:latin typeface="Cascadia Mono" panose="020B0609020000020004" pitchFamily="49" charset="0"/>
                <a:cs typeface="Cascadia Mono" panose="020B0609020000020004" pitchFamily="49" charset="0"/>
              </a:rPr>
              <a:t>//value tuple as a return type</a:t>
            </a:r>
            <a:br>
              <a:rPr lang="en-US" sz="1000" b="0" i="0" dirty="0">
                <a:solidFill>
                  <a:srgbClr val="161616"/>
                </a:solidFill>
                <a:effectLst/>
                <a:latin typeface="Cascadia Mono" panose="020B0609020000020004" pitchFamily="49" charset="0"/>
                <a:cs typeface="Cascadia Mono" panose="020B0609020000020004" pitchFamily="49" charset="0"/>
              </a:rPr>
            </a:br>
            <a:r>
              <a:rPr lang="sv-SE" sz="1000" b="0" i="0" dirty="0">
                <a:solidFill>
                  <a:srgbClr val="161616"/>
                </a:solidFill>
                <a:effectLst/>
                <a:latin typeface="Cascadia Mono" panose="020B0609020000020004" pitchFamily="49" charset="0"/>
                <a:cs typeface="Cascadia Mono" panose="020B0609020000020004" pitchFamily="49" charset="0"/>
              </a:rPr>
              <a:t>(</a:t>
            </a:r>
            <a:r>
              <a:rPr lang="sv-SE" sz="1000" b="0" i="0" dirty="0">
                <a:solidFill>
                  <a:srgbClr val="0101FD"/>
                </a:solidFill>
                <a:effectLst/>
                <a:latin typeface="Cascadia Mono" panose="020B0609020000020004" pitchFamily="49" charset="0"/>
                <a:cs typeface="Cascadia Mono" panose="020B0609020000020004" pitchFamily="49" charset="0"/>
              </a:rPr>
              <a:t>int</a:t>
            </a:r>
            <a:r>
              <a:rPr lang="sv-SE" sz="1000" b="0" i="0" dirty="0">
                <a:solidFill>
                  <a:srgbClr val="161616"/>
                </a:solidFill>
                <a:effectLst/>
                <a:latin typeface="Cascadia Mono" panose="020B0609020000020004" pitchFamily="49" charset="0"/>
                <a:cs typeface="Cascadia Mono" panose="020B0609020000020004" pitchFamily="49" charset="0"/>
              </a:rPr>
              <a:t> min, </a:t>
            </a:r>
            <a:r>
              <a:rPr lang="sv-SE" sz="1000" b="0" i="0" dirty="0">
                <a:solidFill>
                  <a:srgbClr val="0101FD"/>
                </a:solidFill>
                <a:effectLst/>
                <a:latin typeface="Cascadia Mono" panose="020B0609020000020004" pitchFamily="49" charset="0"/>
                <a:cs typeface="Cascadia Mono" panose="020B0609020000020004" pitchFamily="49" charset="0"/>
              </a:rPr>
              <a:t>int</a:t>
            </a:r>
            <a:r>
              <a:rPr lang="sv-SE" sz="1000" b="0" i="0" dirty="0">
                <a:solidFill>
                  <a:srgbClr val="161616"/>
                </a:solidFill>
                <a:effectLst/>
                <a:latin typeface="Cascadia Mono" panose="020B0609020000020004" pitchFamily="49" charset="0"/>
                <a:cs typeface="Cascadia Mono" panose="020B0609020000020004" pitchFamily="49" charset="0"/>
              </a:rPr>
              <a:t> max, </a:t>
            </a:r>
            <a:r>
              <a:rPr lang="sv-SE" sz="1000" b="0" i="0" dirty="0">
                <a:solidFill>
                  <a:srgbClr val="0101FD"/>
                </a:solidFill>
                <a:effectLst/>
                <a:latin typeface="Cascadia Mono" panose="020B0609020000020004" pitchFamily="49" charset="0"/>
                <a:cs typeface="Cascadia Mono" panose="020B0609020000020004" pitchFamily="49" charset="0"/>
              </a:rPr>
              <a:t>float</a:t>
            </a:r>
            <a:r>
              <a:rPr lang="sv-SE" sz="1000" b="0" i="0" dirty="0">
                <a:solidFill>
                  <a:srgbClr val="161616"/>
                </a:solidFill>
                <a:effectLst/>
                <a:latin typeface="Cascadia Mono" panose="020B0609020000020004" pitchFamily="49" charset="0"/>
                <a:cs typeface="Cascadia Mono" panose="020B0609020000020004" pitchFamily="49" charset="0"/>
              </a:rPr>
              <a:t> avg) FindMinMax(</a:t>
            </a:r>
            <a:r>
              <a:rPr lang="sv-SE" sz="1000" b="0" i="0" dirty="0">
                <a:solidFill>
                  <a:srgbClr val="0101FD"/>
                </a:solidFill>
                <a:effectLst/>
                <a:latin typeface="Cascadia Mono" panose="020B0609020000020004" pitchFamily="49" charset="0"/>
                <a:cs typeface="Cascadia Mono" panose="020B0609020000020004" pitchFamily="49" charset="0"/>
              </a:rPr>
              <a:t>int</a:t>
            </a:r>
            <a:r>
              <a:rPr lang="sv-SE" sz="1000" b="0" i="0" dirty="0">
                <a:solidFill>
                  <a:srgbClr val="161616"/>
                </a:solidFill>
                <a:effectLst/>
                <a:latin typeface="Cascadia Mono" panose="020B0609020000020004" pitchFamily="49" charset="0"/>
                <a:cs typeface="Cascadia Mono" panose="020B0609020000020004" pitchFamily="49" charset="0"/>
              </a:rPr>
              <a:t>[] values)</a:t>
            </a:r>
            <a:br>
              <a:rPr lang="sv-SE" sz="1000" b="0" i="0" dirty="0">
                <a:solidFill>
                  <a:srgbClr val="161616"/>
                </a:solidFill>
                <a:effectLst/>
                <a:latin typeface="Cascadia Mono" panose="020B0609020000020004" pitchFamily="49" charset="0"/>
                <a:cs typeface="Cascadia Mono" panose="020B0609020000020004" pitchFamily="49" charset="0"/>
              </a:rPr>
            </a:br>
            <a:r>
              <a:rPr lang="sv-SE" sz="1000" b="0" i="0" dirty="0">
                <a:solidFill>
                  <a:srgbClr val="161616"/>
                </a:solidFill>
                <a:effectLst/>
                <a:latin typeface="Cascadia Mono" panose="020B0609020000020004" pitchFamily="49" charset="0"/>
                <a:cs typeface="Cascadia Mono" panose="020B0609020000020004" pitchFamily="49" charset="0"/>
              </a:rPr>
              <a:t>{</a:t>
            </a:r>
            <a:br>
              <a:rPr lang="sv-SE" sz="1000" b="0" i="0" dirty="0">
                <a:solidFill>
                  <a:srgbClr val="161616"/>
                </a:solidFill>
                <a:effectLst/>
                <a:latin typeface="Cascadia Mono" panose="020B0609020000020004" pitchFamily="49" charset="0"/>
                <a:cs typeface="Cascadia Mono" panose="020B0609020000020004" pitchFamily="49" charset="0"/>
              </a:rPr>
            </a:br>
            <a:r>
              <a:rPr lang="sv-SE" sz="1000" b="0" i="0" dirty="0">
                <a:solidFill>
                  <a:srgbClr val="161616"/>
                </a:solidFill>
                <a:effectLst/>
                <a:latin typeface="Cascadia Mono" panose="020B0609020000020004" pitchFamily="49" charset="0"/>
                <a:cs typeface="Cascadia Mono" panose="020B0609020000020004" pitchFamily="49" charset="0"/>
              </a:rPr>
              <a:t>   ...</a:t>
            </a:r>
            <a:br>
              <a:rPr lang="sv-SE" sz="1000" b="0" i="0" dirty="0">
                <a:solidFill>
                  <a:srgbClr val="161616"/>
                </a:solidFill>
                <a:effectLst/>
                <a:latin typeface="Cascadia Mono" panose="020B0609020000020004" pitchFamily="49" charset="0"/>
                <a:cs typeface="Cascadia Mono" panose="020B0609020000020004" pitchFamily="49" charset="0"/>
              </a:rPr>
            </a:br>
            <a:r>
              <a:rPr lang="sv-SE" sz="1000" b="0" i="0" dirty="0">
                <a:solidFill>
                  <a:srgbClr val="161616"/>
                </a:solidFill>
                <a:effectLst/>
                <a:latin typeface="Cascadia Mono" panose="020B0609020000020004" pitchFamily="49" charset="0"/>
                <a:cs typeface="Cascadia Mono" panose="020B0609020000020004" pitchFamily="49" charset="0"/>
              </a:rPr>
              <a:t>   return (minValue, maxValue, avgValue);</a:t>
            </a:r>
            <a:br>
              <a:rPr lang="sv-SE" sz="1000" b="0" i="0" dirty="0">
                <a:solidFill>
                  <a:srgbClr val="161616"/>
                </a:solidFill>
                <a:effectLst/>
                <a:latin typeface="Cascadia Mono" panose="020B0609020000020004" pitchFamily="49" charset="0"/>
                <a:cs typeface="Cascadia Mono" panose="020B0609020000020004" pitchFamily="49" charset="0"/>
              </a:rPr>
            </a:br>
            <a:r>
              <a:rPr lang="sv-SE" sz="1000" dirty="0">
                <a:solidFill>
                  <a:srgbClr val="161616"/>
                </a:solidFill>
                <a:latin typeface="Cascadia Mono" panose="020B0609020000020004" pitchFamily="49" charset="0"/>
                <a:cs typeface="Cascadia Mono" panose="020B0609020000020004" pitchFamily="49" charset="0"/>
              </a:rPr>
              <a:t>}</a:t>
            </a:r>
            <a:br>
              <a:rPr lang="sv-SE" sz="1000" dirty="0">
                <a:solidFill>
                  <a:srgbClr val="161616"/>
                </a:solidFill>
                <a:latin typeface="Cascadia Mono" panose="020B0609020000020004" pitchFamily="49" charset="0"/>
                <a:cs typeface="Cascadia Mono" panose="020B0609020000020004" pitchFamily="49" charset="0"/>
              </a:rPr>
            </a:br>
            <a:br>
              <a:rPr lang="cs-CZ" sz="1000" dirty="0">
                <a:solidFill>
                  <a:srgbClr val="161616"/>
                </a:solidFill>
                <a:latin typeface="Cascadia Mono" panose="020B0609020000020004" pitchFamily="49" charset="0"/>
                <a:cs typeface="Cascadia Mono" panose="020B0609020000020004" pitchFamily="49" charset="0"/>
              </a:rPr>
            </a:br>
            <a:r>
              <a:rPr lang="sv-SE" sz="1000" b="0" i="0" dirty="0">
                <a:solidFill>
                  <a:srgbClr val="0101FD"/>
                </a:solidFill>
                <a:effectLst/>
                <a:latin typeface="Cascadia Mono" panose="020B0609020000020004" pitchFamily="49" charset="0"/>
                <a:cs typeface="Cascadia Mono" panose="020B0609020000020004" pitchFamily="49" charset="0"/>
              </a:rPr>
              <a:t>var</a:t>
            </a:r>
            <a:r>
              <a:rPr lang="sv-SE" sz="1000" dirty="0">
                <a:solidFill>
                  <a:srgbClr val="161616"/>
                </a:solidFill>
                <a:latin typeface="Cascadia Mono" panose="020B0609020000020004" pitchFamily="49" charset="0"/>
                <a:cs typeface="Cascadia Mono" panose="020B0609020000020004" pitchFamily="49" charset="0"/>
              </a:rPr>
              <a:t> </a:t>
            </a:r>
            <a:r>
              <a:rPr lang="cs-CZ" sz="1000" dirty="0">
                <a:solidFill>
                  <a:srgbClr val="161616"/>
                </a:solidFill>
                <a:latin typeface="Cascadia Mono" panose="020B0609020000020004" pitchFamily="49" charset="0"/>
                <a:cs typeface="Cascadia Mono" panose="020B0609020000020004" pitchFamily="49" charset="0"/>
              </a:rPr>
              <a:t>myValues </a:t>
            </a:r>
            <a:r>
              <a:rPr lang="en-US" sz="1000" dirty="0">
                <a:solidFill>
                  <a:srgbClr val="161616"/>
                </a:solidFill>
                <a:latin typeface="Cascadia Mono" panose="020B0609020000020004" pitchFamily="49" charset="0"/>
                <a:cs typeface="Cascadia Mono" panose="020B0609020000020004" pitchFamily="49" charset="0"/>
              </a:rPr>
              <a:t>= </a:t>
            </a:r>
            <a:r>
              <a:rPr lang="sv-SE" sz="1000" dirty="0">
                <a:solidFill>
                  <a:srgbClr val="161616"/>
                </a:solidFill>
                <a:latin typeface="Cascadia Mono" panose="020B0609020000020004" pitchFamily="49" charset="0"/>
                <a:cs typeface="Cascadia Mono" panose="020B0609020000020004" pitchFamily="49" charset="0"/>
              </a:rPr>
              <a:t>new </a:t>
            </a:r>
            <a:r>
              <a:rPr lang="sv-SE" sz="1000" b="0" i="0" dirty="0">
                <a:solidFill>
                  <a:srgbClr val="0101FD"/>
                </a:solidFill>
                <a:effectLst/>
                <a:latin typeface="Cascadia Mono" panose="020B0609020000020004" pitchFamily="49" charset="0"/>
                <a:cs typeface="Cascadia Mono" panose="020B0609020000020004" pitchFamily="49" charset="0"/>
              </a:rPr>
              <a:t>int</a:t>
            </a:r>
            <a:r>
              <a:rPr lang="sv-SE" sz="1000" dirty="0">
                <a:solidFill>
                  <a:srgbClr val="161616"/>
                </a:solidFill>
                <a:latin typeface="Cascadia Mono" panose="020B0609020000020004" pitchFamily="49" charset="0"/>
                <a:cs typeface="Cascadia Mono" panose="020B0609020000020004" pitchFamily="49" charset="0"/>
              </a:rPr>
              <a:t>[] { 0, 1, 2 };</a:t>
            </a:r>
            <a:br>
              <a:rPr lang="sv-SE" sz="1000" dirty="0">
                <a:solidFill>
                  <a:srgbClr val="161616"/>
                </a:solidFill>
                <a:latin typeface="Cascadia Mono" panose="020B0609020000020004" pitchFamily="49" charset="0"/>
                <a:cs typeface="Cascadia Mono" panose="020B0609020000020004" pitchFamily="49" charset="0"/>
              </a:rPr>
            </a:br>
            <a:br>
              <a:rPr lang="sv-SE" sz="1000" dirty="0">
                <a:solidFill>
                  <a:srgbClr val="161616"/>
                </a:solidFill>
                <a:latin typeface="Cascadia Mono" panose="020B0609020000020004" pitchFamily="49" charset="0"/>
                <a:cs typeface="Cascadia Mono" panose="020B0609020000020004" pitchFamily="49" charset="0"/>
              </a:rPr>
            </a:br>
            <a:r>
              <a:rPr lang="sv-SE" sz="1000" dirty="0">
                <a:solidFill>
                  <a:schemeClr val="bg2">
                    <a:lumMod val="50000"/>
                  </a:schemeClr>
                </a:solidFill>
                <a:latin typeface="Cascadia Mono" panose="020B0609020000020004" pitchFamily="49" charset="0"/>
                <a:cs typeface="Cascadia Mono" panose="020B0609020000020004" pitchFamily="49" charset="0"/>
              </a:rPr>
              <a:t>//return values in tuple</a:t>
            </a:r>
            <a:br>
              <a:rPr lang="sv-SE" sz="1000" dirty="0">
                <a:solidFill>
                  <a:schemeClr val="bg2">
                    <a:lumMod val="50000"/>
                  </a:schemeClr>
                </a:solidFill>
                <a:latin typeface="Cascadia Mono" panose="020B0609020000020004" pitchFamily="49" charset="0"/>
                <a:cs typeface="Cascadia Mono" panose="020B0609020000020004" pitchFamily="49" charset="0"/>
              </a:rPr>
            </a:br>
            <a:r>
              <a:rPr lang="sv-SE" sz="1000" b="0" i="0" dirty="0">
                <a:solidFill>
                  <a:srgbClr val="0101FD"/>
                </a:solidFill>
                <a:effectLst/>
                <a:latin typeface="Cascadia Mono" panose="020B0609020000020004" pitchFamily="49" charset="0"/>
                <a:cs typeface="Cascadia Mono" panose="020B0609020000020004" pitchFamily="49" charset="0"/>
              </a:rPr>
              <a:t>var</a:t>
            </a:r>
            <a:r>
              <a:rPr lang="sv-SE" sz="1000" dirty="0">
                <a:solidFill>
                  <a:srgbClr val="161616"/>
                </a:solidFill>
                <a:latin typeface="Cascadia Mono" panose="020B0609020000020004" pitchFamily="49" charset="0"/>
                <a:cs typeface="Cascadia Mono" panose="020B0609020000020004" pitchFamily="49" charset="0"/>
              </a:rPr>
              <a:t> r = FindMinMaxAvg(</a:t>
            </a:r>
            <a:r>
              <a:rPr lang="cs-CZ" sz="1000" dirty="0">
                <a:solidFill>
                  <a:srgbClr val="161616"/>
                </a:solidFill>
                <a:latin typeface="Cascadia Mono" panose="020B0609020000020004" pitchFamily="49" charset="0"/>
                <a:cs typeface="Cascadia Mono" panose="020B0609020000020004" pitchFamily="49" charset="0"/>
              </a:rPr>
              <a:t>myValues</a:t>
            </a:r>
            <a:r>
              <a:rPr lang="sv-SE" sz="1000" dirty="0">
                <a:solidFill>
                  <a:srgbClr val="161616"/>
                </a:solidFill>
                <a:latin typeface="Cascadia Mono" panose="020B0609020000020004" pitchFamily="49" charset="0"/>
                <a:cs typeface="Cascadia Mono" panose="020B0609020000020004" pitchFamily="49" charset="0"/>
              </a:rPr>
              <a:t>);</a:t>
            </a:r>
            <a:br>
              <a:rPr lang="sv-SE" sz="1000" dirty="0">
                <a:solidFill>
                  <a:srgbClr val="161616"/>
                </a:solidFill>
                <a:latin typeface="Cascadia Mono" panose="020B0609020000020004" pitchFamily="49" charset="0"/>
                <a:cs typeface="Cascadia Mono" panose="020B0609020000020004" pitchFamily="49" charset="0"/>
              </a:rPr>
            </a:br>
            <a:r>
              <a:rPr lang="sv-SE" sz="1000" dirty="0">
                <a:solidFill>
                  <a:srgbClr val="161616"/>
                </a:solidFill>
                <a:latin typeface="Cascadia Mono" panose="020B0609020000020004" pitchFamily="49" charset="0"/>
                <a:cs typeface="Cascadia Mono" panose="020B0609020000020004" pitchFamily="49" charset="0"/>
              </a:rPr>
              <a:t>Console.WriteLine(</a:t>
            </a:r>
            <a:r>
              <a:rPr lang="en-US" sz="1000" b="0" i="0" dirty="0">
                <a:solidFill>
                  <a:srgbClr val="A31515"/>
                </a:solidFill>
                <a:effectLst/>
                <a:latin typeface="Cascadia Mono" panose="020B0609020000020004" pitchFamily="49" charset="0"/>
                <a:cs typeface="Cascadia Mono" panose="020B0609020000020004" pitchFamily="49" charset="0"/>
              </a:rPr>
              <a:t>$</a:t>
            </a:r>
            <a:r>
              <a:rPr lang="cs-CZ" sz="1000" dirty="0">
                <a:solidFill>
                  <a:srgbClr val="A31515"/>
                </a:solidFill>
                <a:latin typeface="Cascadia Mono" panose="020B0609020000020004" pitchFamily="49" charset="0"/>
                <a:cs typeface="Cascadia Mono" panose="020B0609020000020004" pitchFamily="49" charset="0"/>
              </a:rPr>
              <a:t>“</a:t>
            </a:r>
            <a:r>
              <a:rPr lang="en-US" sz="1000" b="0" i="0" dirty="0">
                <a:solidFill>
                  <a:srgbClr val="A31515"/>
                </a:solidFill>
                <a:effectLst/>
                <a:latin typeface="Cascadia Mono" panose="020B0609020000020004" pitchFamily="49" charset="0"/>
                <a:cs typeface="Cascadia Mono" panose="020B0609020000020004" pitchFamily="49" charset="0"/>
              </a:rPr>
              <a:t>min = </a:t>
            </a:r>
            <a:r>
              <a:rPr lang="sv-SE" sz="1000" dirty="0">
                <a:solidFill>
                  <a:srgbClr val="161616"/>
                </a:solidFill>
                <a:latin typeface="Cascadia Mono" panose="020B0609020000020004" pitchFamily="49" charset="0"/>
                <a:cs typeface="Cascadia Mono" panose="020B0609020000020004" pitchFamily="49" charset="0"/>
              </a:rPr>
              <a:t>{</a:t>
            </a:r>
            <a:r>
              <a:rPr lang="cs-CZ" sz="1000" dirty="0">
                <a:solidFill>
                  <a:srgbClr val="161616"/>
                </a:solidFill>
                <a:latin typeface="Cascadia Mono" panose="020B0609020000020004" pitchFamily="49" charset="0"/>
                <a:cs typeface="Cascadia Mono" panose="020B0609020000020004" pitchFamily="49" charset="0"/>
              </a:rPr>
              <a:t>r.</a:t>
            </a:r>
            <a:r>
              <a:rPr lang="sv-SE" sz="1000" dirty="0">
                <a:solidFill>
                  <a:srgbClr val="161616"/>
                </a:solidFill>
                <a:latin typeface="Cascadia Mono" panose="020B0609020000020004" pitchFamily="49" charset="0"/>
                <a:cs typeface="Cascadia Mono" panose="020B0609020000020004" pitchFamily="49" charset="0"/>
              </a:rPr>
              <a:t>min}</a:t>
            </a:r>
            <a:r>
              <a:rPr lang="en-US" sz="1000" b="0" i="0" dirty="0">
                <a:solidFill>
                  <a:srgbClr val="A31515"/>
                </a:solidFill>
                <a:effectLst/>
                <a:latin typeface="Cascadia Mono" panose="020B0609020000020004" pitchFamily="49" charset="0"/>
                <a:cs typeface="Cascadia Mono" panose="020B0609020000020004" pitchFamily="49" charset="0"/>
              </a:rPr>
              <a:t>,</a:t>
            </a:r>
            <a:r>
              <a:rPr lang="sv-SE" sz="1000" dirty="0">
                <a:solidFill>
                  <a:srgbClr val="161616"/>
                </a:solidFill>
                <a:latin typeface="Cascadia Mono" panose="020B0609020000020004" pitchFamily="49" charset="0"/>
                <a:cs typeface="Cascadia Mono" panose="020B0609020000020004" pitchFamily="49" charset="0"/>
              </a:rPr>
              <a:t> </a:t>
            </a:r>
            <a:r>
              <a:rPr lang="en-US" sz="1000" b="0" i="0" dirty="0">
                <a:solidFill>
                  <a:srgbClr val="A31515"/>
                </a:solidFill>
                <a:effectLst/>
                <a:latin typeface="Cascadia Mono" panose="020B0609020000020004" pitchFamily="49" charset="0"/>
                <a:cs typeface="Cascadia Mono" panose="020B0609020000020004" pitchFamily="49" charset="0"/>
              </a:rPr>
              <a:t>m</a:t>
            </a:r>
            <a:r>
              <a:rPr lang="cs-CZ" sz="1000" b="0" i="0" dirty="0">
                <a:solidFill>
                  <a:srgbClr val="A31515"/>
                </a:solidFill>
                <a:effectLst/>
                <a:latin typeface="Cascadia Mono" panose="020B0609020000020004" pitchFamily="49" charset="0"/>
                <a:cs typeface="Cascadia Mono" panose="020B0609020000020004" pitchFamily="49" charset="0"/>
              </a:rPr>
              <a:t>ax</a:t>
            </a:r>
            <a:r>
              <a:rPr lang="en-US" sz="1000" b="0" i="0" dirty="0">
                <a:solidFill>
                  <a:srgbClr val="A31515"/>
                </a:solidFill>
                <a:effectLst/>
                <a:latin typeface="Cascadia Mono" panose="020B0609020000020004" pitchFamily="49" charset="0"/>
                <a:cs typeface="Cascadia Mono" panose="020B0609020000020004" pitchFamily="49" charset="0"/>
              </a:rPr>
              <a:t> = </a:t>
            </a:r>
            <a:r>
              <a:rPr lang="sv-SE" sz="1000" dirty="0">
                <a:solidFill>
                  <a:srgbClr val="161616"/>
                </a:solidFill>
                <a:latin typeface="Cascadia Mono" panose="020B0609020000020004" pitchFamily="49" charset="0"/>
                <a:cs typeface="Cascadia Mono" panose="020B0609020000020004" pitchFamily="49" charset="0"/>
              </a:rPr>
              <a:t>{</a:t>
            </a:r>
            <a:r>
              <a:rPr lang="cs-CZ" sz="1000" dirty="0">
                <a:solidFill>
                  <a:srgbClr val="161616"/>
                </a:solidFill>
                <a:latin typeface="Cascadia Mono" panose="020B0609020000020004" pitchFamily="49" charset="0"/>
                <a:cs typeface="Cascadia Mono" panose="020B0609020000020004" pitchFamily="49" charset="0"/>
              </a:rPr>
              <a:t>r.</a:t>
            </a:r>
            <a:r>
              <a:rPr lang="sv-SE" sz="1000" dirty="0">
                <a:solidFill>
                  <a:srgbClr val="161616"/>
                </a:solidFill>
                <a:latin typeface="Cascadia Mono" panose="020B0609020000020004" pitchFamily="49" charset="0"/>
                <a:cs typeface="Cascadia Mono" panose="020B0609020000020004" pitchFamily="49" charset="0"/>
              </a:rPr>
              <a:t>max}</a:t>
            </a:r>
            <a:r>
              <a:rPr lang="en-US" sz="1000" b="0" i="0" dirty="0">
                <a:solidFill>
                  <a:srgbClr val="A31515"/>
                </a:solidFill>
                <a:effectLst/>
                <a:latin typeface="Cascadia Mono" panose="020B0609020000020004" pitchFamily="49" charset="0"/>
                <a:cs typeface="Cascadia Mono" panose="020B0609020000020004" pitchFamily="49" charset="0"/>
              </a:rPr>
              <a:t>,</a:t>
            </a:r>
            <a:r>
              <a:rPr lang="sv-SE" sz="1000" dirty="0">
                <a:solidFill>
                  <a:srgbClr val="161616"/>
                </a:solidFill>
                <a:latin typeface="Cascadia Mono" panose="020B0609020000020004" pitchFamily="49" charset="0"/>
                <a:cs typeface="Cascadia Mono" panose="020B0609020000020004" pitchFamily="49" charset="0"/>
              </a:rPr>
              <a:t> </a:t>
            </a:r>
            <a:r>
              <a:rPr lang="cs-CZ" sz="1000" b="0" i="0" dirty="0">
                <a:solidFill>
                  <a:srgbClr val="A31515"/>
                </a:solidFill>
                <a:effectLst/>
                <a:latin typeface="Cascadia Mono" panose="020B0609020000020004" pitchFamily="49" charset="0"/>
                <a:cs typeface="Cascadia Mono" panose="020B0609020000020004" pitchFamily="49" charset="0"/>
              </a:rPr>
              <a:t>avg</a:t>
            </a:r>
            <a:r>
              <a:rPr lang="en-US" sz="1000" b="0" i="0" dirty="0">
                <a:solidFill>
                  <a:srgbClr val="A31515"/>
                </a:solidFill>
                <a:effectLst/>
                <a:latin typeface="Cascadia Mono" panose="020B0609020000020004" pitchFamily="49" charset="0"/>
                <a:cs typeface="Cascadia Mono" panose="020B0609020000020004" pitchFamily="49" charset="0"/>
              </a:rPr>
              <a:t> = </a:t>
            </a:r>
            <a:r>
              <a:rPr lang="sv-SE" sz="1000" dirty="0">
                <a:solidFill>
                  <a:srgbClr val="161616"/>
                </a:solidFill>
                <a:latin typeface="Cascadia Mono" panose="020B0609020000020004" pitchFamily="49" charset="0"/>
                <a:cs typeface="Cascadia Mono" panose="020B0609020000020004" pitchFamily="49" charset="0"/>
              </a:rPr>
              <a:t>{</a:t>
            </a:r>
            <a:r>
              <a:rPr lang="cs-CZ" sz="1000" dirty="0">
                <a:solidFill>
                  <a:srgbClr val="161616"/>
                </a:solidFill>
                <a:latin typeface="Cascadia Mono" panose="020B0609020000020004" pitchFamily="49" charset="0"/>
                <a:cs typeface="Cascadia Mono" panose="020B0609020000020004" pitchFamily="49" charset="0"/>
              </a:rPr>
              <a:t>r.</a:t>
            </a:r>
            <a:r>
              <a:rPr lang="sv-SE" sz="1000" dirty="0">
                <a:solidFill>
                  <a:srgbClr val="161616"/>
                </a:solidFill>
                <a:latin typeface="Cascadia Mono" panose="020B0609020000020004" pitchFamily="49" charset="0"/>
                <a:cs typeface="Cascadia Mono" panose="020B0609020000020004" pitchFamily="49" charset="0"/>
              </a:rPr>
              <a:t>avg:F2}</a:t>
            </a:r>
            <a:r>
              <a:rPr lang="cs-CZ" sz="1000" dirty="0">
                <a:solidFill>
                  <a:srgbClr val="A31515"/>
                </a:solidFill>
                <a:latin typeface="Cascadia Mono" panose="020B0609020000020004" pitchFamily="49" charset="0"/>
                <a:cs typeface="Cascadia Mono" panose="020B0609020000020004" pitchFamily="49" charset="0"/>
              </a:rPr>
              <a:t>“</a:t>
            </a:r>
            <a:r>
              <a:rPr lang="sv-SE" sz="1000" dirty="0">
                <a:solidFill>
                  <a:srgbClr val="161616"/>
                </a:solidFill>
                <a:latin typeface="Cascadia Mono" panose="020B0609020000020004" pitchFamily="49" charset="0"/>
                <a:cs typeface="Cascadia Mono" panose="020B0609020000020004" pitchFamily="49" charset="0"/>
              </a:rPr>
              <a:t>);</a:t>
            </a:r>
            <a:br>
              <a:rPr lang="sv-SE" sz="1000" dirty="0">
                <a:solidFill>
                  <a:srgbClr val="161616"/>
                </a:solidFill>
                <a:latin typeface="Cascadia Mono" panose="020B0609020000020004" pitchFamily="49" charset="0"/>
                <a:cs typeface="Cascadia Mono" panose="020B0609020000020004" pitchFamily="49" charset="0"/>
              </a:rPr>
            </a:br>
            <a:br>
              <a:rPr lang="sv-SE" sz="1000" dirty="0">
                <a:solidFill>
                  <a:srgbClr val="161616"/>
                </a:solidFill>
                <a:latin typeface="Cascadia Mono" panose="020B0609020000020004" pitchFamily="49" charset="0"/>
                <a:cs typeface="Cascadia Mono" panose="020B0609020000020004" pitchFamily="49" charset="0"/>
              </a:rPr>
            </a:br>
            <a:r>
              <a:rPr lang="sv-SE" sz="1000" dirty="0">
                <a:solidFill>
                  <a:schemeClr val="bg2">
                    <a:lumMod val="50000"/>
                  </a:schemeClr>
                </a:solidFill>
                <a:latin typeface="Cascadia Mono" panose="020B0609020000020004" pitchFamily="49" charset="0"/>
                <a:cs typeface="Cascadia Mono" panose="020B0609020000020004" pitchFamily="49" charset="0"/>
              </a:rPr>
              <a:t>//decomposition of return values</a:t>
            </a:r>
            <a:br>
              <a:rPr lang="sv-SE" sz="1000" dirty="0">
                <a:solidFill>
                  <a:schemeClr val="bg2">
                    <a:lumMod val="50000"/>
                  </a:schemeClr>
                </a:solidFill>
                <a:latin typeface="Cascadia Mono" panose="020B0609020000020004" pitchFamily="49" charset="0"/>
                <a:cs typeface="Cascadia Mono" panose="020B0609020000020004" pitchFamily="49" charset="0"/>
              </a:rPr>
            </a:br>
            <a:r>
              <a:rPr lang="sv-SE" sz="1000" b="0" i="0" dirty="0">
                <a:solidFill>
                  <a:srgbClr val="0101FD"/>
                </a:solidFill>
                <a:effectLst/>
                <a:latin typeface="Cascadia Mono" panose="020B0609020000020004" pitchFamily="49" charset="0"/>
                <a:cs typeface="Cascadia Mono" panose="020B0609020000020004" pitchFamily="49" charset="0"/>
              </a:rPr>
              <a:t>var</a:t>
            </a:r>
            <a:r>
              <a:rPr lang="sv-SE" sz="1000" dirty="0">
                <a:solidFill>
                  <a:srgbClr val="161616"/>
                </a:solidFill>
                <a:latin typeface="Cascadia Mono" panose="020B0609020000020004" pitchFamily="49" charset="0"/>
                <a:cs typeface="Cascadia Mono" panose="020B0609020000020004" pitchFamily="49" charset="0"/>
              </a:rPr>
              <a:t> (min,max,avg) = FindMinMaxAvg(</a:t>
            </a:r>
            <a:r>
              <a:rPr lang="cs-CZ" sz="1000" dirty="0">
                <a:solidFill>
                  <a:srgbClr val="161616"/>
                </a:solidFill>
                <a:latin typeface="Cascadia Mono" panose="020B0609020000020004" pitchFamily="49" charset="0"/>
                <a:cs typeface="Cascadia Mono" panose="020B0609020000020004" pitchFamily="49" charset="0"/>
              </a:rPr>
              <a:t>myValues</a:t>
            </a:r>
            <a:r>
              <a:rPr lang="sv-SE" sz="1000" dirty="0">
                <a:solidFill>
                  <a:srgbClr val="161616"/>
                </a:solidFill>
                <a:latin typeface="Cascadia Mono" panose="020B0609020000020004" pitchFamily="49" charset="0"/>
                <a:cs typeface="Cascadia Mono" panose="020B0609020000020004" pitchFamily="49" charset="0"/>
              </a:rPr>
              <a:t>);</a:t>
            </a:r>
            <a:br>
              <a:rPr lang="sv-SE" sz="1000" dirty="0">
                <a:solidFill>
                  <a:srgbClr val="161616"/>
                </a:solidFill>
                <a:latin typeface="Cascadia Mono" panose="020B0609020000020004" pitchFamily="49" charset="0"/>
                <a:cs typeface="Cascadia Mono" panose="020B0609020000020004" pitchFamily="49" charset="0"/>
              </a:rPr>
            </a:br>
            <a:r>
              <a:rPr lang="sv-SE" sz="1000" dirty="0">
                <a:solidFill>
                  <a:srgbClr val="161616"/>
                </a:solidFill>
                <a:latin typeface="Cascadia Mono" panose="020B0609020000020004" pitchFamily="49" charset="0"/>
                <a:cs typeface="Cascadia Mono" panose="020B0609020000020004" pitchFamily="49" charset="0"/>
              </a:rPr>
              <a:t>Console.WriteLine(</a:t>
            </a:r>
            <a:r>
              <a:rPr lang="en-US" sz="1000" b="0" i="0" dirty="0">
                <a:solidFill>
                  <a:srgbClr val="A31515"/>
                </a:solidFill>
                <a:effectLst/>
                <a:latin typeface="Cascadia Mono" panose="020B0609020000020004" pitchFamily="49" charset="0"/>
                <a:cs typeface="Cascadia Mono" panose="020B0609020000020004" pitchFamily="49" charset="0"/>
              </a:rPr>
              <a:t>$</a:t>
            </a:r>
            <a:r>
              <a:rPr lang="cs-CZ" sz="1000" dirty="0">
                <a:solidFill>
                  <a:srgbClr val="A31515"/>
                </a:solidFill>
                <a:latin typeface="Cascadia Mono" panose="020B0609020000020004" pitchFamily="49" charset="0"/>
                <a:cs typeface="Cascadia Mono" panose="020B0609020000020004" pitchFamily="49" charset="0"/>
              </a:rPr>
              <a:t>“</a:t>
            </a:r>
            <a:r>
              <a:rPr lang="en-US" sz="1000" b="0" i="0" dirty="0">
                <a:solidFill>
                  <a:srgbClr val="A31515"/>
                </a:solidFill>
                <a:effectLst/>
                <a:latin typeface="Cascadia Mono" panose="020B0609020000020004" pitchFamily="49" charset="0"/>
                <a:cs typeface="Cascadia Mono" panose="020B0609020000020004" pitchFamily="49" charset="0"/>
              </a:rPr>
              <a:t>min = </a:t>
            </a:r>
            <a:r>
              <a:rPr lang="sv-SE" sz="1000" dirty="0">
                <a:solidFill>
                  <a:srgbClr val="161616"/>
                </a:solidFill>
                <a:latin typeface="Cascadia Mono" panose="020B0609020000020004" pitchFamily="49" charset="0"/>
                <a:cs typeface="Cascadia Mono" panose="020B0609020000020004" pitchFamily="49" charset="0"/>
              </a:rPr>
              <a:t>{min}</a:t>
            </a:r>
            <a:r>
              <a:rPr lang="en-US" sz="1000" b="0" i="0" dirty="0">
                <a:solidFill>
                  <a:srgbClr val="A31515"/>
                </a:solidFill>
                <a:effectLst/>
                <a:latin typeface="Cascadia Mono" panose="020B0609020000020004" pitchFamily="49" charset="0"/>
                <a:cs typeface="Cascadia Mono" panose="020B0609020000020004" pitchFamily="49" charset="0"/>
              </a:rPr>
              <a:t>,</a:t>
            </a:r>
            <a:r>
              <a:rPr lang="sv-SE" sz="1000" dirty="0">
                <a:solidFill>
                  <a:srgbClr val="161616"/>
                </a:solidFill>
                <a:latin typeface="Cascadia Mono" panose="020B0609020000020004" pitchFamily="49" charset="0"/>
                <a:cs typeface="Cascadia Mono" panose="020B0609020000020004" pitchFamily="49" charset="0"/>
              </a:rPr>
              <a:t> </a:t>
            </a:r>
            <a:r>
              <a:rPr lang="en-US" sz="1000" b="0" i="0" dirty="0">
                <a:solidFill>
                  <a:srgbClr val="A31515"/>
                </a:solidFill>
                <a:effectLst/>
                <a:latin typeface="Cascadia Mono" panose="020B0609020000020004" pitchFamily="49" charset="0"/>
                <a:cs typeface="Cascadia Mono" panose="020B0609020000020004" pitchFamily="49" charset="0"/>
              </a:rPr>
              <a:t>m</a:t>
            </a:r>
            <a:r>
              <a:rPr lang="cs-CZ" sz="1000" b="0" i="0" dirty="0">
                <a:solidFill>
                  <a:srgbClr val="A31515"/>
                </a:solidFill>
                <a:effectLst/>
                <a:latin typeface="Cascadia Mono" panose="020B0609020000020004" pitchFamily="49" charset="0"/>
                <a:cs typeface="Cascadia Mono" panose="020B0609020000020004" pitchFamily="49" charset="0"/>
              </a:rPr>
              <a:t>ax</a:t>
            </a:r>
            <a:r>
              <a:rPr lang="en-US" sz="1000" b="0" i="0" dirty="0">
                <a:solidFill>
                  <a:srgbClr val="A31515"/>
                </a:solidFill>
                <a:effectLst/>
                <a:latin typeface="Cascadia Mono" panose="020B0609020000020004" pitchFamily="49" charset="0"/>
                <a:cs typeface="Cascadia Mono" panose="020B0609020000020004" pitchFamily="49" charset="0"/>
              </a:rPr>
              <a:t> = </a:t>
            </a:r>
            <a:r>
              <a:rPr lang="sv-SE" sz="1000" dirty="0">
                <a:solidFill>
                  <a:srgbClr val="161616"/>
                </a:solidFill>
                <a:latin typeface="Cascadia Mono" panose="020B0609020000020004" pitchFamily="49" charset="0"/>
                <a:cs typeface="Cascadia Mono" panose="020B0609020000020004" pitchFamily="49" charset="0"/>
              </a:rPr>
              <a:t>{max}</a:t>
            </a:r>
            <a:r>
              <a:rPr lang="en-US" sz="1000" b="0" i="0" dirty="0">
                <a:solidFill>
                  <a:srgbClr val="A31515"/>
                </a:solidFill>
                <a:effectLst/>
                <a:latin typeface="Cascadia Mono" panose="020B0609020000020004" pitchFamily="49" charset="0"/>
                <a:cs typeface="Cascadia Mono" panose="020B0609020000020004" pitchFamily="49" charset="0"/>
              </a:rPr>
              <a:t>,</a:t>
            </a:r>
            <a:r>
              <a:rPr lang="sv-SE" sz="1000" dirty="0">
                <a:solidFill>
                  <a:srgbClr val="161616"/>
                </a:solidFill>
                <a:latin typeface="Cascadia Mono" panose="020B0609020000020004" pitchFamily="49" charset="0"/>
                <a:cs typeface="Cascadia Mono" panose="020B0609020000020004" pitchFamily="49" charset="0"/>
              </a:rPr>
              <a:t> </a:t>
            </a:r>
            <a:r>
              <a:rPr lang="cs-CZ" sz="1000" b="0" i="0" dirty="0">
                <a:solidFill>
                  <a:srgbClr val="A31515"/>
                </a:solidFill>
                <a:effectLst/>
                <a:latin typeface="Cascadia Mono" panose="020B0609020000020004" pitchFamily="49" charset="0"/>
                <a:cs typeface="Cascadia Mono" panose="020B0609020000020004" pitchFamily="49" charset="0"/>
              </a:rPr>
              <a:t>avg</a:t>
            </a:r>
            <a:r>
              <a:rPr lang="en-US" sz="1000" b="0" i="0" dirty="0">
                <a:solidFill>
                  <a:srgbClr val="A31515"/>
                </a:solidFill>
                <a:effectLst/>
                <a:latin typeface="Cascadia Mono" panose="020B0609020000020004" pitchFamily="49" charset="0"/>
                <a:cs typeface="Cascadia Mono" panose="020B0609020000020004" pitchFamily="49" charset="0"/>
              </a:rPr>
              <a:t> = </a:t>
            </a:r>
            <a:r>
              <a:rPr lang="sv-SE" sz="1000" dirty="0">
                <a:solidFill>
                  <a:srgbClr val="161616"/>
                </a:solidFill>
                <a:latin typeface="Cascadia Mono" panose="020B0609020000020004" pitchFamily="49" charset="0"/>
                <a:cs typeface="Cascadia Mono" panose="020B0609020000020004" pitchFamily="49" charset="0"/>
              </a:rPr>
              <a:t>{avg:F2}</a:t>
            </a:r>
            <a:r>
              <a:rPr lang="cs-CZ" sz="1000" dirty="0">
                <a:solidFill>
                  <a:srgbClr val="A31515"/>
                </a:solidFill>
                <a:latin typeface="Cascadia Mono" panose="020B0609020000020004" pitchFamily="49" charset="0"/>
                <a:cs typeface="Cascadia Mono" panose="020B0609020000020004" pitchFamily="49" charset="0"/>
              </a:rPr>
              <a:t>“</a:t>
            </a:r>
            <a:r>
              <a:rPr lang="sv-SE" sz="1000" dirty="0">
                <a:solidFill>
                  <a:srgbClr val="161616"/>
                </a:solidFill>
                <a:latin typeface="Cascadia Mono" panose="020B0609020000020004" pitchFamily="49" charset="0"/>
                <a:cs typeface="Cascadia Mono" panose="020B0609020000020004" pitchFamily="49" charset="0"/>
              </a:rPr>
              <a:t>);</a:t>
            </a:r>
            <a:br>
              <a:rPr lang="sv-SE" sz="1000" dirty="0">
                <a:solidFill>
                  <a:srgbClr val="161616"/>
                </a:solidFill>
                <a:latin typeface="Cascadia Mono" panose="020B0609020000020004" pitchFamily="49" charset="0"/>
                <a:cs typeface="Cascadia Mono" panose="020B0609020000020004" pitchFamily="49" charset="0"/>
              </a:rPr>
            </a:br>
            <a:br>
              <a:rPr lang="sv-SE" sz="1000" dirty="0">
                <a:solidFill>
                  <a:srgbClr val="161616"/>
                </a:solidFill>
                <a:latin typeface="Cascadia Mono" panose="020B0609020000020004" pitchFamily="49" charset="0"/>
                <a:cs typeface="Cascadia Mono" panose="020B0609020000020004" pitchFamily="49" charset="0"/>
              </a:rPr>
            </a:br>
            <a:br>
              <a:rPr lang="sv-SE" sz="1000" dirty="0">
                <a:solidFill>
                  <a:srgbClr val="161616"/>
                </a:solidFill>
                <a:latin typeface="Cascadia Mono" panose="020B0609020000020004" pitchFamily="49" charset="0"/>
                <a:cs typeface="Cascadia Mono" panose="020B0609020000020004" pitchFamily="49" charset="0"/>
              </a:rPr>
            </a:br>
            <a:br>
              <a:rPr lang="sv-SE" sz="1000" dirty="0">
                <a:solidFill>
                  <a:srgbClr val="161616"/>
                </a:solidFill>
                <a:latin typeface="Cascadia Mono" panose="020B0609020000020004" pitchFamily="49" charset="0"/>
                <a:cs typeface="Cascadia Mono" panose="020B0609020000020004" pitchFamily="49" charset="0"/>
              </a:rPr>
            </a:br>
            <a:br>
              <a:rPr lang="sv-SE" sz="1000" dirty="0">
                <a:solidFill>
                  <a:srgbClr val="161616"/>
                </a:solidFill>
                <a:latin typeface="Cascadia Mono" panose="020B0609020000020004" pitchFamily="49" charset="0"/>
                <a:cs typeface="Cascadia Mono" panose="020B0609020000020004" pitchFamily="49" charset="0"/>
              </a:rPr>
            </a:br>
            <a:endParaRPr lang="en-US" sz="1000" dirty="0">
              <a:latin typeface="Cascadia Mono" panose="020B0609020000020004" pitchFamily="49" charset="0"/>
              <a:cs typeface="Cascadia Mono" panose="020B0609020000020004" pitchFamily="49" charset="0"/>
            </a:endParaRPr>
          </a:p>
        </p:txBody>
      </p:sp>
      <p:sp>
        <p:nvSpPr>
          <p:cNvPr id="10" name="TextBox 9">
            <a:extLst>
              <a:ext uri="{FF2B5EF4-FFF2-40B4-BE49-F238E27FC236}">
                <a16:creationId xmlns:a16="http://schemas.microsoft.com/office/drawing/2014/main" id="{A0096D1C-053B-7508-37C1-16205729890B}"/>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V00_02_ValueTuples</a:t>
            </a:r>
          </a:p>
        </p:txBody>
      </p:sp>
    </p:spTree>
    <p:extLst>
      <p:ext uri="{BB962C8B-B14F-4D97-AF65-F5344CB8AC3E}">
        <p14:creationId xmlns:p14="http://schemas.microsoft.com/office/powerpoint/2010/main" val="22293832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G_LANGUAGETEXTBOX" val="Eng US"/>
</p:tagLst>
</file>

<file path=ppt/tags/tag2.xml><?xml version="1.0" encoding="utf-8"?>
<p:tagLst xmlns:a="http://schemas.openxmlformats.org/drawingml/2006/main" xmlns:r="http://schemas.openxmlformats.org/officeDocument/2006/relationships" xmlns:p="http://schemas.openxmlformats.org/presentationml/2006/main">
  <p:tag name="TAG_LANGUAGETEXTBOX" val="Eng US"/>
</p:tagLst>
</file>

<file path=ppt/tags/tag3.xml><?xml version="1.0" encoding="utf-8"?>
<p:tagLst xmlns:a="http://schemas.openxmlformats.org/drawingml/2006/main" xmlns:r="http://schemas.openxmlformats.org/officeDocument/2006/relationships" xmlns:p="http://schemas.openxmlformats.org/presentationml/2006/main">
  <p:tag name="TAG_LANGUAGETEXTBOX" val="Eng US"/>
</p:tagLst>
</file>

<file path=ppt/tags/tag4.xml><?xml version="1.0" encoding="utf-8"?>
<p:tagLst xmlns:a="http://schemas.openxmlformats.org/drawingml/2006/main" xmlns:r="http://schemas.openxmlformats.org/officeDocument/2006/relationships" xmlns:p="http://schemas.openxmlformats.org/presentationml/2006/main">
  <p:tag name="TAG_LANGUAGETEXTBOX" val="Eng US"/>
</p:tagLst>
</file>

<file path=ppt/tags/tag5.xml><?xml version="1.0" encoding="utf-8"?>
<p:tagLst xmlns:a="http://schemas.openxmlformats.org/drawingml/2006/main" xmlns:r="http://schemas.openxmlformats.org/officeDocument/2006/relationships" xmlns:p="http://schemas.openxmlformats.org/presentationml/2006/main">
  <p:tag name="TAG_LANGUAGETEXTBOX" val="Eng"/>
</p:tagLst>
</file>

<file path=ppt/theme/theme1.xml><?xml version="1.0" encoding="utf-8"?>
<a:theme xmlns:a="http://schemas.openxmlformats.org/drawingml/2006/main" name="Tietoevry">
  <a:themeElements>
    <a:clrScheme name="Titeto Every 220420">
      <a:dk1>
        <a:sysClr val="windowText" lastClr="000000"/>
      </a:dk1>
      <a:lt1>
        <a:sysClr val="window" lastClr="FFFFFF"/>
      </a:lt1>
      <a:dk2>
        <a:srgbClr val="F9423A"/>
      </a:dk2>
      <a:lt2>
        <a:srgbClr val="26D07C"/>
      </a:lt2>
      <a:accent1>
        <a:srgbClr val="280071"/>
      </a:accent1>
      <a:accent2>
        <a:srgbClr val="B1B5CE"/>
      </a:accent2>
      <a:accent3>
        <a:srgbClr val="E0E1EB"/>
      </a:accent3>
      <a:accent4>
        <a:srgbClr val="F7EAE4"/>
      </a:accent4>
      <a:accent5>
        <a:srgbClr val="EACBBB"/>
      </a:accent5>
      <a:accent6>
        <a:srgbClr val="6E6259"/>
      </a:accent6>
      <a:hlink>
        <a:srgbClr val="000000"/>
      </a:hlink>
      <a:folHlink>
        <a:srgbClr val="000000"/>
      </a:folHlink>
    </a:clrScheme>
    <a:fontScheme name="Tieto">
      <a:majorFont>
        <a:latin typeface="Calibri Light"/>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cap="rnd">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l">
          <a:defRPr dirty="0" err="1" smtClean="0"/>
        </a:defPPr>
      </a:lstStyle>
    </a:txDef>
  </a:objectDefaults>
  <a:extraClrSchemeLst/>
  <a:custClrLst>
    <a:custClr name="Warm Gray">
      <a:srgbClr val="6E6259"/>
    </a:custClr>
    <a:custClr name="Warm Gray 90%">
      <a:srgbClr val="7B7168"/>
    </a:custClr>
    <a:custClr name="Warm Gray 80%">
      <a:srgbClr val="8B807C"/>
    </a:custClr>
    <a:custClr name="Warm Gray 70%">
      <a:srgbClr val="9C918C"/>
    </a:custClr>
    <a:custClr name="Warm Gray 60%">
      <a:srgbClr val="A9A09B"/>
    </a:custClr>
    <a:custClr name="Warm Gray 50%">
      <a:srgbClr val="B6B1AE"/>
    </a:custClr>
    <a:custClr name="Warm Gray 40%">
      <a:srgbClr val="C5C0BD"/>
    </a:custClr>
    <a:custClr name="Warm Gray 30%">
      <a:srgbClr val="D4D0CD"/>
    </a:custClr>
    <a:custClr name="Warm Gray 20%">
      <a:srgbClr val="E2E0DE"/>
    </a:custClr>
    <a:custClr name="Warm Gray 10%">
      <a:srgbClr val="F1EFED"/>
    </a:custClr>
    <a:custClr name="Hero Red">
      <a:srgbClr val="F9423A"/>
    </a:custClr>
    <a:custClr name="Maroon">
      <a:srgbClr val="64302F"/>
    </a:custClr>
    <a:custClr name="Peach">
      <a:srgbClr val="EACBBB"/>
    </a:custClr>
    <a:custClr name="Peach 40%">
      <a:srgbClr val="F7EAE4"/>
    </a:custClr>
    <a:custClr name="Peach 30%">
      <a:srgbClr val="FAF5F1"/>
    </a:custClr>
    <a:custClr name="Peach 20%">
      <a:srgbClr val="FCF8F5"/>
    </a:custClr>
    <a:custClr name="Peach 10%">
      <a:srgbClr val="FEFAF9"/>
    </a:custClr>
    <a:custClr name="White">
      <a:srgbClr val="FFFFFF"/>
    </a:custClr>
    <a:custClr name="CTA Yellow">
      <a:srgbClr val="E9EC6B"/>
    </a:custClr>
    <a:custClr name="Warm Gray 5%">
      <a:srgbClr val="F9F6F8"/>
    </a:custClr>
    <a:custClr name="Cool Gray">
      <a:srgbClr val="52565A"/>
    </a:custClr>
    <a:custClr name="Cool Gray 90%">
      <a:srgbClr val="63676A"/>
    </a:custClr>
    <a:custClr name="Cool Gray 80%">
      <a:srgbClr val="74787B"/>
    </a:custClr>
    <a:custClr name="Cool Gray 70%">
      <a:srgbClr val="86888B"/>
    </a:custClr>
    <a:custClr name="Cool Gray 60%">
      <a:srgbClr val="989A9C"/>
    </a:custClr>
    <a:custClr name="Cool Gray 50%">
      <a:srgbClr val="A9AAAC"/>
    </a:custClr>
    <a:custClr name="Cool Gray 40%">
      <a:srgbClr val="CBCCCD"/>
    </a:custClr>
    <a:custClr name="Cool Gray 30%">
      <a:srgbClr val="D4D5D5"/>
    </a:custClr>
    <a:custClr name="Cool Gray 20%">
      <a:srgbClr val="DDDDDE"/>
    </a:custClr>
    <a:custClr name="Cool Gray 10%">
      <a:srgbClr val="EDEEEE"/>
    </a:custClr>
    <a:custClr name="Black">
      <a:srgbClr val="000000"/>
    </a:custClr>
    <a:custClr name="Dark Blue">
      <a:srgbClr val="0C1D48"/>
    </a:custClr>
    <a:custClr name="Hero Blue">
      <a:srgbClr val="280071"/>
    </a:custClr>
    <a:custClr name="Violet">
      <a:srgbClr val="B1B5CE"/>
    </a:custClr>
    <a:custClr name="Violet 40%">
      <a:srgbClr val="E0E1EB"/>
    </a:custClr>
    <a:custClr name="Violet 30%">
      <a:srgbClr val="E7E9F0"/>
    </a:custClr>
    <a:custClr name="Violet 20%">
      <a:srgbClr val="EFF1F5"/>
    </a:custClr>
    <a:custClr name="Violet 10%">
      <a:srgbClr val="F8F7FF"/>
    </a:custClr>
    <a:custClr name="CTA Green">
      <a:srgbClr val="26D07C"/>
    </a:custClr>
    <a:custClr name="Cool Gray 5%">
      <a:srgbClr val="F6F6F8"/>
    </a:custClr>
  </a:custClrLst>
  <a:extLst>
    <a:ext uri="{05A4C25C-085E-4340-85A3-A5531E510DB2}">
      <thm15:themeFamily xmlns:thm15="http://schemas.microsoft.com/office/thememl/2012/main" name="Tietoevry - Calibri.potx" id="{671275A7-D259-4231-BF6C-ECCA4D5232FB}" vid="{99832289-1AF7-4F1D-BD9D-296CEDE08C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Warm Gray">
      <a:srgbClr val="6E6259"/>
    </a:custClr>
    <a:custClr name="Warm Gray 90%">
      <a:srgbClr val="7B7168"/>
    </a:custClr>
    <a:custClr name="Warm Gray 80%">
      <a:srgbClr val="8B807C"/>
    </a:custClr>
    <a:custClr name="Warm Gray 70%">
      <a:srgbClr val="9C918C"/>
    </a:custClr>
    <a:custClr name="Warm Gray 60%">
      <a:srgbClr val="A9A09B"/>
    </a:custClr>
    <a:custClr name="Warm Gray 50%">
      <a:srgbClr val="B6B1AE"/>
    </a:custClr>
    <a:custClr name="Warm Gray 40%">
      <a:srgbClr val="C5C0BD"/>
    </a:custClr>
    <a:custClr name="Warm Gray 30%">
      <a:srgbClr val="D4D0CD"/>
    </a:custClr>
    <a:custClr name="Warm Gray 20%">
      <a:srgbClr val="E2E0DE"/>
    </a:custClr>
    <a:custClr name="Warm Gray 10%">
      <a:srgbClr val="F1EFED"/>
    </a:custClr>
    <a:custClr name="Hero Red">
      <a:srgbClr val="F9423A"/>
    </a:custClr>
    <a:custClr name="Maroon">
      <a:srgbClr val="64302F"/>
    </a:custClr>
    <a:custClr name="Peach">
      <a:srgbClr val="EACBBB"/>
    </a:custClr>
    <a:custClr name="Peach 40%">
      <a:srgbClr val="F7EAE4"/>
    </a:custClr>
    <a:custClr name="Peach 30%">
      <a:srgbClr val="FAF5F1"/>
    </a:custClr>
    <a:custClr name="Peach 20%">
      <a:srgbClr val="FCF8F5"/>
    </a:custClr>
    <a:custClr name="Peach 10%">
      <a:srgbClr val="FEFAF9"/>
    </a:custClr>
    <a:custClr name="White">
      <a:srgbClr val="FFFFFF"/>
    </a:custClr>
    <a:custClr name="CTA Yellow">
      <a:srgbClr val="E9EC6B"/>
    </a:custClr>
    <a:custClr name="Warm Gray 5%">
      <a:srgbClr val="F9F6F8"/>
    </a:custClr>
    <a:custClr name="Cool Gray">
      <a:srgbClr val="52565A"/>
    </a:custClr>
    <a:custClr name="Cool Gray 90%">
      <a:srgbClr val="63676A"/>
    </a:custClr>
    <a:custClr name="Cool Gray 80%">
      <a:srgbClr val="74787B"/>
    </a:custClr>
    <a:custClr name="Cool Gray 70%">
      <a:srgbClr val="86888B"/>
    </a:custClr>
    <a:custClr name="Cool Gray 60%">
      <a:srgbClr val="989A9C"/>
    </a:custClr>
    <a:custClr name="Cool Gray 50%">
      <a:srgbClr val="A9AAAC"/>
    </a:custClr>
    <a:custClr name="Cool Gray 40%">
      <a:srgbClr val="CBCCCD"/>
    </a:custClr>
    <a:custClr name="Cool Gray 30%">
      <a:srgbClr val="D4D5D5"/>
    </a:custClr>
    <a:custClr name="Cool Gray 20%">
      <a:srgbClr val="DDDDDE"/>
    </a:custClr>
    <a:custClr name="Cool Gray 10%">
      <a:srgbClr val="EDEEEE"/>
    </a:custClr>
    <a:custClr name="Black">
      <a:srgbClr val="000000"/>
    </a:custClr>
    <a:custClr name="Dark Blue">
      <a:srgbClr val="0C1D48"/>
    </a:custClr>
    <a:custClr name="Hero Blue">
      <a:srgbClr val="280071"/>
    </a:custClr>
    <a:custClr name="Violet">
      <a:srgbClr val="B1B5CE"/>
    </a:custClr>
    <a:custClr name="Violet 40%">
      <a:srgbClr val="E0E1EB"/>
    </a:custClr>
    <a:custClr name="Violet 30%">
      <a:srgbClr val="E7E9F0"/>
    </a:custClr>
    <a:custClr name="Violet 20%">
      <a:srgbClr val="EFF1F5"/>
    </a:custClr>
    <a:custClr name="Violet 10%">
      <a:srgbClr val="F8F7FF"/>
    </a:custClr>
    <a:custClr name="CTA Green">
      <a:srgbClr val="26D07C"/>
    </a:custClr>
    <a:custClr name="Cool Gray 5%">
      <a:srgbClr val="F6F6F8"/>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Warm Gray">
      <a:srgbClr val="6E6259"/>
    </a:custClr>
    <a:custClr name="Warm Gray 90%">
      <a:srgbClr val="7B7168"/>
    </a:custClr>
    <a:custClr name="Warm Gray 80%">
      <a:srgbClr val="8B807C"/>
    </a:custClr>
    <a:custClr name="Warm Gray 70%">
      <a:srgbClr val="9C918C"/>
    </a:custClr>
    <a:custClr name="Warm Gray 60%">
      <a:srgbClr val="A9A09B"/>
    </a:custClr>
    <a:custClr name="Warm Gray 50%">
      <a:srgbClr val="B6B1AE"/>
    </a:custClr>
    <a:custClr name="Warm Gray 40%">
      <a:srgbClr val="C5C0BD"/>
    </a:custClr>
    <a:custClr name="Warm Gray 30%">
      <a:srgbClr val="D4D0CD"/>
    </a:custClr>
    <a:custClr name="Warm Gray 20%">
      <a:srgbClr val="E2E0DE"/>
    </a:custClr>
    <a:custClr name="Warm Gray 10%">
      <a:srgbClr val="F1EFED"/>
    </a:custClr>
    <a:custClr name="Hero Red">
      <a:srgbClr val="F9423A"/>
    </a:custClr>
    <a:custClr name="Maroon">
      <a:srgbClr val="64302F"/>
    </a:custClr>
    <a:custClr name="Peach">
      <a:srgbClr val="EACBBB"/>
    </a:custClr>
    <a:custClr name="Peach 40%">
      <a:srgbClr val="F7EAE4"/>
    </a:custClr>
    <a:custClr name="Peach 30%">
      <a:srgbClr val="FAF5F1"/>
    </a:custClr>
    <a:custClr name="Peach 20%">
      <a:srgbClr val="FCF8F5"/>
    </a:custClr>
    <a:custClr name="Peach 10%">
      <a:srgbClr val="FEFAF9"/>
    </a:custClr>
    <a:custClr name="White">
      <a:srgbClr val="FFFFFF"/>
    </a:custClr>
    <a:custClr name="CTA Yellow">
      <a:srgbClr val="E9EC6B"/>
    </a:custClr>
    <a:custClr name="Warm Gray 5%">
      <a:srgbClr val="F9F6F8"/>
    </a:custClr>
    <a:custClr name="Cool Gray">
      <a:srgbClr val="52565A"/>
    </a:custClr>
    <a:custClr name="Cool Gray 90%">
      <a:srgbClr val="63676A"/>
    </a:custClr>
    <a:custClr name="Cool Gray 80%">
      <a:srgbClr val="74787B"/>
    </a:custClr>
    <a:custClr name="Cool Gray 70%">
      <a:srgbClr val="86888B"/>
    </a:custClr>
    <a:custClr name="Cool Gray 60%">
      <a:srgbClr val="989A9C"/>
    </a:custClr>
    <a:custClr name="Cool Gray 50%">
      <a:srgbClr val="A9AAAC"/>
    </a:custClr>
    <a:custClr name="Cool Gray 40%">
      <a:srgbClr val="CBCCCD"/>
    </a:custClr>
    <a:custClr name="Cool Gray 30%">
      <a:srgbClr val="D4D5D5"/>
    </a:custClr>
    <a:custClr name="Cool Gray 20%">
      <a:srgbClr val="DDDDDE"/>
    </a:custClr>
    <a:custClr name="Cool Gray 10%">
      <a:srgbClr val="EDEEEE"/>
    </a:custClr>
    <a:custClr name="Black">
      <a:srgbClr val="000000"/>
    </a:custClr>
    <a:custClr name="Dark Blue">
      <a:srgbClr val="0C1D48"/>
    </a:custClr>
    <a:custClr name="Hero Blue">
      <a:srgbClr val="280071"/>
    </a:custClr>
    <a:custClr name="Violet">
      <a:srgbClr val="B1B5CE"/>
    </a:custClr>
    <a:custClr name="Violet 40%">
      <a:srgbClr val="E0E1EB"/>
    </a:custClr>
    <a:custClr name="Violet 30%">
      <a:srgbClr val="E7E9F0"/>
    </a:custClr>
    <a:custClr name="Violet 20%">
      <a:srgbClr val="EFF1F5"/>
    </a:custClr>
    <a:custClr name="Violet 10%">
      <a:srgbClr val="F8F7FF"/>
    </a:custClr>
    <a:custClr name="CTA Green">
      <a:srgbClr val="26D07C"/>
    </a:custClr>
    <a:custClr name="Cool Gray 5%">
      <a:srgbClr val="F6F6F8"/>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04805B04F61F348BBF014322A2B023F" ma:contentTypeVersion="5" ma:contentTypeDescription="Create a new document." ma:contentTypeScope="" ma:versionID="3da2214f169ad9425a25900b418af2e1">
  <xsd:schema xmlns:xsd="http://www.w3.org/2001/XMLSchema" xmlns:xs="http://www.w3.org/2001/XMLSchema" xmlns:p="http://schemas.microsoft.com/office/2006/metadata/properties" xmlns:ns2="95cdf6e4-5eb7-4e5e-b8ef-b937733c5972" targetNamespace="http://schemas.microsoft.com/office/2006/metadata/properties" ma:root="true" ma:fieldsID="38c2f078e64bbbb9f85ff8a0550c79b5" ns2:_="">
    <xsd:import namespace="95cdf6e4-5eb7-4e5e-b8ef-b937733c597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cdf6e4-5eb7-4e5e-b8ef-b937733c59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F73E977-E2CF-45D8-A296-08D195939879}">
  <ds:schemaRefs>
    <ds:schemaRef ds:uri="http://schemas.microsoft.com/sharepoint/v3/contenttype/forms"/>
  </ds:schemaRefs>
</ds:datastoreItem>
</file>

<file path=customXml/itemProps2.xml><?xml version="1.0" encoding="utf-8"?>
<ds:datastoreItem xmlns:ds="http://schemas.openxmlformats.org/officeDocument/2006/customXml" ds:itemID="{5DC7827A-3AE6-48EB-9845-CE2F49E2EF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cdf6e4-5eb7-4e5e-b8ef-b937733c59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B2854C6-614E-4EA0-BF7B-1556AB3B580B}">
  <ds:schemaRefs>
    <ds:schemaRef ds:uri="http://schemas.microsoft.com/office/2006/documentManagement/types"/>
    <ds:schemaRef ds:uri="95cdf6e4-5eb7-4e5e-b8ef-b937733c5972"/>
    <ds:schemaRef ds:uri="http://www.w3.org/XML/1998/namespac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Tietoevry template - Calibri</Template>
  <TotalTime>11396</TotalTime>
  <Words>5361</Words>
  <Application>Microsoft Office PowerPoint</Application>
  <PresentationFormat>On-screen Show (16:9)</PresentationFormat>
  <Paragraphs>377</Paragraphs>
  <Slides>52</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SFMono-Regular</vt:lpstr>
      <vt:lpstr>Arial</vt:lpstr>
      <vt:lpstr>Calibri</vt:lpstr>
      <vt:lpstr>Calibri Light</vt:lpstr>
      <vt:lpstr>Cascadia Mono</vt:lpstr>
      <vt:lpstr>Cascadia Mono Light</vt:lpstr>
      <vt:lpstr>Segoe UI</vt:lpstr>
      <vt:lpstr>Tietoevry</vt:lpstr>
      <vt:lpstr>New C# features</vt:lpstr>
      <vt:lpstr>C# vs .NET Versions</vt:lpstr>
      <vt:lpstr>Difference between C# and .NET</vt:lpstr>
      <vt:lpstr>C# versions</vt:lpstr>
      <vt:lpstr>Links</vt:lpstr>
      <vt:lpstr>Introduction</vt:lpstr>
      <vt:lpstr>Expression-bodied members </vt:lpstr>
      <vt:lpstr>Value tuples </vt:lpstr>
      <vt:lpstr>Value tuples as return type </vt:lpstr>
      <vt:lpstr>Discards (unused variables) </vt:lpstr>
      <vt:lpstr>Class vs. Structure</vt:lpstr>
      <vt:lpstr>C# 9.0</vt:lpstr>
      <vt:lpstr>Top-level statements  </vt:lpstr>
      <vt:lpstr>Immutable properties / Init only setters  </vt:lpstr>
      <vt:lpstr>Record type</vt:lpstr>
      <vt:lpstr>Record type  a new reference type with built in functionality for encapsulating data</vt:lpstr>
      <vt:lpstr>Record types – combined declaration</vt:lpstr>
      <vt:lpstr>Record types – Value equality  </vt:lpstr>
      <vt:lpstr>Record types – Nondestructive mutation  </vt:lpstr>
      <vt:lpstr>Record types – other features  </vt:lpstr>
      <vt:lpstr>Record struct </vt:lpstr>
      <vt:lpstr>Patterns</vt:lpstr>
      <vt:lpstr>Declaration and type patterns </vt:lpstr>
      <vt:lpstr>Constant patterns </vt:lpstr>
      <vt:lpstr>Relational patterns </vt:lpstr>
      <vt:lpstr>Logical (parenthesized) patterns  </vt:lpstr>
      <vt:lpstr>Property pattern </vt:lpstr>
      <vt:lpstr>Positional pattern </vt:lpstr>
      <vt:lpstr>Nested properties pattern  </vt:lpstr>
      <vt:lpstr>List pattern </vt:lpstr>
      <vt:lpstr>C# 10</vt:lpstr>
      <vt:lpstr>Global using directives  </vt:lpstr>
      <vt:lpstr>Constant interpolated strings </vt:lpstr>
      <vt:lpstr>Assignment and declaration in same deconstruction</vt:lpstr>
      <vt:lpstr>CallerArgumentExpression attribute diagnostics</vt:lpstr>
      <vt:lpstr>C# 11</vt:lpstr>
      <vt:lpstr>Raw string literals</vt:lpstr>
      <vt:lpstr>Generic attributes</vt:lpstr>
      <vt:lpstr>Required members </vt:lpstr>
      <vt:lpstr>Type modifier “file” </vt:lpstr>
      <vt:lpstr>C# 12</vt:lpstr>
      <vt:lpstr>Primary constructors</vt:lpstr>
      <vt:lpstr>Collection expressions</vt:lpstr>
      <vt:lpstr>Collection expressions – spread operator</vt:lpstr>
      <vt:lpstr>Ref readonly parameters</vt:lpstr>
      <vt:lpstr>Default Lambda function parameters</vt:lpstr>
      <vt:lpstr>Default Lambda function parameters</vt:lpstr>
      <vt:lpstr>Lambda with param array</vt:lpstr>
      <vt:lpstr>Using alias</vt:lpstr>
      <vt:lpstr>Inline arrays</vt:lpstr>
      <vt:lpstr>Experimental attribute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C# features</dc:title>
  <dc:creator>Tomáš Frankl</dc:creator>
  <cp:lastModifiedBy>Tomáš Frankl</cp:lastModifiedBy>
  <cp:revision>10</cp:revision>
  <dcterms:created xsi:type="dcterms:W3CDTF">2023-05-16T06:27:58Z</dcterms:created>
  <dcterms:modified xsi:type="dcterms:W3CDTF">2023-11-29T05:28:51Z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0x010100704805B04F61F348BBF014322A2B023F</vt:lpwstr>
  </property>
</Properties>
</file>