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wmf" ContentType="image/x-wmf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E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Pulse para editar el formato de esquema del texto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24080" y="6248520"/>
            <a:ext cx="289404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Proyecto de creación de empresa.</a:t>
            </a:r>
            <a:endParaRPr b="0" lang="es-E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85800" y="1600200"/>
            <a:ext cx="7770960" cy="1971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5100" spc="-1" strike="noStrike">
                <a:solidFill>
                  <a:srgbClr val="c4c3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Creación de Empresas informáticas</a:t>
            </a:r>
            <a:endParaRPr b="0" lang="es-ES" sz="5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Trabajo a realizar durante todo el curso. Será obligatorio para obtener una nota final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7920"/>
            <a:ext cx="8228160" cy="1138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c4c3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IMPORTANTE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268640"/>
            <a:ext cx="8228160" cy="4860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c4c3aa"/>
              </a:buClr>
              <a:buSzPct val="60000"/>
              <a:buFont typeface="Wingdings" charset="2"/>
              <a:buChar char="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TODOS LOS EJERCICIOS DEBEN LLEVAR UN ENUNCIADO, UNA RESOLUCIÓN Y UNA CONCLUSIÓN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c4c3aa"/>
              </a:buClr>
              <a:buSzPct val="60000"/>
              <a:buFont typeface="Wingdings" charset="2"/>
              <a:buChar char="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El trabajo debe ir paginado y con índice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c4c3aa"/>
              </a:buClr>
              <a:buSzPct val="60000"/>
              <a:buFont typeface="Wingdings" charset="2"/>
              <a:buChar char="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Un encabezamiento donde aparezca el logotipo de la empresa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c4c3aa"/>
              </a:buClr>
              <a:buSzPct val="60000"/>
              <a:buFont typeface="Wingdings" charset="2"/>
              <a:buChar char="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Un pie de página con los nombres de las personas que realizan el trabajo.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124080" y="6248520"/>
            <a:ext cx="289404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Proyecto de creación de empresa.</a:t>
            </a:r>
            <a:endParaRPr b="0" lang="es-E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24080" y="6248520"/>
            <a:ext cx="289404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Proyecto de creación de empresa.</a:t>
            </a:r>
            <a:endParaRPr b="0" lang="es-E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277920"/>
            <a:ext cx="8228160" cy="1138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c4c3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Primera parte: Crear la empresa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457200" y="1600200"/>
            <a:ext cx="8228160" cy="452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80000"/>
              </a:lnSpc>
              <a:spcBef>
                <a:spcPts val="561"/>
              </a:spcBef>
              <a:buClr>
                <a:srgbClr val="c4c3aa"/>
              </a:buClr>
              <a:buSzPct val="60000"/>
              <a:buFont typeface="Wingdings" charset="2"/>
              <a:buChar char="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Corresponde al tema 1 de los apuntes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80000"/>
              </a:lnSpc>
              <a:spcBef>
                <a:spcPts val="561"/>
              </a:spcBef>
              <a:buClr>
                <a:srgbClr val="c4c3aa"/>
              </a:buClr>
              <a:buSzPct val="60000"/>
              <a:buFont typeface="Wingdings" charset="2"/>
              <a:buChar char=""/>
            </a:pPr>
            <a:r>
              <a:rPr b="0" lang="es-E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Los temas a tratar son:</a:t>
            </a:r>
            <a:endParaRPr b="0" lang="es-E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479"/>
              </a:spcBef>
              <a:buClr>
                <a:srgbClr val="ffffff"/>
              </a:buClr>
              <a:buFont typeface="Symbol"/>
              <a:buChar char="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Nombre y logotipo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479"/>
              </a:spcBef>
              <a:buClr>
                <a:srgbClr val="ffffff"/>
              </a:buClr>
              <a:buFont typeface="Symbol"/>
              <a:buChar char="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El tipo de productos/servicio van a ofrecer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479"/>
              </a:spcBef>
              <a:buClr>
                <a:srgbClr val="ffffff"/>
              </a:buClr>
              <a:buFont typeface="Symbol"/>
              <a:buChar char="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Ubicación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479"/>
              </a:spcBef>
              <a:buClr>
                <a:srgbClr val="ffffff"/>
              </a:buClr>
              <a:buFont typeface="Symbol"/>
              <a:buChar char="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Objetivos generales de la empresa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479"/>
              </a:spcBef>
              <a:buClr>
                <a:srgbClr val="ffffff"/>
              </a:buClr>
              <a:buFont typeface="Symbol"/>
              <a:buChar char="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Departamentos: estructura departamentos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4400">
              <a:lnSpc>
                <a:spcPct val="80000"/>
              </a:lnSpc>
              <a:spcBef>
                <a:spcPts val="479"/>
              </a:spcBef>
              <a:buClr>
                <a:srgbClr val="ffffff"/>
              </a:buClr>
              <a:buFont typeface="Symbol"/>
              <a:buChar char=""/>
            </a:pPr>
            <a:r>
              <a:rPr b="0" lang="es-E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Otros……</a:t>
            </a:r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24080" y="6248520"/>
            <a:ext cx="289404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Proyecto de creación de empresa.</a:t>
            </a:r>
            <a:endParaRPr b="0" lang="es-E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277920"/>
            <a:ext cx="8228160" cy="1138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c4c3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Vamos a desarrollarlos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457200" y="1600200"/>
            <a:ext cx="8228160" cy="452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c4c3aa"/>
              </a:buClr>
              <a:buSzPct val="60000"/>
              <a:buFont typeface="Wingdings" charset="2"/>
              <a:buChar char="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Primero pon nombre y logotipo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c4c3aa"/>
              </a:buClr>
              <a:buSzPct val="60000"/>
              <a:buFont typeface="Wingdings" charset="2"/>
              <a:buChar char="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Que tipo de empresa vas a tener y características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641"/>
              </a:spcBef>
              <a:buClr>
                <a:srgbClr val="c4c3aa"/>
              </a:buClr>
              <a:buSzPct val="60000"/>
              <a:buFont typeface="Wingdings" charset="2"/>
              <a:buChar char="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 que se va a dedicar tu empresa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5" descr=""/>
          <p:cNvPicPr/>
          <p:nvPr/>
        </p:nvPicPr>
        <p:blipFill>
          <a:blip r:embed="rId1"/>
          <a:stretch/>
        </p:blipFill>
        <p:spPr>
          <a:xfrm>
            <a:off x="5148360" y="4221000"/>
            <a:ext cx="2608560" cy="197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24080" y="6248520"/>
            <a:ext cx="2894040" cy="45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r>
              <a:rPr b="0" lang="es-E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Proyecto de creación de empresa.</a:t>
            </a:r>
            <a:endParaRPr b="0" lang="es-E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277920"/>
            <a:ext cx="8228160" cy="1138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c4c3aa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Estrategia de la empresa</a:t>
            </a:r>
            <a:endParaRPr b="0" lang="es-E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457200" y="1600200"/>
            <a:ext cx="8228160" cy="452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641"/>
              </a:spcBef>
            </a:pPr>
            <a:endParaRPr b="0" lang="es-E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641"/>
              </a:spcBef>
              <a:buClr>
                <a:srgbClr val="c4c3aa"/>
              </a:buClr>
              <a:buSzPct val="60000"/>
              <a:buFont typeface="Wingdings" charset="2"/>
              <a:buChar char="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Determinar los objetivos de la empresa.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1640">
              <a:lnSpc>
                <a:spcPct val="90000"/>
              </a:lnSpc>
              <a:spcBef>
                <a:spcPts val="641"/>
              </a:spcBef>
              <a:buClr>
                <a:srgbClr val="c4c3aa"/>
              </a:buClr>
              <a:buSzPct val="60000"/>
              <a:buFont typeface="Wingdings" charset="2"/>
              <a:buChar char=""/>
            </a:pPr>
            <a:r>
              <a:rPr b="0" lang="es-E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Determinar los objetivos de los departamento, eso quiere decir que se han tenido que distribuir dichos departamentos con sus funciones.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641"/>
              </a:spcBef>
            </a:pP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Satellite Dish</Template>
  <TotalTime>143</TotalTime>
  <Application>LibreOffice/5.3.3.2$Windows_x86 LibreOffice_project/3d9a8b4b4e538a85e0782bd6c2d430bafe583448</Application>
  <Words>737</Words>
  <Paragraphs>107</Paragraphs>
  <Company>Consejería de Educación de la Comunidad de Madrid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2010-10-29T07:11:10Z</dcterms:created>
  <dc:creator>Mercedes</dc:creator>
  <dc:description/>
  <dc:language>es-ES</dc:language>
  <cp:lastModifiedBy/>
  <dcterms:modified xsi:type="dcterms:W3CDTF">2019-09-18T12:48:50Z</dcterms:modified>
  <cp:revision>22</cp:revision>
  <dc:subject/>
  <dc:title>Creación de Empresas informáticas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Consejería de Educación de la Comunidad de Madrid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