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BD85-83C2-4104-B151-58480C9E25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EFAD7D-D6E9-4CDD-90EA-E74B158221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BD85-83C2-4104-B151-58480C9E25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AD7D-D6E9-4CDD-90EA-E74B15822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BD85-83C2-4104-B151-58480C9E25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AD7D-D6E9-4CDD-90EA-E74B15822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BD85-83C2-4104-B151-58480C9E25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AD7D-D6E9-4CDD-90EA-E74B15822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BD85-83C2-4104-B151-58480C9E25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AD7D-D6E9-4CDD-90EA-E74B15822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BD85-83C2-4104-B151-58480C9E25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AD7D-D6E9-4CDD-90EA-E74B158221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BD85-83C2-4104-B151-58480C9E25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AD7D-D6E9-4CDD-90EA-E74B1582214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BD85-83C2-4104-B151-58480C9E25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AD7D-D6E9-4CDD-90EA-E74B15822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BD85-83C2-4104-B151-58480C9E25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AD7D-D6E9-4CDD-90EA-E74B15822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BD85-83C2-4104-B151-58480C9E25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AD7D-D6E9-4CDD-90EA-E74B15822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BD85-83C2-4104-B151-58480C9E25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AD7D-D6E9-4CDD-90EA-E74B15822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6B8BD85-83C2-4104-B151-58480C9E252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EFAD7D-D6E9-4CDD-90EA-E74B1582214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aty.aktuality.sk/vladimir-iljic-lenin-1870-1924/referat-22086" TargetMode="External"/><Relationship Id="rId2" Type="http://schemas.openxmlformats.org/officeDocument/2006/relationships/hyperlink" Target="https://sk.wikipedia.org/wiki/Vladimir_I&#318;ji&#269;_Len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feraty.aktuality.sk/v-i-lenin/referat-9231https:/referaty.aktuality.sk/v-i-lenin/referat-923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90600" y="3048000"/>
            <a:ext cx="4267200" cy="2595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Vladimir Lenin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38200" y="5334000"/>
            <a:ext cx="7315200" cy="11446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5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315200" cy="1154097"/>
          </a:xfrm>
        </p:spPr>
        <p:txBody>
          <a:bodyPr/>
          <a:lstStyle/>
          <a:p>
            <a:r>
              <a:rPr lang="en-US" dirty="0" err="1" smtClean="0"/>
              <a:t>Život</a:t>
            </a:r>
            <a:r>
              <a:rPr lang="sk-SK" dirty="0" smtClean="0"/>
              <a:t> Lenina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3081" y="1707152"/>
            <a:ext cx="7315200" cy="4998448"/>
          </a:xfrm>
        </p:spPr>
        <p:txBody>
          <a:bodyPr>
            <a:normAutofit/>
          </a:bodyPr>
          <a:lstStyle/>
          <a:p>
            <a:r>
              <a:rPr lang="en-US" dirty="0" err="1"/>
              <a:t>Narodil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22. </a:t>
            </a:r>
            <a:r>
              <a:rPr lang="en-US" dirty="0" err="1"/>
              <a:t>apríla</a:t>
            </a:r>
            <a:r>
              <a:rPr lang="en-US" dirty="0"/>
              <a:t> 1870 v </a:t>
            </a:r>
            <a:r>
              <a:rPr lang="en-US" dirty="0" err="1" smtClean="0"/>
              <a:t>Simbirsku</a:t>
            </a:r>
            <a:endParaRPr lang="sk-SK" dirty="0"/>
          </a:p>
          <a:p>
            <a:pPr marL="45720" indent="0">
              <a:buNone/>
            </a:pPr>
            <a:r>
              <a:rPr lang="sk-SK" dirty="0" smtClean="0"/>
              <a:t>   </a:t>
            </a:r>
            <a:r>
              <a:rPr lang="en-US" dirty="0" smtClean="0"/>
              <a:t>v </a:t>
            </a:r>
            <a:r>
              <a:rPr lang="en-US" dirty="0" err="1"/>
              <a:t>strednej</a:t>
            </a:r>
            <a:r>
              <a:rPr lang="en-US" dirty="0"/>
              <a:t> </a:t>
            </a:r>
            <a:r>
              <a:rPr lang="en-US" dirty="0" err="1" smtClean="0"/>
              <a:t>triede</a:t>
            </a:r>
            <a:endParaRPr lang="sk-SK" dirty="0" smtClean="0"/>
          </a:p>
          <a:p>
            <a:r>
              <a:rPr lang="en-US" dirty="0" err="1" smtClean="0"/>
              <a:t>Bol</a:t>
            </a:r>
            <a:r>
              <a:rPr lang="en-US" dirty="0" smtClean="0"/>
              <a:t> </a:t>
            </a:r>
            <a:r>
              <a:rPr lang="en-US" dirty="0" err="1" smtClean="0"/>
              <a:t>ovplyvnený</a:t>
            </a:r>
            <a:r>
              <a:rPr lang="en-US" dirty="0" smtClean="0"/>
              <a:t> </a:t>
            </a:r>
            <a:r>
              <a:rPr lang="en-US" dirty="0" err="1" smtClean="0"/>
              <a:t>smrťou</a:t>
            </a:r>
            <a:r>
              <a:rPr lang="en-US" dirty="0" smtClean="0"/>
              <a:t> </a:t>
            </a:r>
            <a:r>
              <a:rPr lang="en-US" dirty="0" err="1" smtClean="0"/>
              <a:t>svojho</a:t>
            </a:r>
            <a:r>
              <a:rPr lang="en-US" dirty="0" smtClean="0"/>
              <a:t> </a:t>
            </a:r>
            <a:r>
              <a:rPr lang="en-US" dirty="0" err="1" smtClean="0"/>
              <a:t>brata</a:t>
            </a:r>
            <a:endParaRPr lang="sk-SK" dirty="0" smtClean="0"/>
          </a:p>
          <a:p>
            <a:pPr marL="45720" indent="0">
              <a:buNone/>
            </a:pPr>
            <a:r>
              <a:rPr lang="sk-SK" dirty="0" smtClean="0"/>
              <a:t>   </a:t>
            </a:r>
            <a:r>
              <a:rPr lang="en-US" dirty="0" smtClean="0"/>
              <a:t>Alexandra, </a:t>
            </a:r>
            <a:r>
              <a:rPr lang="en-US" dirty="0" err="1" smtClean="0"/>
              <a:t>ktorého</a:t>
            </a:r>
            <a:r>
              <a:rPr lang="en-US" dirty="0" smtClean="0"/>
              <a:t> </a:t>
            </a:r>
            <a:r>
              <a:rPr lang="en-US" dirty="0" err="1" smtClean="0"/>
              <a:t>popravili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endParaRPr lang="sk-SK" dirty="0" smtClean="0"/>
          </a:p>
          <a:p>
            <a:pPr marL="45720" indent="0">
              <a:buNone/>
            </a:pPr>
            <a:r>
              <a:rPr lang="sk-SK" dirty="0" smtClean="0"/>
              <a:t>   </a:t>
            </a:r>
            <a:r>
              <a:rPr lang="en-US" dirty="0" err="1" smtClean="0"/>
              <a:t>prípavu</a:t>
            </a:r>
            <a:r>
              <a:rPr lang="en-US" dirty="0" smtClean="0"/>
              <a:t> </a:t>
            </a:r>
            <a:r>
              <a:rPr lang="en-US" dirty="0" err="1" smtClean="0"/>
              <a:t>atentátu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cára</a:t>
            </a:r>
            <a:endParaRPr lang="sk-SK" dirty="0" smtClean="0"/>
          </a:p>
          <a:p>
            <a:r>
              <a:rPr lang="en-US" dirty="0" err="1" smtClean="0"/>
              <a:t>Študoval</a:t>
            </a:r>
            <a:r>
              <a:rPr lang="en-US" dirty="0" smtClean="0"/>
              <a:t> </a:t>
            </a:r>
            <a:r>
              <a:rPr lang="en-US" dirty="0" err="1" smtClean="0"/>
              <a:t>právo</a:t>
            </a:r>
            <a:r>
              <a:rPr lang="en-US" dirty="0" smtClean="0"/>
              <a:t> a </a:t>
            </a:r>
            <a:r>
              <a:rPr lang="en-US" dirty="0" err="1" smtClean="0"/>
              <a:t>začal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angažovať</a:t>
            </a:r>
            <a:endParaRPr lang="sk-SK" dirty="0" smtClean="0"/>
          </a:p>
          <a:p>
            <a:pPr marL="45720" indent="0">
              <a:buNone/>
            </a:pPr>
            <a:r>
              <a:rPr lang="sk-SK" dirty="0" smtClean="0"/>
              <a:t>   </a:t>
            </a:r>
            <a:r>
              <a:rPr lang="en-US" dirty="0" smtClean="0"/>
              <a:t>v </a:t>
            </a:r>
            <a:r>
              <a:rPr lang="en-US" dirty="0" err="1"/>
              <a:t>marxistických</a:t>
            </a:r>
            <a:r>
              <a:rPr lang="en-US" dirty="0"/>
              <a:t> </a:t>
            </a:r>
            <a:r>
              <a:rPr lang="en-US" dirty="0" err="1"/>
              <a:t>revolucionárskych</a:t>
            </a:r>
            <a:endParaRPr lang="sk-SK" dirty="0"/>
          </a:p>
          <a:p>
            <a:pPr marL="45720" indent="0">
              <a:buNone/>
            </a:pPr>
            <a:r>
              <a:rPr lang="sk-SK" dirty="0"/>
              <a:t>   </a:t>
            </a:r>
            <a:r>
              <a:rPr lang="en-US" dirty="0" err="1" smtClean="0"/>
              <a:t>kruhoch</a:t>
            </a:r>
            <a:endParaRPr lang="sk-SK" dirty="0" smtClean="0"/>
          </a:p>
          <a:p>
            <a:r>
              <a:rPr lang="en-US" dirty="0" err="1"/>
              <a:t>Počas</a:t>
            </a:r>
            <a:r>
              <a:rPr lang="en-US" dirty="0"/>
              <a:t> </a:t>
            </a:r>
            <a:r>
              <a:rPr lang="en-US" dirty="0" err="1"/>
              <a:t>štúdií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aktívne</a:t>
            </a:r>
            <a:r>
              <a:rPr lang="en-US" dirty="0"/>
              <a:t> </a:t>
            </a:r>
            <a:r>
              <a:rPr lang="en-US" dirty="0" err="1"/>
              <a:t>zapojil</a:t>
            </a:r>
            <a:r>
              <a:rPr lang="en-US" dirty="0"/>
              <a:t> </a:t>
            </a:r>
            <a:r>
              <a:rPr lang="en-US" dirty="0" smtClean="0"/>
              <a:t>do</a:t>
            </a:r>
            <a:endParaRPr lang="sk-SK" dirty="0" smtClean="0"/>
          </a:p>
          <a:p>
            <a:pPr marL="45720" indent="0">
              <a:buNone/>
            </a:pPr>
            <a:r>
              <a:rPr lang="sk-SK" dirty="0"/>
              <a:t> </a:t>
            </a:r>
            <a:r>
              <a:rPr lang="sk-SK" dirty="0" smtClean="0"/>
              <a:t>  </a:t>
            </a:r>
            <a:r>
              <a:rPr lang="en-US" dirty="0" err="1" smtClean="0"/>
              <a:t>revolučného</a:t>
            </a:r>
            <a:r>
              <a:rPr lang="en-US" dirty="0" smtClean="0"/>
              <a:t> </a:t>
            </a:r>
            <a:r>
              <a:rPr lang="en-US" dirty="0" err="1"/>
              <a:t>hnutia</a:t>
            </a:r>
            <a:endParaRPr lang="sk-SK" dirty="0" smtClean="0"/>
          </a:p>
          <a:p>
            <a:r>
              <a:rPr lang="en-US" dirty="0" err="1" smtClean="0"/>
              <a:t>Vyvinul</a:t>
            </a:r>
            <a:r>
              <a:rPr lang="en-US" dirty="0" smtClean="0"/>
              <a:t> </a:t>
            </a:r>
            <a:r>
              <a:rPr lang="en-US" dirty="0" err="1"/>
              <a:t>vlastnú</a:t>
            </a:r>
            <a:r>
              <a:rPr lang="en-US" dirty="0"/>
              <a:t> </a:t>
            </a:r>
            <a:r>
              <a:rPr lang="en-US" dirty="0" err="1"/>
              <a:t>interpretáciu</a:t>
            </a:r>
            <a:r>
              <a:rPr lang="en-US" dirty="0"/>
              <a:t> </a:t>
            </a:r>
            <a:r>
              <a:rPr lang="en-US" dirty="0" err="1" smtClean="0"/>
              <a:t>marxizmu</a:t>
            </a:r>
            <a:endParaRPr lang="sk-SK" dirty="0" smtClean="0"/>
          </a:p>
          <a:p>
            <a:pPr marL="45720" indent="0">
              <a:buNone/>
            </a:pPr>
            <a:r>
              <a:rPr lang="sk-SK" dirty="0"/>
              <a:t> </a:t>
            </a:r>
            <a:r>
              <a:rPr lang="sk-SK" dirty="0" smtClean="0"/>
              <a:t>  </a:t>
            </a:r>
            <a:r>
              <a:rPr lang="en-US" dirty="0" smtClean="0"/>
              <a:t>– </a:t>
            </a:r>
            <a:r>
              <a:rPr lang="en-US" dirty="0" err="1" smtClean="0"/>
              <a:t>leninizmus</a:t>
            </a:r>
            <a:endParaRPr lang="sk-SK" dirty="0" smtClean="0"/>
          </a:p>
        </p:txBody>
      </p:sp>
      <p:pic>
        <p:nvPicPr>
          <p:cNvPr id="1026" name="Picture 2" descr="Vladimír Iljič Lenin citáty (365 citátov) | Citáty slávnych osobnost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19200"/>
            <a:ext cx="3686175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855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315200" cy="1154097"/>
          </a:xfrm>
        </p:spPr>
        <p:txBody>
          <a:bodyPr/>
          <a:lstStyle/>
          <a:p>
            <a:r>
              <a:rPr lang="sk-SK" dirty="0" smtClean="0"/>
              <a:t>Ruská revolúcia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752600"/>
            <a:ext cx="7315200" cy="49530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Kľúčová postava Februárovej a Októbrovej revolúcie v roku </a:t>
            </a:r>
            <a:r>
              <a:rPr lang="pt-BR" dirty="0" smtClean="0"/>
              <a:t>1917</a:t>
            </a:r>
            <a:endParaRPr lang="sk-SK" dirty="0" smtClean="0"/>
          </a:p>
          <a:p>
            <a:r>
              <a:rPr lang="en-US" dirty="0"/>
              <a:t>V </a:t>
            </a:r>
            <a:r>
              <a:rPr lang="en-US" dirty="0" err="1"/>
              <a:t>apríli</a:t>
            </a:r>
            <a:r>
              <a:rPr lang="en-US" dirty="0"/>
              <a:t> 1917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vrátil</a:t>
            </a:r>
            <a:r>
              <a:rPr lang="en-US" dirty="0"/>
              <a:t> do Ruska a </a:t>
            </a:r>
            <a:r>
              <a:rPr lang="en-US" dirty="0" err="1"/>
              <a:t>prevzal</a:t>
            </a:r>
            <a:r>
              <a:rPr lang="en-US" dirty="0"/>
              <a:t> </a:t>
            </a:r>
            <a:r>
              <a:rPr lang="en-US" dirty="0" err="1"/>
              <a:t>vedenie</a:t>
            </a:r>
            <a:r>
              <a:rPr lang="en-US" dirty="0"/>
              <a:t> </a:t>
            </a:r>
            <a:r>
              <a:rPr lang="en-US" dirty="0" err="1"/>
              <a:t>boľševickej</a:t>
            </a:r>
            <a:r>
              <a:rPr lang="en-US" dirty="0"/>
              <a:t> </a:t>
            </a:r>
            <a:r>
              <a:rPr lang="en-US" dirty="0" err="1" smtClean="0"/>
              <a:t>strany</a:t>
            </a:r>
            <a:endParaRPr lang="sk-SK" dirty="0" smtClean="0"/>
          </a:p>
          <a:p>
            <a:r>
              <a:rPr lang="en-US" dirty="0"/>
              <a:t>V </a:t>
            </a:r>
            <a:r>
              <a:rPr lang="en-US" dirty="0" err="1"/>
              <a:t>októbri</a:t>
            </a:r>
            <a:r>
              <a:rPr lang="en-US" dirty="0"/>
              <a:t> 1917 </a:t>
            </a:r>
            <a:r>
              <a:rPr lang="en-US" dirty="0" err="1"/>
              <a:t>úspešne</a:t>
            </a:r>
            <a:r>
              <a:rPr lang="en-US" dirty="0"/>
              <a:t> </a:t>
            </a:r>
            <a:r>
              <a:rPr lang="en-US" dirty="0" err="1"/>
              <a:t>zorganizoval</a:t>
            </a:r>
            <a:r>
              <a:rPr lang="en-US" dirty="0"/>
              <a:t> </a:t>
            </a:r>
            <a:r>
              <a:rPr lang="en-US" dirty="0" err="1"/>
              <a:t>prevrat</a:t>
            </a:r>
            <a:r>
              <a:rPr lang="en-US" dirty="0"/>
              <a:t> </a:t>
            </a:r>
            <a:r>
              <a:rPr lang="en-US" dirty="0" err="1"/>
              <a:t>proti</a:t>
            </a:r>
            <a:r>
              <a:rPr lang="en-US" dirty="0"/>
              <a:t> </a:t>
            </a:r>
            <a:r>
              <a:rPr lang="en-US" dirty="0" err="1"/>
              <a:t>dočasnej</a:t>
            </a:r>
            <a:r>
              <a:rPr lang="en-US" dirty="0"/>
              <a:t> </a:t>
            </a:r>
            <a:r>
              <a:rPr lang="en-US" dirty="0" err="1" smtClean="0"/>
              <a:t>vláde</a:t>
            </a:r>
            <a:endParaRPr lang="sk-SK" dirty="0" smtClean="0"/>
          </a:p>
          <a:p>
            <a:r>
              <a:rPr lang="en-US" dirty="0" err="1"/>
              <a:t>Nastolil</a:t>
            </a:r>
            <a:r>
              <a:rPr lang="en-US" dirty="0"/>
              <a:t> </a:t>
            </a:r>
            <a:r>
              <a:rPr lang="en-US" dirty="0" err="1"/>
              <a:t>prvý</a:t>
            </a:r>
            <a:r>
              <a:rPr lang="en-US" dirty="0"/>
              <a:t> </a:t>
            </a:r>
            <a:r>
              <a:rPr lang="en-US" dirty="0" err="1"/>
              <a:t>socialistický</a:t>
            </a:r>
            <a:r>
              <a:rPr lang="en-US" dirty="0"/>
              <a:t> </a:t>
            </a:r>
            <a:r>
              <a:rPr lang="en-US" dirty="0" err="1"/>
              <a:t>štát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svete</a:t>
            </a:r>
            <a:endParaRPr lang="sk-SK" dirty="0" smtClean="0"/>
          </a:p>
          <a:p>
            <a:r>
              <a:rPr lang="en-US" dirty="0" err="1" smtClean="0"/>
              <a:t>Presadzoval</a:t>
            </a:r>
            <a:r>
              <a:rPr lang="en-US" dirty="0" smtClean="0"/>
              <a:t> </a:t>
            </a:r>
            <a:r>
              <a:rPr lang="en-US" dirty="0" err="1"/>
              <a:t>myšlienku</a:t>
            </a:r>
            <a:r>
              <a:rPr lang="en-US" dirty="0"/>
              <a:t> </a:t>
            </a:r>
            <a:r>
              <a:rPr lang="en-US" dirty="0" err="1" smtClean="0"/>
              <a:t>diktatúry</a:t>
            </a:r>
            <a:endParaRPr lang="sk-SK" dirty="0" smtClean="0"/>
          </a:p>
          <a:p>
            <a:pPr marL="45720" indent="0">
              <a:buNone/>
            </a:pPr>
            <a:r>
              <a:rPr lang="sk-SK" dirty="0"/>
              <a:t> </a:t>
            </a:r>
            <a:r>
              <a:rPr lang="sk-SK" dirty="0" smtClean="0"/>
              <a:t>  </a:t>
            </a:r>
            <a:r>
              <a:rPr lang="en-US" dirty="0" err="1" smtClean="0"/>
              <a:t>proletariátu</a:t>
            </a:r>
            <a:endParaRPr lang="sk-SK" dirty="0" smtClean="0"/>
          </a:p>
          <a:p>
            <a:r>
              <a:rPr lang="en-US" dirty="0" err="1"/>
              <a:t>Zaviedol</a:t>
            </a:r>
            <a:r>
              <a:rPr lang="en-US" dirty="0"/>
              <a:t> </a:t>
            </a:r>
            <a:r>
              <a:rPr lang="en-US" dirty="0" err="1"/>
              <a:t>novú</a:t>
            </a:r>
            <a:r>
              <a:rPr lang="en-US" dirty="0"/>
              <a:t> </a:t>
            </a:r>
            <a:r>
              <a:rPr lang="en-US" dirty="0" err="1"/>
              <a:t>formu</a:t>
            </a:r>
            <a:r>
              <a:rPr lang="en-US" dirty="0"/>
              <a:t> </a:t>
            </a:r>
            <a:r>
              <a:rPr lang="en-US" dirty="0" err="1"/>
              <a:t>vlády</a:t>
            </a:r>
            <a:r>
              <a:rPr lang="en-US" dirty="0"/>
              <a:t> </a:t>
            </a:r>
            <a:r>
              <a:rPr lang="en-US" dirty="0" smtClean="0"/>
              <a:t>–</a:t>
            </a:r>
            <a:endParaRPr lang="sk-SK" dirty="0" smtClean="0"/>
          </a:p>
          <a:p>
            <a:pPr marL="45720" indent="0">
              <a:buNone/>
            </a:pPr>
            <a:r>
              <a:rPr lang="sk-SK" dirty="0"/>
              <a:t> </a:t>
            </a:r>
            <a:r>
              <a:rPr lang="sk-SK" dirty="0" smtClean="0"/>
              <a:t>  </a:t>
            </a:r>
            <a:r>
              <a:rPr lang="en-US" dirty="0" err="1" smtClean="0"/>
              <a:t>sovietsky</a:t>
            </a:r>
            <a:r>
              <a:rPr lang="en-US" dirty="0" smtClean="0"/>
              <a:t> </a:t>
            </a:r>
            <a:r>
              <a:rPr lang="en-US" dirty="0" err="1" smtClean="0"/>
              <a:t>systém</a:t>
            </a:r>
            <a:endParaRPr lang="sk-SK" dirty="0" smtClean="0"/>
          </a:p>
          <a:p>
            <a:r>
              <a:rPr lang="en-US" dirty="0" err="1"/>
              <a:t>Podpísal</a:t>
            </a:r>
            <a:r>
              <a:rPr lang="en-US" dirty="0"/>
              <a:t> </a:t>
            </a:r>
            <a:r>
              <a:rPr lang="en-US" dirty="0" err="1"/>
              <a:t>mierovú</a:t>
            </a:r>
            <a:r>
              <a:rPr lang="en-US" dirty="0"/>
              <a:t> </a:t>
            </a:r>
            <a:r>
              <a:rPr lang="en-US" dirty="0" err="1"/>
              <a:t>zmluvu</a:t>
            </a:r>
            <a:r>
              <a:rPr lang="en-US" dirty="0"/>
              <a:t> </a:t>
            </a:r>
            <a:r>
              <a:rPr lang="en-US" dirty="0" smtClean="0"/>
              <a:t>s</a:t>
            </a:r>
            <a:endParaRPr lang="sk-SK" dirty="0" smtClean="0"/>
          </a:p>
          <a:p>
            <a:pPr marL="45720" indent="0">
              <a:buNone/>
            </a:pPr>
            <a:r>
              <a:rPr lang="sk-SK" dirty="0"/>
              <a:t> </a:t>
            </a:r>
            <a:r>
              <a:rPr lang="sk-SK" dirty="0" smtClean="0"/>
              <a:t>  </a:t>
            </a:r>
            <a:r>
              <a:rPr lang="en-US" dirty="0" err="1" smtClean="0"/>
              <a:t>Nemeckom</a:t>
            </a:r>
            <a:r>
              <a:rPr lang="en-US" dirty="0"/>
              <a:t>,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 smtClean="0"/>
              <a:t>ukončila</a:t>
            </a:r>
            <a:endParaRPr lang="sk-SK" dirty="0" smtClean="0"/>
          </a:p>
          <a:p>
            <a:pPr marL="45720" indent="0">
              <a:buNone/>
            </a:pPr>
            <a:r>
              <a:rPr lang="sk-SK" dirty="0"/>
              <a:t> </a:t>
            </a:r>
            <a:r>
              <a:rPr lang="sk-SK" dirty="0" smtClean="0"/>
              <a:t>  </a:t>
            </a:r>
            <a:r>
              <a:rPr lang="en-US" dirty="0" smtClean="0"/>
              <a:t>Rusk</a:t>
            </a:r>
            <a:r>
              <a:rPr lang="sk-SK" dirty="0" smtClean="0"/>
              <a:t>ú</a:t>
            </a:r>
            <a:r>
              <a:rPr lang="en-US" dirty="0" smtClean="0"/>
              <a:t> </a:t>
            </a:r>
            <a:r>
              <a:rPr lang="en-US" dirty="0" err="1"/>
              <a:t>účasť</a:t>
            </a:r>
            <a:r>
              <a:rPr lang="en-US" dirty="0"/>
              <a:t> v </a:t>
            </a:r>
            <a:r>
              <a:rPr lang="en-US" dirty="0" err="1"/>
              <a:t>prvej</a:t>
            </a:r>
            <a:r>
              <a:rPr lang="en-US" dirty="0"/>
              <a:t> </a:t>
            </a:r>
            <a:r>
              <a:rPr lang="en-US" dirty="0" err="1" smtClean="0"/>
              <a:t>svetovej</a:t>
            </a:r>
            <a:endParaRPr lang="sk-SK" dirty="0"/>
          </a:p>
          <a:p>
            <a:pPr marL="45720" indent="0">
              <a:buNone/>
            </a:pPr>
            <a:r>
              <a:rPr lang="sk-SK" dirty="0" smtClean="0"/>
              <a:t>   </a:t>
            </a:r>
            <a:r>
              <a:rPr lang="en-US" dirty="0" err="1" smtClean="0"/>
              <a:t>vojne</a:t>
            </a:r>
            <a:endParaRPr lang="en-US" dirty="0"/>
          </a:p>
        </p:txBody>
      </p:sp>
      <p:pic>
        <p:nvPicPr>
          <p:cNvPr id="3074" name="Picture 2" descr="Aj prvá ruská revolúcia bola nežná - Neznáma história - Žurnál - Prav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14800"/>
            <a:ext cx="4352925" cy="243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477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315200" cy="1154097"/>
          </a:xfrm>
        </p:spPr>
        <p:txBody>
          <a:bodyPr/>
          <a:lstStyle/>
          <a:p>
            <a:r>
              <a:rPr lang="sk-SK" dirty="0" smtClean="0"/>
              <a:t>Politika a vplyv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76400"/>
            <a:ext cx="73152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Inicioval</a:t>
            </a:r>
            <a:r>
              <a:rPr lang="en-US" dirty="0"/>
              <a:t> </a:t>
            </a:r>
            <a:r>
              <a:rPr lang="en-US" dirty="0" err="1"/>
              <a:t>vznik</a:t>
            </a:r>
            <a:r>
              <a:rPr lang="en-US" dirty="0"/>
              <a:t> </a:t>
            </a:r>
            <a:r>
              <a:rPr lang="en-US" dirty="0" err="1"/>
              <a:t>Sovietskeho</a:t>
            </a:r>
            <a:r>
              <a:rPr lang="en-US" dirty="0"/>
              <a:t> </a:t>
            </a:r>
            <a:r>
              <a:rPr lang="en-US" dirty="0" err="1"/>
              <a:t>zväzu</a:t>
            </a:r>
            <a:r>
              <a:rPr lang="en-US" dirty="0"/>
              <a:t> v </a:t>
            </a:r>
            <a:r>
              <a:rPr lang="en-US" dirty="0" err="1"/>
              <a:t>roku</a:t>
            </a:r>
            <a:r>
              <a:rPr lang="en-US" dirty="0"/>
              <a:t> </a:t>
            </a:r>
            <a:r>
              <a:rPr lang="en-US" dirty="0" smtClean="0"/>
              <a:t>1922</a:t>
            </a:r>
            <a:endParaRPr lang="sk-SK" dirty="0" smtClean="0"/>
          </a:p>
          <a:p>
            <a:r>
              <a:rPr lang="en-US" dirty="0" err="1"/>
              <a:t>Zaviedol</a:t>
            </a:r>
            <a:r>
              <a:rPr lang="en-US" dirty="0"/>
              <a:t> </a:t>
            </a:r>
            <a:r>
              <a:rPr lang="en-US" dirty="0" err="1"/>
              <a:t>novú</a:t>
            </a:r>
            <a:r>
              <a:rPr lang="en-US" dirty="0"/>
              <a:t> </a:t>
            </a:r>
            <a:r>
              <a:rPr lang="en-US" dirty="0" err="1"/>
              <a:t>ekonomickú</a:t>
            </a:r>
            <a:r>
              <a:rPr lang="en-US" dirty="0"/>
              <a:t> </a:t>
            </a:r>
            <a:r>
              <a:rPr lang="en-US" dirty="0" err="1"/>
              <a:t>politiku</a:t>
            </a:r>
            <a:r>
              <a:rPr lang="en-US" dirty="0"/>
              <a:t> (NEP</a:t>
            </a:r>
            <a:r>
              <a:rPr lang="en-US" dirty="0" smtClean="0"/>
              <a:t>)</a:t>
            </a:r>
            <a:endParaRPr lang="sk-SK" dirty="0" smtClean="0"/>
          </a:p>
          <a:p>
            <a:r>
              <a:rPr lang="en-US" dirty="0" err="1"/>
              <a:t>Podporoval</a:t>
            </a:r>
            <a:r>
              <a:rPr lang="en-US" dirty="0"/>
              <a:t> </a:t>
            </a:r>
            <a:r>
              <a:rPr lang="en-US" dirty="0" err="1"/>
              <a:t>industrializáciu</a:t>
            </a:r>
            <a:r>
              <a:rPr lang="en-US" dirty="0"/>
              <a:t> a </a:t>
            </a:r>
            <a:r>
              <a:rPr lang="en-US" dirty="0" err="1" smtClean="0"/>
              <a:t>kolektivizáciu</a:t>
            </a:r>
            <a:endParaRPr lang="sk-SK" dirty="0" smtClean="0"/>
          </a:p>
          <a:p>
            <a:r>
              <a:rPr lang="en-US" dirty="0" err="1"/>
              <a:t>Presadzoval</a:t>
            </a:r>
            <a:r>
              <a:rPr lang="en-US" dirty="0"/>
              <a:t> </a:t>
            </a:r>
            <a:r>
              <a:rPr lang="en-US" dirty="0" err="1"/>
              <a:t>rovnosť</a:t>
            </a:r>
            <a:r>
              <a:rPr lang="en-US" dirty="0"/>
              <a:t> a </a:t>
            </a:r>
            <a:r>
              <a:rPr lang="en-US" dirty="0" err="1"/>
              <a:t>sociálnu</a:t>
            </a:r>
            <a:r>
              <a:rPr lang="en-US" dirty="0"/>
              <a:t> </a:t>
            </a:r>
            <a:r>
              <a:rPr lang="en-US" dirty="0" err="1"/>
              <a:t>spravodlivosť</a:t>
            </a:r>
            <a:r>
              <a:rPr lang="en-US" dirty="0"/>
              <a:t>, </a:t>
            </a:r>
            <a:r>
              <a:rPr lang="en-US" dirty="0" err="1" smtClean="0"/>
              <a:t>často</a:t>
            </a:r>
            <a:r>
              <a:rPr lang="en-US" dirty="0" smtClean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násilných</a:t>
            </a:r>
            <a:r>
              <a:rPr lang="en-US" dirty="0"/>
              <a:t> </a:t>
            </a:r>
            <a:r>
              <a:rPr lang="en-US" dirty="0" err="1" smtClean="0"/>
              <a:t>metód</a:t>
            </a:r>
            <a:endParaRPr lang="sk-SK" dirty="0" smtClean="0"/>
          </a:p>
          <a:p>
            <a:r>
              <a:rPr lang="en-US" dirty="0" err="1"/>
              <a:t>Vytvoril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z </a:t>
            </a:r>
            <a:r>
              <a:rPr lang="en-US" dirty="0" err="1"/>
              <a:t>najvplyvnejších</a:t>
            </a:r>
            <a:r>
              <a:rPr lang="en-US" dirty="0"/>
              <a:t> </a:t>
            </a:r>
            <a:r>
              <a:rPr lang="en-US" dirty="0" err="1"/>
              <a:t>politických</a:t>
            </a:r>
            <a:r>
              <a:rPr lang="en-US" dirty="0"/>
              <a:t> </a:t>
            </a:r>
            <a:r>
              <a:rPr lang="en-US" dirty="0" err="1"/>
              <a:t>systémov</a:t>
            </a:r>
            <a:r>
              <a:rPr lang="en-US" dirty="0"/>
              <a:t> 20. </a:t>
            </a:r>
            <a:r>
              <a:rPr lang="en-US" dirty="0" err="1" smtClean="0"/>
              <a:t>storočia</a:t>
            </a:r>
            <a:endParaRPr lang="sk-SK" dirty="0" smtClean="0"/>
          </a:p>
          <a:p>
            <a:r>
              <a:rPr lang="en-US" dirty="0" err="1"/>
              <a:t>Zomrel</a:t>
            </a:r>
            <a:r>
              <a:rPr lang="en-US" dirty="0"/>
              <a:t> v </a:t>
            </a:r>
            <a:r>
              <a:rPr lang="en-US" dirty="0" err="1"/>
              <a:t>roku</a:t>
            </a:r>
            <a:r>
              <a:rPr lang="en-US" dirty="0"/>
              <a:t> </a:t>
            </a:r>
            <a:r>
              <a:rPr lang="en-US" dirty="0" smtClean="0"/>
              <a:t>1924</a:t>
            </a:r>
            <a:r>
              <a:rPr lang="sk-SK" dirty="0" smtClean="0"/>
              <a:t> </a:t>
            </a:r>
            <a:r>
              <a:rPr lang="en-US" dirty="0" err="1" smtClean="0"/>
              <a:t>vo</a:t>
            </a:r>
            <a:r>
              <a:rPr lang="en-US" dirty="0" smtClean="0"/>
              <a:t> </a:t>
            </a:r>
            <a:r>
              <a:rPr lang="en-US" dirty="0" err="1" smtClean="0"/>
              <a:t>veku</a:t>
            </a:r>
            <a:endParaRPr lang="sk-SK" dirty="0" smtClean="0"/>
          </a:p>
          <a:p>
            <a:pPr marL="45720" indent="0">
              <a:buNone/>
            </a:pPr>
            <a:r>
              <a:rPr lang="sk-SK" dirty="0"/>
              <a:t> </a:t>
            </a:r>
            <a:r>
              <a:rPr lang="sk-SK" dirty="0" smtClean="0"/>
              <a:t>  </a:t>
            </a:r>
            <a:r>
              <a:rPr lang="en-US" dirty="0" smtClean="0"/>
              <a:t>53 </a:t>
            </a:r>
            <a:r>
              <a:rPr lang="en-US" dirty="0" err="1"/>
              <a:t>rokov</a:t>
            </a:r>
            <a:r>
              <a:rPr lang="en-US" dirty="0"/>
              <a:t>, ale </a:t>
            </a:r>
            <a:r>
              <a:rPr lang="en-US" dirty="0" err="1" smtClean="0"/>
              <a:t>jeho</a:t>
            </a:r>
            <a:r>
              <a:rPr lang="sk-SK" dirty="0" smtClean="0"/>
              <a:t> </a:t>
            </a:r>
            <a:r>
              <a:rPr lang="en-US" dirty="0" err="1" smtClean="0"/>
              <a:t>myšlienky</a:t>
            </a:r>
            <a:endParaRPr lang="sk-SK" dirty="0"/>
          </a:p>
          <a:p>
            <a:pPr marL="45720" indent="0">
              <a:buNone/>
            </a:pPr>
            <a:r>
              <a:rPr lang="sk-SK" dirty="0" smtClean="0"/>
              <a:t>   </a:t>
            </a:r>
            <a:r>
              <a:rPr lang="en-US" dirty="0" err="1" smtClean="0"/>
              <a:t>ovplyvnili</a:t>
            </a:r>
            <a:r>
              <a:rPr lang="en-US" dirty="0" smtClean="0"/>
              <a:t> </a:t>
            </a:r>
            <a:r>
              <a:rPr lang="en-US" dirty="0" err="1" smtClean="0"/>
              <a:t>globálnu</a:t>
            </a:r>
            <a:r>
              <a:rPr lang="sk-SK" dirty="0" smtClean="0"/>
              <a:t> </a:t>
            </a:r>
            <a:r>
              <a:rPr lang="en-US" dirty="0" err="1" smtClean="0"/>
              <a:t>politiku</a:t>
            </a:r>
            <a:endParaRPr lang="sk-SK" dirty="0" smtClean="0"/>
          </a:p>
          <a:p>
            <a:r>
              <a:rPr lang="en-US" dirty="0" err="1"/>
              <a:t>Inšpiroval</a:t>
            </a:r>
            <a:r>
              <a:rPr lang="en-US" dirty="0"/>
              <a:t> </a:t>
            </a:r>
            <a:r>
              <a:rPr lang="en-US" dirty="0" err="1"/>
              <a:t>komunistické</a:t>
            </a:r>
            <a:r>
              <a:rPr lang="en-US" dirty="0"/>
              <a:t> </a:t>
            </a:r>
            <a:r>
              <a:rPr lang="en-US" dirty="0" err="1" smtClean="0"/>
              <a:t>hnutia</a:t>
            </a:r>
            <a:endParaRPr lang="sk-SK" dirty="0" smtClean="0"/>
          </a:p>
          <a:p>
            <a:pPr marL="45720" indent="0">
              <a:buNone/>
            </a:pPr>
            <a:r>
              <a:rPr lang="sk-SK" dirty="0"/>
              <a:t> </a:t>
            </a:r>
            <a:r>
              <a:rPr lang="sk-SK" dirty="0" smtClean="0"/>
              <a:t> 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/>
              <a:t>celom </a:t>
            </a:r>
            <a:r>
              <a:rPr lang="en-US" dirty="0" err="1" smtClean="0"/>
              <a:t>svete</a:t>
            </a:r>
            <a:endParaRPr lang="sk-SK" dirty="0" smtClean="0"/>
          </a:p>
          <a:p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telo</a:t>
            </a:r>
            <a:r>
              <a:rPr lang="en-US" dirty="0"/>
              <a:t> je </a:t>
            </a:r>
            <a:r>
              <a:rPr lang="en-US" dirty="0" err="1"/>
              <a:t>dodnes</a:t>
            </a:r>
            <a:r>
              <a:rPr lang="en-US" dirty="0"/>
              <a:t> </a:t>
            </a:r>
            <a:r>
              <a:rPr lang="en-US" dirty="0" err="1" smtClean="0"/>
              <a:t>vystavené</a:t>
            </a:r>
            <a:endParaRPr lang="sk-SK" dirty="0" smtClean="0"/>
          </a:p>
          <a:p>
            <a:pPr marL="45720" indent="0">
              <a:buNone/>
            </a:pPr>
            <a:r>
              <a:rPr lang="sk-SK" dirty="0" smtClean="0"/>
              <a:t>   </a:t>
            </a:r>
            <a:r>
              <a:rPr lang="en-US" dirty="0" smtClean="0"/>
              <a:t>v </a:t>
            </a:r>
            <a:r>
              <a:rPr lang="en-US" dirty="0" err="1"/>
              <a:t>Moskve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Červenom</a:t>
            </a:r>
            <a:endParaRPr lang="sk-SK" dirty="0" smtClean="0"/>
          </a:p>
          <a:p>
            <a:pPr marL="45720" indent="0">
              <a:buNone/>
            </a:pPr>
            <a:r>
              <a:rPr lang="sk-SK" dirty="0" smtClean="0"/>
              <a:t>   </a:t>
            </a:r>
            <a:r>
              <a:rPr lang="en-US" dirty="0" err="1" smtClean="0"/>
              <a:t>námestí</a:t>
            </a:r>
            <a:endParaRPr lang="en-US" dirty="0"/>
          </a:p>
        </p:txBody>
      </p:sp>
      <p:pic>
        <p:nvPicPr>
          <p:cNvPr id="2052" name="Picture 4" descr="Vladimir Lenin | Biography, Facts, &amp; Ideology | Britan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14800"/>
            <a:ext cx="4267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987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315200" cy="1154097"/>
          </a:xfrm>
        </p:spPr>
        <p:txBody>
          <a:bodyPr/>
          <a:lstStyle/>
          <a:p>
            <a:r>
              <a:rPr lang="en-US" dirty="0" err="1"/>
              <a:t>Ideológia</a:t>
            </a:r>
            <a:r>
              <a:rPr lang="en-US" dirty="0"/>
              <a:t> a </a:t>
            </a:r>
            <a:r>
              <a:rPr lang="en-US" dirty="0" err="1"/>
              <a:t>teória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676400"/>
            <a:ext cx="7315200" cy="3539527"/>
          </a:xfrm>
        </p:spPr>
        <p:txBody>
          <a:bodyPr/>
          <a:lstStyle/>
          <a:p>
            <a:r>
              <a:rPr lang="en-US" dirty="0" err="1"/>
              <a:t>Hlavný</a:t>
            </a:r>
            <a:r>
              <a:rPr lang="en-US" dirty="0"/>
              <a:t> </a:t>
            </a:r>
            <a:r>
              <a:rPr lang="en-US" dirty="0" err="1"/>
              <a:t>tvorca</a:t>
            </a:r>
            <a:r>
              <a:rPr lang="en-US" dirty="0"/>
              <a:t> </a:t>
            </a:r>
            <a:r>
              <a:rPr lang="en-US" dirty="0" err="1"/>
              <a:t>marxisticko-leninskej</a:t>
            </a:r>
            <a:r>
              <a:rPr lang="en-US" dirty="0"/>
              <a:t> </a:t>
            </a:r>
            <a:r>
              <a:rPr lang="en-US" dirty="0" err="1" smtClean="0"/>
              <a:t>ideológie</a:t>
            </a:r>
            <a:endParaRPr lang="sk-SK" dirty="0" smtClean="0"/>
          </a:p>
          <a:p>
            <a:r>
              <a:rPr lang="en-US" dirty="0" err="1"/>
              <a:t>Rozvinul</a:t>
            </a:r>
            <a:r>
              <a:rPr lang="en-US" dirty="0"/>
              <a:t> </a:t>
            </a:r>
            <a:r>
              <a:rPr lang="en-US" dirty="0" err="1"/>
              <a:t>teóriu</a:t>
            </a:r>
            <a:r>
              <a:rPr lang="en-US" dirty="0"/>
              <a:t> </a:t>
            </a:r>
            <a:r>
              <a:rPr lang="en-US" dirty="0" err="1"/>
              <a:t>revolučnej</a:t>
            </a:r>
            <a:r>
              <a:rPr lang="en-US" dirty="0"/>
              <a:t> </a:t>
            </a:r>
            <a:r>
              <a:rPr lang="en-US" dirty="0" err="1"/>
              <a:t>strany</a:t>
            </a:r>
            <a:r>
              <a:rPr lang="en-US" dirty="0"/>
              <a:t> (</a:t>
            </a:r>
            <a:r>
              <a:rPr lang="en-US" dirty="0" err="1"/>
              <a:t>avantgardný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 smtClean="0"/>
              <a:t>)</a:t>
            </a:r>
            <a:endParaRPr lang="sk-SK" dirty="0" smtClean="0"/>
          </a:p>
          <a:p>
            <a:r>
              <a:rPr lang="en-US" dirty="0" err="1"/>
              <a:t>Napísal</a:t>
            </a:r>
            <a:r>
              <a:rPr lang="en-US" dirty="0"/>
              <a:t> </a:t>
            </a:r>
            <a:r>
              <a:rPr lang="en-US" dirty="0" err="1"/>
              <a:t>kľúčové</a:t>
            </a:r>
            <a:r>
              <a:rPr lang="en-US" dirty="0"/>
              <a:t> </a:t>
            </a:r>
            <a:r>
              <a:rPr lang="en-US" dirty="0" err="1"/>
              <a:t>diela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Čo</a:t>
            </a:r>
            <a:r>
              <a:rPr lang="en-US" dirty="0" smtClean="0"/>
              <a:t> </a:t>
            </a:r>
            <a:r>
              <a:rPr lang="en-US" dirty="0" err="1"/>
              <a:t>robiť</a:t>
            </a:r>
            <a:r>
              <a:rPr lang="en-US" dirty="0" smtClean="0"/>
              <a:t>?”</a:t>
            </a:r>
            <a:r>
              <a:rPr lang="sk-SK" dirty="0" smtClean="0"/>
              <a:t>,</a:t>
            </a:r>
            <a:r>
              <a:rPr lang="en-US" dirty="0" smtClean="0"/>
              <a:t> “</a:t>
            </a:r>
            <a:r>
              <a:rPr lang="en-US" dirty="0" err="1" smtClean="0"/>
              <a:t>Imperializmus</a:t>
            </a:r>
            <a:r>
              <a:rPr lang="en-US" dirty="0" smtClean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najvyššie</a:t>
            </a:r>
            <a:r>
              <a:rPr lang="en-US" dirty="0"/>
              <a:t> </a:t>
            </a:r>
            <a:r>
              <a:rPr lang="en-US" dirty="0" err="1"/>
              <a:t>štádium</a:t>
            </a:r>
            <a:r>
              <a:rPr lang="en-US" dirty="0"/>
              <a:t> </a:t>
            </a:r>
            <a:r>
              <a:rPr lang="en-US" dirty="0" err="1" smtClean="0"/>
              <a:t>kapitalizmu</a:t>
            </a:r>
            <a:r>
              <a:rPr lang="en-US" dirty="0" smtClean="0"/>
              <a:t>”</a:t>
            </a:r>
            <a:r>
              <a:rPr lang="sk-SK" dirty="0" smtClean="0"/>
              <a:t> </a:t>
            </a:r>
            <a:r>
              <a:rPr lang="en-US" dirty="0" smtClean="0"/>
              <a:t>a “</a:t>
            </a:r>
            <a:r>
              <a:rPr lang="en-US" dirty="0" err="1" smtClean="0"/>
              <a:t>Štát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 smtClean="0"/>
              <a:t>revolúcia</a:t>
            </a:r>
            <a:r>
              <a:rPr lang="en-US" dirty="0" smtClean="0"/>
              <a:t>”</a:t>
            </a:r>
            <a:endParaRPr lang="sk-SK" dirty="0" smtClean="0"/>
          </a:p>
          <a:p>
            <a:r>
              <a:rPr lang="en-US" dirty="0" err="1"/>
              <a:t>Presadzoval</a:t>
            </a:r>
            <a:r>
              <a:rPr lang="en-US" dirty="0"/>
              <a:t> </a:t>
            </a:r>
            <a:r>
              <a:rPr lang="en-US" dirty="0" err="1"/>
              <a:t>myšlienku</a:t>
            </a:r>
            <a:r>
              <a:rPr lang="en-US" dirty="0"/>
              <a:t> </a:t>
            </a:r>
            <a:r>
              <a:rPr lang="en-US" dirty="0" err="1"/>
              <a:t>svetového</a:t>
            </a:r>
            <a:r>
              <a:rPr lang="en-US" dirty="0"/>
              <a:t> </a:t>
            </a:r>
            <a:r>
              <a:rPr lang="en-US" dirty="0" err="1"/>
              <a:t>revolučného</a:t>
            </a:r>
            <a:r>
              <a:rPr lang="en-US" dirty="0"/>
              <a:t> </a:t>
            </a:r>
            <a:r>
              <a:rPr lang="en-US" dirty="0" err="1" smtClean="0"/>
              <a:t>hnutia</a:t>
            </a:r>
            <a:endParaRPr lang="sk-SK" dirty="0" smtClean="0"/>
          </a:p>
          <a:p>
            <a:r>
              <a:rPr lang="en-US" dirty="0" err="1"/>
              <a:t>Kritizoval</a:t>
            </a:r>
            <a:r>
              <a:rPr lang="en-US" dirty="0"/>
              <a:t> </a:t>
            </a:r>
            <a:r>
              <a:rPr lang="en-US" dirty="0" err="1"/>
              <a:t>reformizmus</a:t>
            </a:r>
            <a:r>
              <a:rPr lang="en-US" dirty="0"/>
              <a:t> </a:t>
            </a:r>
            <a:r>
              <a:rPr lang="en-US" dirty="0" smtClean="0"/>
              <a:t>a</a:t>
            </a:r>
            <a:endParaRPr lang="sk-SK" dirty="0" smtClean="0"/>
          </a:p>
          <a:p>
            <a:pPr marL="45720" indent="0">
              <a:buNone/>
            </a:pPr>
            <a:r>
              <a:rPr lang="sk-SK" dirty="0"/>
              <a:t> </a:t>
            </a:r>
            <a:r>
              <a:rPr lang="sk-SK" dirty="0" smtClean="0"/>
              <a:t>  </a:t>
            </a:r>
            <a:r>
              <a:rPr lang="en-US" dirty="0" err="1" smtClean="0"/>
              <a:t>graduálne</a:t>
            </a:r>
            <a:r>
              <a:rPr lang="en-US" dirty="0" smtClean="0"/>
              <a:t> </a:t>
            </a:r>
            <a:r>
              <a:rPr lang="en-US" dirty="0" err="1"/>
              <a:t>zmeny</a:t>
            </a:r>
            <a:r>
              <a:rPr lang="en-US" dirty="0"/>
              <a:t> </a:t>
            </a:r>
            <a:r>
              <a:rPr lang="en-US" dirty="0" err="1" smtClean="0"/>
              <a:t>spoločnosti</a:t>
            </a:r>
            <a:endParaRPr lang="sk-SK" dirty="0" smtClean="0"/>
          </a:p>
          <a:p>
            <a:endParaRPr lang="en-US" dirty="0"/>
          </a:p>
        </p:txBody>
      </p:sp>
      <p:pic>
        <p:nvPicPr>
          <p:cNvPr id="5122" name="Picture 2" descr="When Ideology Trumps Reason, Science Suff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657600"/>
            <a:ext cx="4572000" cy="304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703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315200" cy="1154097"/>
          </a:xfrm>
        </p:spPr>
        <p:txBody>
          <a:bodyPr/>
          <a:lstStyle/>
          <a:p>
            <a:r>
              <a:rPr lang="sk-SK" dirty="0" smtClean="0"/>
              <a:t>Záver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1686697"/>
            <a:ext cx="7315200" cy="4790303"/>
          </a:xfrm>
        </p:spPr>
        <p:txBody>
          <a:bodyPr/>
          <a:lstStyle/>
          <a:p>
            <a:r>
              <a:rPr lang="en-US" dirty="0"/>
              <a:t>Lenin </a:t>
            </a:r>
            <a:r>
              <a:rPr lang="en-US" dirty="0" err="1"/>
              <a:t>bol</a:t>
            </a:r>
            <a:r>
              <a:rPr lang="en-US" dirty="0"/>
              <a:t> </a:t>
            </a:r>
            <a:r>
              <a:rPr lang="en-US" dirty="0" err="1"/>
              <a:t>kontroverznou</a:t>
            </a:r>
            <a:r>
              <a:rPr lang="en-US" dirty="0"/>
              <a:t>, ale </a:t>
            </a:r>
            <a:r>
              <a:rPr lang="en-US" dirty="0" err="1" smtClean="0"/>
              <a:t>vplyvnou</a:t>
            </a:r>
            <a:r>
              <a:rPr lang="en-US" dirty="0" smtClean="0"/>
              <a:t> </a:t>
            </a:r>
            <a:r>
              <a:rPr lang="en-US" dirty="0" err="1"/>
              <a:t>postavou</a:t>
            </a:r>
            <a:r>
              <a:rPr lang="en-US" dirty="0"/>
              <a:t>,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/>
              <a:t>zmenila</a:t>
            </a:r>
            <a:r>
              <a:rPr lang="en-US" dirty="0"/>
              <a:t> </a:t>
            </a:r>
            <a:r>
              <a:rPr lang="en-US" dirty="0" err="1" smtClean="0"/>
              <a:t>svet</a:t>
            </a:r>
            <a:endParaRPr lang="en-US" dirty="0" smtClean="0"/>
          </a:p>
          <a:p>
            <a:r>
              <a:rPr lang="en-US" dirty="0" err="1" smtClean="0"/>
              <a:t>Jeho</a:t>
            </a:r>
            <a:r>
              <a:rPr lang="en-US" dirty="0" smtClean="0"/>
              <a:t> </a:t>
            </a:r>
            <a:r>
              <a:rPr lang="en-US" dirty="0" err="1"/>
              <a:t>politická</a:t>
            </a:r>
            <a:r>
              <a:rPr lang="en-US" dirty="0"/>
              <a:t> </a:t>
            </a:r>
            <a:r>
              <a:rPr lang="en-US" dirty="0" err="1"/>
              <a:t>filozofia</a:t>
            </a:r>
            <a:r>
              <a:rPr lang="en-US" dirty="0"/>
              <a:t> a </a:t>
            </a:r>
            <a:r>
              <a:rPr lang="en-US" dirty="0" err="1"/>
              <a:t>revolučné</a:t>
            </a:r>
            <a:r>
              <a:rPr lang="en-US" dirty="0"/>
              <a:t> </a:t>
            </a:r>
            <a:r>
              <a:rPr lang="en-US" dirty="0" err="1"/>
              <a:t>činy</a:t>
            </a:r>
            <a:r>
              <a:rPr lang="en-US" dirty="0"/>
              <a:t> </a:t>
            </a:r>
            <a:r>
              <a:rPr lang="en-US" dirty="0" err="1"/>
              <a:t>pretvorili</a:t>
            </a:r>
            <a:r>
              <a:rPr lang="en-US" dirty="0"/>
              <a:t> </a:t>
            </a:r>
            <a:r>
              <a:rPr lang="en-US" dirty="0" err="1"/>
              <a:t>Rusko</a:t>
            </a:r>
            <a:r>
              <a:rPr lang="en-US" dirty="0"/>
              <a:t> a </a:t>
            </a:r>
            <a:r>
              <a:rPr lang="en-US" dirty="0" err="1"/>
              <a:t>mali</a:t>
            </a:r>
            <a:r>
              <a:rPr lang="en-US" dirty="0"/>
              <a:t> </a:t>
            </a:r>
            <a:r>
              <a:rPr lang="en-US" dirty="0" err="1" smtClean="0"/>
              <a:t>vplyv</a:t>
            </a:r>
            <a:r>
              <a:rPr lang="en-US" dirty="0" smtClean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medzinárodnú</a:t>
            </a:r>
            <a:r>
              <a:rPr lang="en-US" dirty="0" smtClean="0"/>
              <a:t> </a:t>
            </a:r>
            <a:r>
              <a:rPr lang="en-US" dirty="0" err="1"/>
              <a:t>politiku</a:t>
            </a:r>
            <a:r>
              <a:rPr lang="en-US" dirty="0"/>
              <a:t> 20. </a:t>
            </a:r>
            <a:r>
              <a:rPr lang="en-US" dirty="0" err="1" smtClean="0"/>
              <a:t>storočia</a:t>
            </a:r>
            <a:endParaRPr lang="en-US" dirty="0" smtClean="0"/>
          </a:p>
          <a:p>
            <a:r>
              <a:rPr lang="en-US" dirty="0" err="1" smtClean="0"/>
              <a:t>Bol</a:t>
            </a:r>
            <a:r>
              <a:rPr lang="en-US" dirty="0" smtClean="0"/>
              <a:t> </a:t>
            </a:r>
            <a:r>
              <a:rPr lang="en-US" dirty="0" err="1" smtClean="0"/>
              <a:t>aj</a:t>
            </a:r>
            <a:r>
              <a:rPr lang="en-US" dirty="0"/>
              <a:t> </a:t>
            </a:r>
            <a:r>
              <a:rPr lang="en-US" dirty="0" err="1" smtClean="0"/>
              <a:t>spisovateľom</a:t>
            </a:r>
            <a:endParaRPr lang="en-US" dirty="0" smtClean="0"/>
          </a:p>
          <a:p>
            <a:r>
              <a:rPr lang="en-US" dirty="0" smtClean="0"/>
              <a:t>Nap</a:t>
            </a:r>
            <a:r>
              <a:rPr lang="sk-SK" dirty="0" err="1" smtClean="0"/>
              <a:t>ísal</a:t>
            </a:r>
            <a:r>
              <a:rPr lang="sk-SK" dirty="0" smtClean="0"/>
              <a:t> </a:t>
            </a:r>
            <a:r>
              <a:rPr lang="en-US" dirty="0" err="1"/>
              <a:t>teoretické</a:t>
            </a:r>
            <a:r>
              <a:rPr lang="en-US" dirty="0"/>
              <a:t> </a:t>
            </a:r>
            <a:r>
              <a:rPr lang="en-US" dirty="0" err="1"/>
              <a:t>diela</a:t>
            </a:r>
            <a:r>
              <a:rPr lang="en-US" dirty="0"/>
              <a:t>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kriticky</a:t>
            </a:r>
            <a:r>
              <a:rPr lang="en-US" dirty="0"/>
              <a:t> </a:t>
            </a:r>
            <a:r>
              <a:rPr lang="en-US" dirty="0" err="1"/>
              <a:t>analyzovali</a:t>
            </a:r>
            <a:r>
              <a:rPr lang="en-US" dirty="0"/>
              <a:t> </a:t>
            </a:r>
            <a:r>
              <a:rPr lang="en-US" dirty="0" err="1" smtClean="0"/>
              <a:t>kapitalizmus</a:t>
            </a:r>
            <a:endParaRPr lang="sk-SK" dirty="0" smtClean="0"/>
          </a:p>
          <a:p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myšlienky</a:t>
            </a:r>
            <a:r>
              <a:rPr lang="en-US" dirty="0"/>
              <a:t> </a:t>
            </a:r>
            <a:r>
              <a:rPr lang="en-US" dirty="0" err="1"/>
              <a:t>inšpirovali</a:t>
            </a:r>
            <a:r>
              <a:rPr lang="en-US" dirty="0"/>
              <a:t> </a:t>
            </a:r>
            <a:r>
              <a:rPr lang="en-US" dirty="0" err="1"/>
              <a:t>nielen</a:t>
            </a:r>
            <a:r>
              <a:rPr lang="en-US" dirty="0"/>
              <a:t> </a:t>
            </a:r>
            <a:r>
              <a:rPr lang="en-US" dirty="0" err="1"/>
              <a:t>ruských</a:t>
            </a:r>
            <a:r>
              <a:rPr lang="en-US" dirty="0"/>
              <a:t> </a:t>
            </a:r>
            <a:r>
              <a:rPr lang="en-US" dirty="0" err="1"/>
              <a:t>revolucionárov</a:t>
            </a:r>
            <a:r>
              <a:rPr lang="en-US" dirty="0"/>
              <a:t>, ale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 smtClean="0"/>
              <a:t>hnutia</a:t>
            </a:r>
            <a:r>
              <a:rPr lang="en-US" dirty="0" smtClean="0"/>
              <a:t> </a:t>
            </a:r>
            <a:r>
              <a:rPr lang="en-US" dirty="0"/>
              <a:t>v </a:t>
            </a:r>
            <a:r>
              <a:rPr lang="en-US" dirty="0" err="1"/>
              <a:t>Latinskej</a:t>
            </a:r>
            <a:r>
              <a:rPr lang="en-US" dirty="0"/>
              <a:t> </a:t>
            </a:r>
            <a:r>
              <a:rPr lang="en-US" dirty="0" err="1"/>
              <a:t>Amerike</a:t>
            </a:r>
            <a:r>
              <a:rPr lang="en-US" dirty="0"/>
              <a:t>, </a:t>
            </a:r>
            <a:r>
              <a:rPr lang="en-US" dirty="0" err="1"/>
              <a:t>Ázii</a:t>
            </a:r>
            <a:r>
              <a:rPr lang="en-US" dirty="0"/>
              <a:t> a </a:t>
            </a:r>
            <a:r>
              <a:rPr lang="en-US" dirty="0" err="1"/>
              <a:t>Afrike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566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315200" cy="1154097"/>
          </a:xfrm>
        </p:spPr>
        <p:txBody>
          <a:bodyPr/>
          <a:lstStyle/>
          <a:p>
            <a:r>
              <a:rPr lang="sk-SK" dirty="0" smtClean="0"/>
              <a:t>Zdroje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828800"/>
            <a:ext cx="7315200" cy="35395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sk.wikipedia.org/wiki/Vladimir_Iľjič_Lenin</a:t>
            </a:r>
            <a:endParaRPr lang="sk-SK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referaty.aktuality.sk/vladimir-iljic-lenin-1870-1924/referat-22086</a:t>
            </a:r>
            <a:endParaRPr lang="sk-SK" dirty="0" smtClean="0"/>
          </a:p>
          <a:p>
            <a:r>
              <a:rPr lang="en-US" dirty="0">
                <a:hlinkClick r:id="rId4"/>
              </a:rPr>
              <a:t>https://referaty.aktuality.sk/v-i-lenin/referat-9231https://</a:t>
            </a:r>
            <a:r>
              <a:rPr lang="en-US" dirty="0" smtClean="0">
                <a:hlinkClick r:id="rId4"/>
              </a:rPr>
              <a:t>referaty.aktuality.sk/v-i-lenin/referat-9231</a:t>
            </a:r>
            <a:endParaRPr lang="sk-S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90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Ďakujeme za pozornosť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66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íva">
  <a:themeElements>
    <a:clrScheme name="Perspektí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, klas. ver.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34</TotalTime>
  <Words>327</Words>
  <Application>Microsoft Office PowerPoint</Application>
  <PresentationFormat>Prezentácia na obrazovke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Perspektíva</vt:lpstr>
      <vt:lpstr>Vladimir Lenin</vt:lpstr>
      <vt:lpstr>Život Lenina</vt:lpstr>
      <vt:lpstr>Ruská revolúcia</vt:lpstr>
      <vt:lpstr>Politika a vplyv</vt:lpstr>
      <vt:lpstr>Ideológia a teória</vt:lpstr>
      <vt:lpstr>Záver</vt:lpstr>
      <vt:lpstr>Zdroje</vt:lpstr>
      <vt:lpstr>Ďakujeme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Vladimir Lenin</dc:title>
  <dc:creator>Tomáš</dc:creator>
  <cp:lastModifiedBy>Tomáš</cp:lastModifiedBy>
  <cp:revision>5</cp:revision>
  <dcterms:created xsi:type="dcterms:W3CDTF">2024-11-21T18:13:12Z</dcterms:created>
  <dcterms:modified xsi:type="dcterms:W3CDTF">2024-11-25T18:58:07Z</dcterms:modified>
</cp:coreProperties>
</file>