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9" r:id="rId5"/>
    <p:sldId id="260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397E40-A3B8-442A-8A61-C6EA790F3A6A}" v="11" dt="2024-01-03T16:21:49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71348" autoAdjust="0"/>
  </p:normalViewPr>
  <p:slideViewPr>
    <p:cSldViewPr snapToGrid="0">
      <p:cViewPr varScale="1">
        <p:scale>
          <a:sx n="68" d="100"/>
          <a:sy n="68" d="100"/>
        </p:scale>
        <p:origin x="10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Rodrigues" userId="84514947649ebb5c" providerId="LiveId" clId="{9F397E40-A3B8-442A-8A61-C6EA790F3A6A}"/>
    <pc:docChg chg="undo custSel addSld delSld modSld sldOrd">
      <pc:chgData name="Pedro Rodrigues" userId="84514947649ebb5c" providerId="LiveId" clId="{9F397E40-A3B8-442A-8A61-C6EA790F3A6A}" dt="2024-01-03T16:22:06.120" v="3793" actId="1076"/>
      <pc:docMkLst>
        <pc:docMk/>
      </pc:docMkLst>
      <pc:sldChg chg="modNotesTx">
        <pc:chgData name="Pedro Rodrigues" userId="84514947649ebb5c" providerId="LiveId" clId="{9F397E40-A3B8-442A-8A61-C6EA790F3A6A}" dt="2024-01-02T15:11:08.363" v="557" actId="20577"/>
        <pc:sldMkLst>
          <pc:docMk/>
          <pc:sldMk cId="2664309799" sldId="256"/>
        </pc:sldMkLst>
      </pc:sldChg>
      <pc:sldChg chg="modNotesTx">
        <pc:chgData name="Pedro Rodrigues" userId="84514947649ebb5c" providerId="LiveId" clId="{9F397E40-A3B8-442A-8A61-C6EA790F3A6A}" dt="2024-01-02T15:13:14.994" v="708"/>
        <pc:sldMkLst>
          <pc:docMk/>
          <pc:sldMk cId="3136423228" sldId="257"/>
        </pc:sldMkLst>
      </pc:sldChg>
      <pc:sldChg chg="modNotesTx">
        <pc:chgData name="Pedro Rodrigues" userId="84514947649ebb5c" providerId="LiveId" clId="{9F397E40-A3B8-442A-8A61-C6EA790F3A6A}" dt="2024-01-02T15:24:57.289" v="1427" actId="20577"/>
        <pc:sldMkLst>
          <pc:docMk/>
          <pc:sldMk cId="2464682160" sldId="259"/>
        </pc:sldMkLst>
      </pc:sldChg>
      <pc:sldChg chg="modNotesTx">
        <pc:chgData name="Pedro Rodrigues" userId="84514947649ebb5c" providerId="LiveId" clId="{9F397E40-A3B8-442A-8A61-C6EA790F3A6A}" dt="2024-01-02T15:29:35.215" v="1743" actId="20577"/>
        <pc:sldMkLst>
          <pc:docMk/>
          <pc:sldMk cId="1851143809" sldId="260"/>
        </pc:sldMkLst>
      </pc:sldChg>
      <pc:sldChg chg="addSp delSp modSp mod ord modNotesTx">
        <pc:chgData name="Pedro Rodrigues" userId="84514947649ebb5c" providerId="LiveId" clId="{9F397E40-A3B8-442A-8A61-C6EA790F3A6A}" dt="2024-01-03T16:12:42.419" v="3652" actId="1076"/>
        <pc:sldMkLst>
          <pc:docMk/>
          <pc:sldMk cId="4072436011" sldId="261"/>
        </pc:sldMkLst>
        <pc:spChg chg="add del mod">
          <ac:chgData name="Pedro Rodrigues" userId="84514947649ebb5c" providerId="LiveId" clId="{9F397E40-A3B8-442A-8A61-C6EA790F3A6A}" dt="2024-01-02T21:04:27.354" v="3058"/>
          <ac:spMkLst>
            <pc:docMk/>
            <pc:sldMk cId="4072436011" sldId="261"/>
            <ac:spMk id="2" creationId="{9F978535-2785-2BF6-69F1-CD59F93D8496}"/>
          </ac:spMkLst>
        </pc:spChg>
        <pc:spChg chg="del mod">
          <ac:chgData name="Pedro Rodrigues" userId="84514947649ebb5c" providerId="LiveId" clId="{9F397E40-A3B8-442A-8A61-C6EA790F3A6A}" dt="2024-01-02T21:04:02.710" v="3054" actId="478"/>
          <ac:spMkLst>
            <pc:docMk/>
            <pc:sldMk cId="4072436011" sldId="261"/>
            <ac:spMk id="3" creationId="{58548C2B-7D7F-41A3-1365-D034A5C93C16}"/>
          </ac:spMkLst>
        </pc:spChg>
        <pc:spChg chg="add del mod">
          <ac:chgData name="Pedro Rodrigues" userId="84514947649ebb5c" providerId="LiveId" clId="{9F397E40-A3B8-442A-8A61-C6EA790F3A6A}" dt="2024-01-03T16:11:38.231" v="3645" actId="478"/>
          <ac:spMkLst>
            <pc:docMk/>
            <pc:sldMk cId="4072436011" sldId="261"/>
            <ac:spMk id="4" creationId="{E3FFBCDE-7FC8-32CF-5E7C-C1E1A8308CB9}"/>
          </ac:spMkLst>
        </pc:spChg>
        <pc:spChg chg="add del mod">
          <ac:chgData name="Pedro Rodrigues" userId="84514947649ebb5c" providerId="LiveId" clId="{9F397E40-A3B8-442A-8A61-C6EA790F3A6A}" dt="2024-01-02T21:16:49.267" v="3340" actId="12"/>
          <ac:spMkLst>
            <pc:docMk/>
            <pc:sldMk cId="4072436011" sldId="261"/>
            <ac:spMk id="5" creationId="{1599496E-D5BC-12ED-E07D-1415A39F8A0E}"/>
          </ac:spMkLst>
        </pc:spChg>
        <pc:spChg chg="mod">
          <ac:chgData name="Pedro Rodrigues" userId="84514947649ebb5c" providerId="LiveId" clId="{9F397E40-A3B8-442A-8A61-C6EA790F3A6A}" dt="2024-01-02T21:03:25.398" v="3050" actId="20577"/>
          <ac:spMkLst>
            <pc:docMk/>
            <pc:sldMk cId="4072436011" sldId="261"/>
            <ac:spMk id="7" creationId="{A79BABBE-CC87-19BA-5D75-774F65B0934A}"/>
          </ac:spMkLst>
        </pc:spChg>
        <pc:picChg chg="add mod">
          <ac:chgData name="Pedro Rodrigues" userId="84514947649ebb5c" providerId="LiveId" clId="{9F397E40-A3B8-442A-8A61-C6EA790F3A6A}" dt="2024-01-03T16:12:42.419" v="3652" actId="1076"/>
          <ac:picMkLst>
            <pc:docMk/>
            <pc:sldMk cId="4072436011" sldId="261"/>
            <ac:picMk id="8" creationId="{6038384A-3E37-7E02-C601-9663068EFF0D}"/>
          </ac:picMkLst>
        </pc:picChg>
        <pc:picChg chg="add mod">
          <ac:chgData name="Pedro Rodrigues" userId="84514947649ebb5c" providerId="LiveId" clId="{9F397E40-A3B8-442A-8A61-C6EA790F3A6A}" dt="2024-01-03T16:12:38.157" v="3651" actId="1076"/>
          <ac:picMkLst>
            <pc:docMk/>
            <pc:sldMk cId="4072436011" sldId="261"/>
            <ac:picMk id="10" creationId="{AA307273-51D3-376A-082C-1D1B7FB39989}"/>
          </ac:picMkLst>
        </pc:picChg>
      </pc:sldChg>
      <pc:sldChg chg="addSp delSp modSp mod modNotesTx">
        <pc:chgData name="Pedro Rodrigues" userId="84514947649ebb5c" providerId="LiveId" clId="{9F397E40-A3B8-442A-8A61-C6EA790F3A6A}" dt="2024-01-03T16:14:09.548" v="3661" actId="14100"/>
        <pc:sldMkLst>
          <pc:docMk/>
          <pc:sldMk cId="2408199293" sldId="262"/>
        </pc:sldMkLst>
        <pc:spChg chg="del">
          <ac:chgData name="Pedro Rodrigues" userId="84514947649ebb5c" providerId="LiveId" clId="{9F397E40-A3B8-442A-8A61-C6EA790F3A6A}" dt="2024-01-03T16:13:38.090" v="3655" actId="478"/>
          <ac:spMkLst>
            <pc:docMk/>
            <pc:sldMk cId="2408199293" sldId="262"/>
            <ac:spMk id="2" creationId="{3095F62E-C689-7A74-98F5-31450BABE3F8}"/>
          </ac:spMkLst>
        </pc:spChg>
        <pc:picChg chg="add mod">
          <ac:chgData name="Pedro Rodrigues" userId="84514947649ebb5c" providerId="LiveId" clId="{9F397E40-A3B8-442A-8A61-C6EA790F3A6A}" dt="2024-01-03T16:14:06.262" v="3660" actId="14100"/>
          <ac:picMkLst>
            <pc:docMk/>
            <pc:sldMk cId="2408199293" sldId="262"/>
            <ac:picMk id="4" creationId="{7D89ACF7-8960-5778-A98E-9A67A3D6CD20}"/>
          </ac:picMkLst>
        </pc:picChg>
        <pc:picChg chg="add mod">
          <ac:chgData name="Pedro Rodrigues" userId="84514947649ebb5c" providerId="LiveId" clId="{9F397E40-A3B8-442A-8A61-C6EA790F3A6A}" dt="2024-01-03T16:14:09.548" v="3661" actId="14100"/>
          <ac:picMkLst>
            <pc:docMk/>
            <pc:sldMk cId="2408199293" sldId="262"/>
            <ac:picMk id="8" creationId="{9710E8DF-73ED-E7B4-6A8C-53743E8F22CC}"/>
          </ac:picMkLst>
        </pc:picChg>
      </pc:sldChg>
      <pc:sldChg chg="addSp delSp modSp mod modNotesTx">
        <pc:chgData name="Pedro Rodrigues" userId="84514947649ebb5c" providerId="LiveId" clId="{9F397E40-A3B8-442A-8A61-C6EA790F3A6A}" dt="2024-01-03T16:22:06.120" v="3793" actId="1076"/>
        <pc:sldMkLst>
          <pc:docMk/>
          <pc:sldMk cId="2338488307" sldId="263"/>
        </pc:sldMkLst>
        <pc:spChg chg="mod">
          <ac:chgData name="Pedro Rodrigues" userId="84514947649ebb5c" providerId="LiveId" clId="{9F397E40-A3B8-442A-8A61-C6EA790F3A6A}" dt="2024-01-03T16:19:23.137" v="3670" actId="1076"/>
          <ac:spMkLst>
            <pc:docMk/>
            <pc:sldMk cId="2338488307" sldId="263"/>
            <ac:spMk id="2" creationId="{3095F62E-C689-7A74-98F5-31450BABE3F8}"/>
          </ac:spMkLst>
        </pc:spChg>
        <pc:spChg chg="del">
          <ac:chgData name="Pedro Rodrigues" userId="84514947649ebb5c" providerId="LiveId" clId="{9F397E40-A3B8-442A-8A61-C6EA790F3A6A}" dt="2024-01-03T16:15:33.007" v="3662" actId="478"/>
          <ac:spMkLst>
            <pc:docMk/>
            <pc:sldMk cId="2338488307" sldId="263"/>
            <ac:spMk id="3" creationId="{5996C2F6-376D-CDD0-D51C-61B8E9FCBF3D}"/>
          </ac:spMkLst>
        </pc:spChg>
        <pc:spChg chg="mod">
          <ac:chgData name="Pedro Rodrigues" userId="84514947649ebb5c" providerId="LiveId" clId="{9F397E40-A3B8-442A-8A61-C6EA790F3A6A}" dt="2024-01-03T16:19:41.031" v="3686" actId="1036"/>
          <ac:spMkLst>
            <pc:docMk/>
            <pc:sldMk cId="2338488307" sldId="263"/>
            <ac:spMk id="5" creationId="{C04A18CE-1A0F-4B27-C243-362F842722B7}"/>
          </ac:spMkLst>
        </pc:spChg>
        <pc:spChg chg="add mod">
          <ac:chgData name="Pedro Rodrigues" userId="84514947649ebb5c" providerId="LiveId" clId="{9F397E40-A3B8-442A-8A61-C6EA790F3A6A}" dt="2024-01-03T16:20:32.380" v="3780" actId="207"/>
          <ac:spMkLst>
            <pc:docMk/>
            <pc:sldMk cId="2338488307" sldId="263"/>
            <ac:spMk id="12" creationId="{BF52916F-0703-A914-D67C-6EC78CBE373D}"/>
          </ac:spMkLst>
        </pc:spChg>
        <pc:spChg chg="add mod">
          <ac:chgData name="Pedro Rodrigues" userId="84514947649ebb5c" providerId="LiveId" clId="{9F397E40-A3B8-442A-8A61-C6EA790F3A6A}" dt="2024-01-03T16:20:58.550" v="3783" actId="207"/>
          <ac:spMkLst>
            <pc:docMk/>
            <pc:sldMk cId="2338488307" sldId="263"/>
            <ac:spMk id="13" creationId="{831B9D3F-D7F8-4E4D-B87C-7AAC0524E2E0}"/>
          </ac:spMkLst>
        </pc:spChg>
        <pc:spChg chg="add mod">
          <ac:chgData name="Pedro Rodrigues" userId="84514947649ebb5c" providerId="LiveId" clId="{9F397E40-A3B8-442A-8A61-C6EA790F3A6A}" dt="2024-01-03T16:21:16.998" v="3786" actId="14100"/>
          <ac:spMkLst>
            <pc:docMk/>
            <pc:sldMk cId="2338488307" sldId="263"/>
            <ac:spMk id="14" creationId="{AD519C02-0631-C369-3593-A144E1E47499}"/>
          </ac:spMkLst>
        </pc:spChg>
        <pc:spChg chg="add mod">
          <ac:chgData name="Pedro Rodrigues" userId="84514947649ebb5c" providerId="LiveId" clId="{9F397E40-A3B8-442A-8A61-C6EA790F3A6A}" dt="2024-01-03T16:21:44.886" v="3789" actId="208"/>
          <ac:spMkLst>
            <pc:docMk/>
            <pc:sldMk cId="2338488307" sldId="263"/>
            <ac:spMk id="15" creationId="{CCC7CE1A-0E7E-7B5E-F634-67EA5A4DBB57}"/>
          </ac:spMkLst>
        </pc:spChg>
        <pc:spChg chg="add mod">
          <ac:chgData name="Pedro Rodrigues" userId="84514947649ebb5c" providerId="LiveId" clId="{9F397E40-A3B8-442A-8A61-C6EA790F3A6A}" dt="2024-01-03T16:22:06.120" v="3793" actId="1076"/>
          <ac:spMkLst>
            <pc:docMk/>
            <pc:sldMk cId="2338488307" sldId="263"/>
            <ac:spMk id="16" creationId="{3A7F8984-A43C-50FA-5C88-9D4317879E8D}"/>
          </ac:spMkLst>
        </pc:spChg>
        <pc:picChg chg="add del mod">
          <ac:chgData name="Pedro Rodrigues" userId="84514947649ebb5c" providerId="LiveId" clId="{9F397E40-A3B8-442A-8A61-C6EA790F3A6A}" dt="2024-01-03T16:18:41.618" v="3666" actId="478"/>
          <ac:picMkLst>
            <pc:docMk/>
            <pc:sldMk cId="2338488307" sldId="263"/>
            <ac:picMk id="6" creationId="{AF62EBF5-DCB2-AB9A-B216-0A834EB11761}"/>
          </ac:picMkLst>
        </pc:picChg>
        <pc:picChg chg="add mod">
          <ac:chgData name="Pedro Rodrigues" userId="84514947649ebb5c" providerId="LiveId" clId="{9F397E40-A3B8-442A-8A61-C6EA790F3A6A}" dt="2024-01-03T16:19:49.249" v="3735" actId="1035"/>
          <ac:picMkLst>
            <pc:docMk/>
            <pc:sldMk cId="2338488307" sldId="263"/>
            <ac:picMk id="9" creationId="{112226EC-07F9-21B3-27F6-75F4F64C848B}"/>
          </ac:picMkLst>
        </pc:picChg>
        <pc:picChg chg="add mod">
          <ac:chgData name="Pedro Rodrigues" userId="84514947649ebb5c" providerId="LiveId" clId="{9F397E40-A3B8-442A-8A61-C6EA790F3A6A}" dt="2024-01-03T16:21:55.966" v="3792" actId="1076"/>
          <ac:picMkLst>
            <pc:docMk/>
            <pc:sldMk cId="2338488307" sldId="263"/>
            <ac:picMk id="11" creationId="{5DD213E1-FBCC-D453-E832-9187C7A452D6}"/>
          </ac:picMkLst>
        </pc:picChg>
      </pc:sldChg>
      <pc:sldChg chg="modSp mod modNotesTx">
        <pc:chgData name="Pedro Rodrigues" userId="84514947649ebb5c" providerId="LiveId" clId="{9F397E40-A3B8-442A-8A61-C6EA790F3A6A}" dt="2024-01-02T15:37:50.723" v="2529" actId="20577"/>
        <pc:sldMkLst>
          <pc:docMk/>
          <pc:sldMk cId="3301456264" sldId="264"/>
        </pc:sldMkLst>
        <pc:spChg chg="mod">
          <ac:chgData name="Pedro Rodrigues" userId="84514947649ebb5c" providerId="LiveId" clId="{9F397E40-A3B8-442A-8A61-C6EA790F3A6A}" dt="2024-01-02T15:35:42.765" v="2272" actId="20577"/>
          <ac:spMkLst>
            <pc:docMk/>
            <pc:sldMk cId="3301456264" sldId="264"/>
            <ac:spMk id="2" creationId="{3095F62E-C689-7A74-98F5-31450BABE3F8}"/>
          </ac:spMkLst>
        </pc:spChg>
      </pc:sldChg>
      <pc:sldChg chg="modNotesTx">
        <pc:chgData name="Pedro Rodrigues" userId="84514947649ebb5c" providerId="LiveId" clId="{9F397E40-A3B8-442A-8A61-C6EA790F3A6A}" dt="2024-01-02T15:44:02.366" v="3022" actId="20577"/>
        <pc:sldMkLst>
          <pc:docMk/>
          <pc:sldMk cId="2880007208" sldId="265"/>
        </pc:sldMkLst>
      </pc:sldChg>
      <pc:sldChg chg="new del">
        <pc:chgData name="Pedro Rodrigues" userId="84514947649ebb5c" providerId="LiveId" clId="{9F397E40-A3B8-442A-8A61-C6EA790F3A6A}" dt="2024-01-02T21:03:42.782" v="3052" actId="680"/>
        <pc:sldMkLst>
          <pc:docMk/>
          <pc:sldMk cId="2297297815" sldId="266"/>
        </pc:sldMkLst>
      </pc:sldChg>
    </pc:docChg>
  </pc:docChgLst>
  <pc:docChgLst>
    <pc:chgData name="Pedro Rodrigues" userId="84514947649ebb5c" providerId="LiveId" clId="{479F5FDB-F8B2-41C9-B198-218AEA3672CF}"/>
    <pc:docChg chg="modSld">
      <pc:chgData name="Pedro Rodrigues" userId="84514947649ebb5c" providerId="LiveId" clId="{479F5FDB-F8B2-41C9-B198-218AEA3672CF}" dt="2024-01-03T19:49:48.622" v="13" actId="14100"/>
      <pc:docMkLst>
        <pc:docMk/>
      </pc:docMkLst>
      <pc:sldChg chg="modNotesTx">
        <pc:chgData name="Pedro Rodrigues" userId="84514947649ebb5c" providerId="LiveId" clId="{479F5FDB-F8B2-41C9-B198-218AEA3672CF}" dt="2024-01-03T19:44:32.067" v="0" actId="20577"/>
        <pc:sldMkLst>
          <pc:docMk/>
          <pc:sldMk cId="2664309799" sldId="256"/>
        </pc:sldMkLst>
      </pc:sldChg>
      <pc:sldChg chg="modNotesTx">
        <pc:chgData name="Pedro Rodrigues" userId="84514947649ebb5c" providerId="LiveId" clId="{479F5FDB-F8B2-41C9-B198-218AEA3672CF}" dt="2024-01-03T19:44:49.632" v="2" actId="20577"/>
        <pc:sldMkLst>
          <pc:docMk/>
          <pc:sldMk cId="3136423228" sldId="257"/>
        </pc:sldMkLst>
      </pc:sldChg>
      <pc:sldChg chg="modSp mod modNotesTx">
        <pc:chgData name="Pedro Rodrigues" userId="84514947649ebb5c" providerId="LiveId" clId="{479F5FDB-F8B2-41C9-B198-218AEA3672CF}" dt="2024-01-03T19:49:48.622" v="13" actId="14100"/>
        <pc:sldMkLst>
          <pc:docMk/>
          <pc:sldMk cId="2464682160" sldId="259"/>
        </pc:sldMkLst>
        <pc:graphicFrameChg chg="mod modGraphic">
          <ac:chgData name="Pedro Rodrigues" userId="84514947649ebb5c" providerId="LiveId" clId="{479F5FDB-F8B2-41C9-B198-218AEA3672CF}" dt="2024-01-03T19:49:48.622" v="13" actId="14100"/>
          <ac:graphicFrameMkLst>
            <pc:docMk/>
            <pc:sldMk cId="2464682160" sldId="259"/>
            <ac:graphicFrameMk id="2" creationId="{37C9409F-8C3A-2D3C-5EBC-F81D2AA1F0C4}"/>
          </ac:graphicFrameMkLst>
        </pc:graphicFrameChg>
      </pc:sldChg>
      <pc:sldChg chg="modNotesTx">
        <pc:chgData name="Pedro Rodrigues" userId="84514947649ebb5c" providerId="LiveId" clId="{479F5FDB-F8B2-41C9-B198-218AEA3672CF}" dt="2024-01-03T19:44:58.306" v="6" actId="20577"/>
        <pc:sldMkLst>
          <pc:docMk/>
          <pc:sldMk cId="1851143809" sldId="260"/>
        </pc:sldMkLst>
      </pc:sldChg>
      <pc:sldChg chg="modNotesTx">
        <pc:chgData name="Pedro Rodrigues" userId="84514947649ebb5c" providerId="LiveId" clId="{479F5FDB-F8B2-41C9-B198-218AEA3672CF}" dt="2024-01-03T19:44:47.398" v="1" actId="20577"/>
        <pc:sldMkLst>
          <pc:docMk/>
          <pc:sldMk cId="4072436011" sldId="261"/>
        </pc:sldMkLst>
      </pc:sldChg>
      <pc:sldChg chg="modNotesTx">
        <pc:chgData name="Pedro Rodrigues" userId="84514947649ebb5c" providerId="LiveId" clId="{479F5FDB-F8B2-41C9-B198-218AEA3672CF}" dt="2024-01-03T19:45:01.121" v="7" actId="20577"/>
        <pc:sldMkLst>
          <pc:docMk/>
          <pc:sldMk cId="2408199293" sldId="262"/>
        </pc:sldMkLst>
      </pc:sldChg>
      <pc:sldChg chg="modNotesTx">
        <pc:chgData name="Pedro Rodrigues" userId="84514947649ebb5c" providerId="LiveId" clId="{479F5FDB-F8B2-41C9-B198-218AEA3672CF}" dt="2024-01-03T19:45:12.001" v="11" actId="20577"/>
        <pc:sldMkLst>
          <pc:docMk/>
          <pc:sldMk cId="2338488307" sldId="263"/>
        </pc:sldMkLst>
      </pc:sldChg>
      <pc:sldChg chg="modNotesTx">
        <pc:chgData name="Pedro Rodrigues" userId="84514947649ebb5c" providerId="LiveId" clId="{479F5FDB-F8B2-41C9-B198-218AEA3672CF}" dt="2024-01-03T19:45:09.041" v="10" actId="20577"/>
        <pc:sldMkLst>
          <pc:docMk/>
          <pc:sldMk cId="3301456264" sldId="264"/>
        </pc:sldMkLst>
      </pc:sldChg>
      <pc:sldChg chg="modNotesTx">
        <pc:chgData name="Pedro Rodrigues" userId="84514947649ebb5c" providerId="LiveId" clId="{479F5FDB-F8B2-41C9-B198-218AEA3672CF}" dt="2024-01-03T19:45:14.998" v="12" actId="20577"/>
        <pc:sldMkLst>
          <pc:docMk/>
          <pc:sldMk cId="2880007208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B615E-8391-4A73-9C25-533A468DCE02}" type="datetimeFigureOut">
              <a:rPr lang="pt-PT" smtClean="0"/>
              <a:t>03/01/2024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4FAB8-5E49-4A65-9024-BA380D7190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525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4FAB8-5E49-4A65-9024-BA380D71909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210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4FAB8-5E49-4A65-9024-BA380D71909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92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4FAB8-5E49-4A65-9024-BA380D71909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579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4FAB8-5E49-4A65-9024-BA380D71909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869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4FAB8-5E49-4A65-9024-BA380D71909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929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4FAB8-5E49-4A65-9024-BA380D719094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8986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4FAB8-5E49-4A65-9024-BA380D719094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6481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4FAB8-5E49-4A65-9024-BA380D719094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9350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4FAB8-5E49-4A65-9024-BA380D71909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40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B8303-6029-E08A-F67D-9E2EB7A94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BF1BED-88A3-2416-9A4A-7DF25B624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A7E2C00-9344-E4E0-5BA4-CDCBE29B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9458-84EC-44BC-8512-E896E37965EF}" type="datetimeFigureOut">
              <a:rPr lang="pt-PT" smtClean="0"/>
              <a:t>03/01/2024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050BAB-BAC6-684F-AB31-D22F318C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071FF6-327F-41D9-4E52-826A585F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2C69-B7D8-4ED5-95A3-9F6081F402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60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C3764-6BE2-61B4-E676-1FE043C0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F2AF2B0-D682-43E9-4601-DD478D94E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5A3B116-F936-FC22-6698-562562CA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9458-84EC-44BC-8512-E896E37965EF}" type="datetimeFigureOut">
              <a:rPr lang="pt-PT" smtClean="0"/>
              <a:t>03/01/2024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353E10-FF36-1FE2-A788-97F3601D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F8AA58-FD51-9F11-A1DF-FE55BB30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2C69-B7D8-4ED5-95A3-9F6081F402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97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E81493-31A2-5359-D238-EFFB50A11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C326D0E-764B-6505-4458-D1B791B28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C2A007-973B-B0DB-5EA4-12814F48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9458-84EC-44BC-8512-E896E37965EF}" type="datetimeFigureOut">
              <a:rPr lang="pt-PT" smtClean="0"/>
              <a:t>03/01/2024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4B3D97-A15A-B9C9-C9CD-4B58DE8A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D4D8E77-C4F7-CD80-7CBD-5659E266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2C69-B7D8-4ED5-95A3-9F6081F402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057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47049-22BA-9D03-79BD-9D9EB63A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1E5977-6563-BE90-C4B7-7DEA85B1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09C68F-987F-9249-5845-392059F7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9458-84EC-44BC-8512-E896E37965EF}" type="datetimeFigureOut">
              <a:rPr lang="pt-PT" smtClean="0"/>
              <a:t>03/01/2024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A37950-F8DA-4E6D-94E0-4F3157E3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8D66A4-BD9F-73B4-DFD0-F6157738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2C69-B7D8-4ED5-95A3-9F6081F402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019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78001-8BC1-97FB-5C34-73DFD8F8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A7338BF-0B2D-7D35-F290-94094E2D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53E7A6-6EE5-5602-7BA5-9C606A71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9458-84EC-44BC-8512-E896E37965EF}" type="datetimeFigureOut">
              <a:rPr lang="pt-PT" smtClean="0"/>
              <a:t>03/01/2024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8F11C4-ADA6-79DE-8B00-3A0DA003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4D7C61-2D84-58EB-45CF-B86D702F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2C69-B7D8-4ED5-95A3-9F6081F402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871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72483-AD66-DADA-B4E9-3EDF5883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19F344-212A-9A91-2803-EC1BA512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125A5D4-3610-252F-8FE7-8E9B931BC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64DA71D-66EE-32AA-1740-A5E1CEF8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9458-84EC-44BC-8512-E896E37965EF}" type="datetimeFigureOut">
              <a:rPr lang="pt-PT" smtClean="0"/>
              <a:t>03/01/2024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40ED6DC-6B63-0AF3-F30F-C188CE7D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52DBA66-ECC2-1B52-19EB-039F10A0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2C69-B7D8-4ED5-95A3-9F6081F402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685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933C0-CA83-0152-9C41-33A68A12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FE50C0D-6066-28DC-7509-3F8C0316D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E0F6C20-9850-7E18-B606-BB5A1CA7F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520890D-C9C9-E895-668E-E0B44C4B9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C833174-6838-2388-57D2-15F5F21E2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3177EAD-901A-E016-9977-134F702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9458-84EC-44BC-8512-E896E37965EF}" type="datetimeFigureOut">
              <a:rPr lang="pt-PT" smtClean="0"/>
              <a:t>03/01/2024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439AFF3-7827-B0E8-2A12-8DD284CC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ECDB442-31F2-A628-88AA-FB92448A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2C69-B7D8-4ED5-95A3-9F6081F402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811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7109F-7045-011B-8601-A98F2B49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DA36CB5-D873-268C-915C-B140D1B1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9458-84EC-44BC-8512-E896E37965EF}" type="datetimeFigureOut">
              <a:rPr lang="pt-PT" smtClean="0"/>
              <a:t>03/01/2024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4DB0B3E-6519-2D18-6B1E-7D89464C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D7B4457-3A2C-4103-C83F-95E84054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2C69-B7D8-4ED5-95A3-9F6081F402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20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665FC99-0B4D-AA29-34CC-DEA33E05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9458-84EC-44BC-8512-E896E37965EF}" type="datetimeFigureOut">
              <a:rPr lang="pt-PT" smtClean="0"/>
              <a:t>03/01/2024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FF0AEA1-1675-28B7-DAE2-D960B838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4F019F2-A1E9-868E-369D-80F30254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2C69-B7D8-4ED5-95A3-9F6081F402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416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DED3C-23EE-AA12-5F5E-5276C399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6A67AD-C304-4603-216B-552B69B16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5660861-4A63-EE67-D0AC-76AC557E9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CD1B068-BBA2-D0D9-9C15-FB93628D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9458-84EC-44BC-8512-E896E37965EF}" type="datetimeFigureOut">
              <a:rPr lang="pt-PT" smtClean="0"/>
              <a:t>03/01/2024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0AEF49F-7F23-7E76-AA44-BF6E8E37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9B7504C-D5A7-45F8-43EF-C8DAFEDA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2C69-B7D8-4ED5-95A3-9F6081F402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120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5D02B-3B4B-73B2-F761-50EDEA70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F38CD0A-0410-0169-EA9C-D12B86D2A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28A4731-943A-7526-0730-C50FA2C95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6BC9396-DE52-D28C-2DBF-DDC6B078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9458-84EC-44BC-8512-E896E37965EF}" type="datetimeFigureOut">
              <a:rPr lang="pt-PT" smtClean="0"/>
              <a:t>03/01/2024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50B163F-C5A9-C185-28DE-2B596FB0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AC8391A-AC87-14E9-AAB6-DA79862C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2C69-B7D8-4ED5-95A3-9F6081F402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919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10D4CF6-54D1-A008-DCB3-6D832118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71183A9-6393-7DC0-A5B5-D8141F5DA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EB205D-3341-0733-9BE4-CDD4E817E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D9458-84EC-44BC-8512-E896E37965EF}" type="datetimeFigureOut">
              <a:rPr lang="pt-PT" smtClean="0"/>
              <a:t>03/01/2024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599912-ADD8-52E8-6D08-A654EBC80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D66F81-442D-9CFC-A518-8E133F61A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32C69-B7D8-4ED5-95A3-9F6081F402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1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6005907-2161-4D18-6027-6FC0BC7FB74C}"/>
              </a:ext>
            </a:extLst>
          </p:cNvPr>
          <p:cNvSpPr txBox="1"/>
          <p:nvPr/>
        </p:nvSpPr>
        <p:spPr>
          <a:xfrm>
            <a:off x="3307491" y="1784712"/>
            <a:ext cx="5577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i="1" dirty="0" err="1"/>
              <a:t>BlingBank</a:t>
            </a:r>
            <a:endParaRPr lang="pt-PT" i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9BABBE-CC87-19BA-5D75-774F65B0934A}"/>
              </a:ext>
            </a:extLst>
          </p:cNvPr>
          <p:cNvSpPr txBox="1"/>
          <p:nvPr/>
        </p:nvSpPr>
        <p:spPr>
          <a:xfrm>
            <a:off x="2754411" y="529337"/>
            <a:ext cx="668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/>
              <a:t>Network </a:t>
            </a:r>
            <a:r>
              <a:rPr lang="pt-PT" sz="3600" b="1" dirty="0" err="1"/>
              <a:t>and</a:t>
            </a:r>
            <a:r>
              <a:rPr lang="pt-PT" sz="3600" b="1" dirty="0"/>
              <a:t> </a:t>
            </a:r>
            <a:r>
              <a:rPr lang="pt-PT" sz="3600" b="1" dirty="0" err="1"/>
              <a:t>Computer</a:t>
            </a:r>
            <a:r>
              <a:rPr lang="pt-PT" sz="3600" b="1" dirty="0"/>
              <a:t> </a:t>
            </a:r>
            <a:r>
              <a:rPr lang="pt-PT" sz="3600" b="1" dirty="0" err="1"/>
              <a:t>Security</a:t>
            </a:r>
            <a:endParaRPr lang="pt-PT" sz="36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626747-F2EE-988B-123A-CCCEE5FAC0E0}"/>
              </a:ext>
            </a:extLst>
          </p:cNvPr>
          <p:cNvSpPr txBox="1"/>
          <p:nvPr/>
        </p:nvSpPr>
        <p:spPr>
          <a:xfrm>
            <a:off x="3307491" y="3170464"/>
            <a:ext cx="5577016" cy="243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2800" b="1" dirty="0" err="1"/>
              <a:t>Group</a:t>
            </a:r>
            <a:r>
              <a:rPr lang="pt-PT" sz="2800" b="1" dirty="0"/>
              <a:t> 43</a:t>
            </a:r>
          </a:p>
          <a:p>
            <a:pPr algn="ctr">
              <a:lnSpc>
                <a:spcPct val="150000"/>
              </a:lnSpc>
            </a:pPr>
            <a:r>
              <a:rPr lang="pt-PT" sz="2400" dirty="0"/>
              <a:t>99300 Pedro Rodrigues</a:t>
            </a:r>
          </a:p>
          <a:p>
            <a:pPr algn="ctr">
              <a:lnSpc>
                <a:spcPct val="150000"/>
              </a:lnSpc>
            </a:pPr>
            <a:r>
              <a:rPr lang="pt-PT" sz="2400" dirty="0"/>
              <a:t>99340 Tomás Marques</a:t>
            </a:r>
          </a:p>
          <a:p>
            <a:pPr algn="ctr">
              <a:lnSpc>
                <a:spcPct val="150000"/>
              </a:lnSpc>
            </a:pPr>
            <a:r>
              <a:rPr lang="pt-PT" sz="2400" dirty="0"/>
              <a:t>102314 Renato Martins</a:t>
            </a:r>
          </a:p>
        </p:txBody>
      </p:sp>
      <p:pic>
        <p:nvPicPr>
          <p:cNvPr id="1026" name="Picture 2" descr="MEMBROS - SIG HABITAT">
            <a:extLst>
              <a:ext uri="{FF2B5EF4-FFF2-40B4-BE49-F238E27FC236}">
                <a16:creationId xmlns:a16="http://schemas.microsoft.com/office/drawing/2014/main" id="{44E920C2-236E-1F94-E498-5B8D16F82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7" y="300116"/>
            <a:ext cx="2182713" cy="8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30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79BABBE-CC87-19BA-5D75-774F65B0934A}"/>
              </a:ext>
            </a:extLst>
          </p:cNvPr>
          <p:cNvSpPr txBox="1"/>
          <p:nvPr/>
        </p:nvSpPr>
        <p:spPr>
          <a:xfrm>
            <a:off x="2401672" y="590893"/>
            <a:ext cx="7388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/>
              <a:t>The</a:t>
            </a:r>
            <a:r>
              <a:rPr lang="pt-PT" sz="3200" b="1" dirty="0"/>
              <a:t> Secure </a:t>
            </a:r>
            <a:r>
              <a:rPr lang="pt-PT" sz="3200" b="1" dirty="0" err="1"/>
              <a:t>Document</a:t>
            </a:r>
            <a:r>
              <a:rPr lang="pt-PT" sz="3200" b="1" dirty="0"/>
              <a:t> </a:t>
            </a:r>
            <a:r>
              <a:rPr lang="pt-PT" sz="3200" b="1" dirty="0" err="1"/>
              <a:t>Format</a:t>
            </a:r>
            <a:endParaRPr lang="pt-PT" sz="3200" b="1" dirty="0"/>
          </a:p>
        </p:txBody>
      </p:sp>
      <p:pic>
        <p:nvPicPr>
          <p:cNvPr id="1026" name="Picture 2" descr="MEMBROS - SIG HABITAT">
            <a:extLst>
              <a:ext uri="{FF2B5EF4-FFF2-40B4-BE49-F238E27FC236}">
                <a16:creationId xmlns:a16="http://schemas.microsoft.com/office/drawing/2014/main" id="{44E920C2-236E-1F94-E498-5B8D16F82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7" y="300116"/>
            <a:ext cx="2182713" cy="8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599496E-D5BC-12ED-E07D-1415A39F8A0E}"/>
              </a:ext>
            </a:extLst>
          </p:cNvPr>
          <p:cNvSpPr txBox="1"/>
          <p:nvPr/>
        </p:nvSpPr>
        <p:spPr>
          <a:xfrm>
            <a:off x="1423831" y="1133897"/>
            <a:ext cx="9431867" cy="123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PT" sz="2000" dirty="0" err="1"/>
              <a:t>Advanced</a:t>
            </a:r>
            <a:r>
              <a:rPr lang="pt-PT" sz="2000" dirty="0"/>
              <a:t> </a:t>
            </a:r>
            <a:r>
              <a:rPr lang="pt-PT" sz="2000" dirty="0" err="1"/>
              <a:t>Encryption</a:t>
            </a:r>
            <a:r>
              <a:rPr lang="pt-PT" sz="2000" dirty="0"/>
              <a:t> Standard (AES) in </a:t>
            </a:r>
            <a:r>
              <a:rPr lang="pt-PT" sz="2000" dirty="0" err="1"/>
              <a:t>Galois</a:t>
            </a:r>
            <a:r>
              <a:rPr lang="pt-PT" sz="2000" dirty="0"/>
              <a:t>/</a:t>
            </a:r>
            <a:r>
              <a:rPr lang="pt-PT" sz="2000" dirty="0" err="1"/>
              <a:t>Counter</a:t>
            </a:r>
            <a:r>
              <a:rPr lang="pt-PT" sz="2000" dirty="0"/>
              <a:t> </a:t>
            </a:r>
            <a:r>
              <a:rPr lang="pt-PT" sz="2000" dirty="0" err="1"/>
              <a:t>Mode</a:t>
            </a:r>
            <a:r>
              <a:rPr lang="pt-PT" sz="2000" dirty="0"/>
              <a:t> (GMC)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PT" sz="2000" dirty="0"/>
              <a:t>Digital </a:t>
            </a:r>
            <a:r>
              <a:rPr lang="pt-PT" sz="2000" dirty="0" err="1"/>
              <a:t>Signatures</a:t>
            </a:r>
            <a:r>
              <a:rPr lang="pt-PT" sz="2000" dirty="0"/>
              <a:t> </a:t>
            </a:r>
            <a:r>
              <a:rPr lang="pt-PT" sz="2000" dirty="0" err="1"/>
              <a:t>using</a:t>
            </a:r>
            <a:r>
              <a:rPr lang="pt-PT" sz="2000" dirty="0"/>
              <a:t> RSA (</a:t>
            </a:r>
            <a:r>
              <a:rPr lang="pt-PT" sz="2000" dirty="0" err="1"/>
              <a:t>asymmetric</a:t>
            </a:r>
            <a:r>
              <a:rPr lang="pt-PT" sz="2000" dirty="0"/>
              <a:t> </a:t>
            </a:r>
            <a:r>
              <a:rPr lang="pt-PT" sz="2000" dirty="0" err="1"/>
              <a:t>criptography</a:t>
            </a:r>
            <a:r>
              <a:rPr lang="pt-PT" sz="2000" dirty="0"/>
              <a:t>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38384A-3E37-7E02-C601-9663068EF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689" y="2615278"/>
            <a:ext cx="3062881" cy="39765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A307273-51D3-376A-082C-1D1B7FB39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431" y="2615278"/>
            <a:ext cx="3916267" cy="397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3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79BABBE-CC87-19BA-5D75-774F65B0934A}"/>
              </a:ext>
            </a:extLst>
          </p:cNvPr>
          <p:cNvSpPr txBox="1"/>
          <p:nvPr/>
        </p:nvSpPr>
        <p:spPr>
          <a:xfrm>
            <a:off x="2754412" y="590893"/>
            <a:ext cx="6683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/>
              <a:t>Infrastructure</a:t>
            </a:r>
            <a:endParaRPr lang="pt-PT" sz="3200" b="1" dirty="0"/>
          </a:p>
        </p:txBody>
      </p:sp>
      <p:pic>
        <p:nvPicPr>
          <p:cNvPr id="1026" name="Picture 2" descr="MEMBROS - SIG HABITAT">
            <a:extLst>
              <a:ext uri="{FF2B5EF4-FFF2-40B4-BE49-F238E27FC236}">
                <a16:creationId xmlns:a16="http://schemas.microsoft.com/office/drawing/2014/main" id="{44E920C2-236E-1F94-E498-5B8D16F82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7" y="300116"/>
            <a:ext cx="2182713" cy="8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Uma imagem com texto, diagrama, Desenho técnico, Esquema&#10;&#10;Descrição gerada automaticamente">
            <a:extLst>
              <a:ext uri="{FF2B5EF4-FFF2-40B4-BE49-F238E27FC236}">
                <a16:creationId xmlns:a16="http://schemas.microsoft.com/office/drawing/2014/main" id="{E833288E-2B33-25E3-5E01-FCD3542A9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11" y="1246874"/>
            <a:ext cx="6330102" cy="545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2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79BABBE-CC87-19BA-5D75-774F65B0934A}"/>
              </a:ext>
            </a:extLst>
          </p:cNvPr>
          <p:cNvSpPr txBox="1"/>
          <p:nvPr/>
        </p:nvSpPr>
        <p:spPr>
          <a:xfrm>
            <a:off x="2401672" y="590893"/>
            <a:ext cx="7388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/>
              <a:t>Secure </a:t>
            </a:r>
            <a:r>
              <a:rPr lang="pt-PT" sz="3200" b="1" dirty="0" err="1"/>
              <a:t>Channels</a:t>
            </a:r>
            <a:r>
              <a:rPr lang="pt-PT" sz="3200" b="1" dirty="0"/>
              <a:t> </a:t>
            </a:r>
            <a:r>
              <a:rPr lang="pt-PT" sz="3200" b="1" dirty="0" err="1"/>
              <a:t>and</a:t>
            </a:r>
            <a:r>
              <a:rPr lang="pt-PT" sz="3200" b="1" dirty="0"/>
              <a:t> </a:t>
            </a:r>
            <a:r>
              <a:rPr lang="pt-PT" sz="3200" b="1" dirty="0" err="1"/>
              <a:t>Key</a:t>
            </a:r>
            <a:r>
              <a:rPr lang="pt-PT" sz="3200" b="1" dirty="0"/>
              <a:t> </a:t>
            </a:r>
            <a:r>
              <a:rPr lang="pt-PT" sz="3200" b="1" dirty="0" err="1"/>
              <a:t>Distribution</a:t>
            </a:r>
            <a:endParaRPr lang="pt-PT" sz="3200" b="1" dirty="0"/>
          </a:p>
        </p:txBody>
      </p:sp>
      <p:pic>
        <p:nvPicPr>
          <p:cNvPr id="1026" name="Picture 2" descr="MEMBROS - SIG HABITAT">
            <a:extLst>
              <a:ext uri="{FF2B5EF4-FFF2-40B4-BE49-F238E27FC236}">
                <a16:creationId xmlns:a16="http://schemas.microsoft.com/office/drawing/2014/main" id="{44E920C2-236E-1F94-E498-5B8D16F82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7" y="300116"/>
            <a:ext cx="2182713" cy="8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7C9409F-8C3A-2D3C-5EBC-F81D2AA1F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13703"/>
              </p:ext>
            </p:extLst>
          </p:nvPr>
        </p:nvGraphicFramePr>
        <p:xfrm>
          <a:off x="7969956" y="5003879"/>
          <a:ext cx="3954080" cy="1432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77040">
                  <a:extLst>
                    <a:ext uri="{9D8B030D-6E8A-4147-A177-3AD203B41FA5}">
                      <a16:colId xmlns:a16="http://schemas.microsoft.com/office/drawing/2014/main" val="2044174058"/>
                    </a:ext>
                  </a:extLst>
                </a:gridCol>
                <a:gridCol w="1977040">
                  <a:extLst>
                    <a:ext uri="{9D8B030D-6E8A-4147-A177-3AD203B41FA5}">
                      <a16:colId xmlns:a16="http://schemas.microsoft.com/office/drawing/2014/main" val="2373346940"/>
                    </a:ext>
                  </a:extLst>
                </a:gridCol>
              </a:tblGrid>
              <a:tr h="455185">
                <a:tc gridSpan="2">
                  <a:txBody>
                    <a:bodyPr/>
                    <a:lstStyle/>
                    <a:p>
                      <a:pPr algn="ctr"/>
                      <a:r>
                        <a:rPr lang="pt-PT" sz="2800" dirty="0" err="1"/>
                        <a:t>Key</a:t>
                      </a:r>
                      <a:r>
                        <a:rPr lang="pt-PT" sz="2800" dirty="0"/>
                        <a:t> </a:t>
                      </a:r>
                      <a:r>
                        <a:rPr lang="pt-PT" sz="2800" dirty="0" err="1"/>
                        <a:t>Distribution</a:t>
                      </a:r>
                      <a:endParaRPr lang="pt-PT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6336"/>
                  </a:ext>
                </a:extLst>
              </a:tr>
              <a:tr h="431385"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err="1"/>
                        <a:t>Client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2330"/>
                  </a:ext>
                </a:extLst>
              </a:tr>
              <a:tr h="447291"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err="1"/>
                        <a:t>Database</a:t>
                      </a:r>
                      <a:endParaRPr lang="pt-P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537961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04A18CE-1A0F-4B27-C243-362F842722B7}"/>
              </a:ext>
            </a:extLst>
          </p:cNvPr>
          <p:cNvSpPr txBox="1"/>
          <p:nvPr/>
        </p:nvSpPr>
        <p:spPr>
          <a:xfrm>
            <a:off x="1423831" y="1133897"/>
            <a:ext cx="9431867" cy="369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</a:t>
            </a:r>
            <a:r>
              <a:rPr lang="en-US" sz="2000" b="0" i="0" dirty="0">
                <a:effectLst/>
              </a:rPr>
              <a:t>ynamic key distribution system that regularly updates user keys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TLS Secure Sockets between client and server entities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Mutual Authentication to ensure confidentiality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Servers and Client have own certificate and private key save in the keystore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entity have other entity certificate and CA certificate in the </a:t>
            </a:r>
            <a:r>
              <a:rPr lang="en-US" sz="2000" dirty="0" err="1"/>
              <a:t>truststore</a:t>
            </a:r>
            <a:endParaRPr 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entity validates the other certificate chain with the CA’s certificate 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46468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79BABBE-CC87-19BA-5D75-774F65B0934A}"/>
              </a:ext>
            </a:extLst>
          </p:cNvPr>
          <p:cNvSpPr txBox="1"/>
          <p:nvPr/>
        </p:nvSpPr>
        <p:spPr>
          <a:xfrm>
            <a:off x="2401672" y="590893"/>
            <a:ext cx="7388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/>
              <a:t>Security</a:t>
            </a:r>
            <a:r>
              <a:rPr lang="pt-PT" sz="3200" b="1" dirty="0"/>
              <a:t> </a:t>
            </a:r>
            <a:r>
              <a:rPr lang="pt-PT" sz="3200" b="1" dirty="0" err="1"/>
              <a:t>Challenge</a:t>
            </a:r>
            <a:endParaRPr lang="pt-PT" sz="3200" b="1" dirty="0"/>
          </a:p>
        </p:txBody>
      </p:sp>
      <p:pic>
        <p:nvPicPr>
          <p:cNvPr id="1026" name="Picture 2" descr="MEMBROS - SIG HABITAT">
            <a:extLst>
              <a:ext uri="{FF2B5EF4-FFF2-40B4-BE49-F238E27FC236}">
                <a16:creationId xmlns:a16="http://schemas.microsoft.com/office/drawing/2014/main" id="{44E920C2-236E-1F94-E498-5B8D16F82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7" y="300116"/>
            <a:ext cx="2182713" cy="8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04A18CE-1A0F-4B27-C243-362F842722B7}"/>
              </a:ext>
            </a:extLst>
          </p:cNvPr>
          <p:cNvSpPr txBox="1"/>
          <p:nvPr/>
        </p:nvSpPr>
        <p:spPr>
          <a:xfrm>
            <a:off x="865159" y="1627303"/>
            <a:ext cx="10461682" cy="493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pt-PT" sz="2000" dirty="0" err="1"/>
              <a:t>Introduce</a:t>
            </a:r>
            <a:r>
              <a:rPr lang="pt-PT" sz="2000" dirty="0"/>
              <a:t> a </a:t>
            </a:r>
            <a:r>
              <a:rPr lang="pt-PT" sz="2000" i="1" u="sng" dirty="0" err="1"/>
              <a:t>new</a:t>
            </a:r>
            <a:r>
              <a:rPr lang="pt-PT" sz="2000" i="1" u="sng" dirty="0"/>
              <a:t> </a:t>
            </a:r>
            <a:r>
              <a:rPr lang="pt-PT" sz="2000" i="1" u="sng" dirty="0" err="1"/>
              <a:t>document</a:t>
            </a:r>
            <a:r>
              <a:rPr lang="pt-PT" sz="2000" i="1" u="sng" dirty="0"/>
              <a:t> </a:t>
            </a:r>
            <a:r>
              <a:rPr lang="pt-PT" sz="2000" i="1" u="sng" dirty="0" err="1"/>
              <a:t>format</a:t>
            </a:r>
            <a:r>
              <a:rPr lang="pt-PT" sz="2000" i="1" u="sng" dirty="0"/>
              <a:t> for </a:t>
            </a:r>
            <a:r>
              <a:rPr lang="pt-PT" sz="2000" i="1" u="sng" dirty="0" err="1"/>
              <a:t>payment</a:t>
            </a:r>
            <a:r>
              <a:rPr lang="pt-PT" sz="2000" i="1" u="sng" dirty="0"/>
              <a:t> </a:t>
            </a:r>
            <a:r>
              <a:rPr lang="pt-PT" sz="2000" i="1" u="sng" dirty="0" err="1"/>
              <a:t>orders</a:t>
            </a:r>
            <a:r>
              <a:rPr lang="pt-PT" sz="2000" i="1" u="sng" dirty="0"/>
              <a:t> </a:t>
            </a:r>
            <a:r>
              <a:rPr lang="pt-PT" sz="2000" dirty="0" err="1"/>
              <a:t>ensuring</a:t>
            </a:r>
            <a:r>
              <a:rPr lang="pt-PT" sz="2000" dirty="0"/>
              <a:t> </a:t>
            </a:r>
            <a:r>
              <a:rPr lang="pt-PT" sz="2000" dirty="0" err="1"/>
              <a:t>confidentiality</a:t>
            </a:r>
            <a:r>
              <a:rPr lang="pt-PT" sz="2000" dirty="0"/>
              <a:t>, </a:t>
            </a:r>
            <a:r>
              <a:rPr lang="pt-PT" sz="2000" dirty="0" err="1"/>
              <a:t>authenticity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non-</a:t>
            </a:r>
            <a:r>
              <a:rPr lang="pt-PT" sz="2000" dirty="0" err="1"/>
              <a:t>repuditation</a:t>
            </a:r>
            <a:r>
              <a:rPr lang="pt-PT" sz="2000" dirty="0"/>
              <a:t> 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pt-PT" sz="2000" dirty="0" err="1"/>
              <a:t>Implement</a:t>
            </a:r>
            <a:r>
              <a:rPr lang="pt-PT" sz="2000" dirty="0"/>
              <a:t> </a:t>
            </a:r>
            <a:r>
              <a:rPr lang="pt-PT" sz="2000" dirty="0" err="1"/>
              <a:t>robust</a:t>
            </a:r>
            <a:r>
              <a:rPr lang="pt-PT" sz="2000" dirty="0"/>
              <a:t> </a:t>
            </a:r>
            <a:r>
              <a:rPr lang="pt-PT" sz="2000" dirty="0" err="1"/>
              <a:t>freshness</a:t>
            </a:r>
            <a:r>
              <a:rPr lang="pt-PT" sz="2000" dirty="0"/>
              <a:t> </a:t>
            </a:r>
            <a:r>
              <a:rPr lang="pt-PT" sz="2000" dirty="0" err="1"/>
              <a:t>measures</a:t>
            </a:r>
            <a:r>
              <a:rPr lang="pt-PT" sz="2000" dirty="0"/>
              <a:t> to </a:t>
            </a:r>
            <a:r>
              <a:rPr lang="pt-PT" sz="2000" i="1" u="sng" dirty="0" err="1"/>
              <a:t>prevent</a:t>
            </a:r>
            <a:r>
              <a:rPr lang="pt-PT" sz="2000" i="1" u="sng" dirty="0"/>
              <a:t> </a:t>
            </a:r>
            <a:r>
              <a:rPr lang="pt-PT" sz="2000" i="1" u="sng" dirty="0" err="1"/>
              <a:t>duplicate</a:t>
            </a:r>
            <a:r>
              <a:rPr lang="pt-PT" sz="2000" i="1" u="sng" dirty="0"/>
              <a:t> </a:t>
            </a:r>
            <a:r>
              <a:rPr lang="pt-PT" sz="2000" i="1" u="sng" dirty="0" err="1"/>
              <a:t>executions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order</a:t>
            </a:r>
            <a:endParaRPr lang="pt-PT" sz="2000" dirty="0"/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pt-PT" sz="2000" dirty="0" err="1"/>
              <a:t>Require</a:t>
            </a:r>
            <a:r>
              <a:rPr lang="pt-PT" sz="2000" dirty="0"/>
              <a:t> </a:t>
            </a:r>
            <a:r>
              <a:rPr lang="pt-PT" sz="2000" i="1" u="sng" dirty="0" err="1"/>
              <a:t>authorization</a:t>
            </a:r>
            <a:r>
              <a:rPr lang="pt-PT" sz="2000" i="1" u="sng" dirty="0"/>
              <a:t> </a:t>
            </a:r>
            <a:r>
              <a:rPr lang="pt-PT" sz="2000" i="1" u="sng" dirty="0" err="1"/>
              <a:t>and</a:t>
            </a:r>
            <a:r>
              <a:rPr lang="pt-PT" sz="2000" i="1" u="sng" dirty="0"/>
              <a:t> non-</a:t>
            </a:r>
            <a:r>
              <a:rPr lang="pt-PT" sz="2000" i="1" u="sng" dirty="0" err="1"/>
              <a:t>repudiation</a:t>
            </a:r>
            <a:r>
              <a:rPr lang="pt-PT" sz="2000" i="1" u="sng" dirty="0"/>
              <a:t> </a:t>
            </a:r>
            <a:r>
              <a:rPr lang="pt-PT" sz="2000" dirty="0" err="1"/>
              <a:t>from</a:t>
            </a:r>
            <a:r>
              <a:rPr lang="pt-PT" sz="2000" dirty="0"/>
              <a:t> </a:t>
            </a:r>
            <a:r>
              <a:rPr lang="pt-PT" sz="2000" dirty="0" err="1"/>
              <a:t>all</a:t>
            </a:r>
            <a:r>
              <a:rPr lang="pt-PT" sz="2000" dirty="0"/>
              <a:t> </a:t>
            </a:r>
            <a:r>
              <a:rPr lang="pt-PT" sz="2000" dirty="0" err="1"/>
              <a:t>owners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i="1" u="sng" dirty="0" err="1"/>
              <a:t>account</a:t>
            </a:r>
            <a:r>
              <a:rPr lang="pt-PT" sz="2000" i="1" u="sng" dirty="0"/>
              <a:t> </a:t>
            </a:r>
            <a:r>
              <a:rPr lang="pt-PT" sz="2000" i="1" u="sng" dirty="0" err="1"/>
              <a:t>with</a:t>
            </a:r>
            <a:r>
              <a:rPr lang="pt-PT" sz="2000" i="1" u="sng" dirty="0"/>
              <a:t> </a:t>
            </a:r>
            <a:r>
              <a:rPr lang="pt-PT" sz="2000" i="1" u="sng" dirty="0" err="1"/>
              <a:t>multiple</a:t>
            </a:r>
            <a:r>
              <a:rPr lang="pt-PT" sz="2000" i="1" u="sng" dirty="0"/>
              <a:t> </a:t>
            </a:r>
            <a:r>
              <a:rPr lang="pt-PT" sz="2000" i="1" u="sng" dirty="0" err="1"/>
              <a:t>owners</a:t>
            </a:r>
            <a:endParaRPr lang="pt-PT" sz="2000" i="1" u="sng" dirty="0"/>
          </a:p>
          <a:p>
            <a:pPr>
              <a:lnSpc>
                <a:spcPct val="200000"/>
              </a:lnSpc>
            </a:pPr>
            <a:endParaRPr lang="pt-PT" sz="2000" dirty="0"/>
          </a:p>
          <a:p>
            <a:pPr>
              <a:lnSpc>
                <a:spcPct val="200000"/>
              </a:lnSpc>
            </a:pPr>
            <a:endParaRPr lang="pt-PT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85114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79BABBE-CC87-19BA-5D75-774F65B0934A}"/>
              </a:ext>
            </a:extLst>
          </p:cNvPr>
          <p:cNvSpPr txBox="1"/>
          <p:nvPr/>
        </p:nvSpPr>
        <p:spPr>
          <a:xfrm>
            <a:off x="2401672" y="590893"/>
            <a:ext cx="7388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/>
              <a:t>Security</a:t>
            </a:r>
            <a:r>
              <a:rPr lang="pt-PT" sz="3200" b="1" dirty="0"/>
              <a:t> </a:t>
            </a:r>
            <a:r>
              <a:rPr lang="pt-PT" sz="3200" b="1" dirty="0" err="1"/>
              <a:t>Challenge</a:t>
            </a:r>
            <a:endParaRPr lang="pt-PT" sz="3200" b="1" dirty="0"/>
          </a:p>
        </p:txBody>
      </p:sp>
      <p:pic>
        <p:nvPicPr>
          <p:cNvPr id="1026" name="Picture 2" descr="MEMBROS - SIG HABITAT">
            <a:extLst>
              <a:ext uri="{FF2B5EF4-FFF2-40B4-BE49-F238E27FC236}">
                <a16:creationId xmlns:a16="http://schemas.microsoft.com/office/drawing/2014/main" id="{44E920C2-236E-1F94-E498-5B8D16F82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7" y="300116"/>
            <a:ext cx="2182713" cy="8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04A18CE-1A0F-4B27-C243-362F842722B7}"/>
              </a:ext>
            </a:extLst>
          </p:cNvPr>
          <p:cNvSpPr txBox="1"/>
          <p:nvPr/>
        </p:nvSpPr>
        <p:spPr>
          <a:xfrm>
            <a:off x="865159" y="1175668"/>
            <a:ext cx="10461682" cy="246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pt-PT" sz="1600" b="1" dirty="0" err="1"/>
              <a:t>Introduce</a:t>
            </a:r>
            <a:r>
              <a:rPr lang="pt-PT" sz="1600" b="1" dirty="0"/>
              <a:t> a </a:t>
            </a:r>
            <a:r>
              <a:rPr lang="pt-PT" sz="1600" b="1" i="1" u="sng" dirty="0" err="1"/>
              <a:t>new</a:t>
            </a:r>
            <a:r>
              <a:rPr lang="pt-PT" sz="1600" b="1" i="1" u="sng" dirty="0"/>
              <a:t> </a:t>
            </a:r>
            <a:r>
              <a:rPr lang="pt-PT" sz="1600" b="1" i="1" u="sng" dirty="0" err="1"/>
              <a:t>document</a:t>
            </a:r>
            <a:r>
              <a:rPr lang="pt-PT" sz="1600" b="1" i="1" u="sng" dirty="0"/>
              <a:t> </a:t>
            </a:r>
            <a:r>
              <a:rPr lang="pt-PT" sz="1600" b="1" i="1" u="sng" dirty="0" err="1"/>
              <a:t>format</a:t>
            </a:r>
            <a:r>
              <a:rPr lang="pt-PT" sz="1600" b="1" i="1" u="sng" dirty="0"/>
              <a:t> for </a:t>
            </a:r>
            <a:r>
              <a:rPr lang="pt-PT" sz="1600" b="1" i="1" u="sng" dirty="0" err="1"/>
              <a:t>payment</a:t>
            </a:r>
            <a:r>
              <a:rPr lang="pt-PT" sz="1600" b="1" i="1" u="sng" dirty="0"/>
              <a:t> </a:t>
            </a:r>
            <a:r>
              <a:rPr lang="pt-PT" sz="1600" b="1" i="1" u="sng" dirty="0" err="1"/>
              <a:t>orders</a:t>
            </a:r>
            <a:r>
              <a:rPr lang="pt-PT" sz="1600" b="1" i="1" u="sng" dirty="0"/>
              <a:t> </a:t>
            </a:r>
            <a:r>
              <a:rPr lang="pt-PT" sz="1600" b="1" dirty="0" err="1"/>
              <a:t>ensuring</a:t>
            </a:r>
            <a:r>
              <a:rPr lang="pt-PT" sz="1600" b="1" dirty="0"/>
              <a:t> </a:t>
            </a:r>
            <a:r>
              <a:rPr lang="pt-PT" sz="1600" b="1" dirty="0" err="1"/>
              <a:t>confidentiality</a:t>
            </a:r>
            <a:r>
              <a:rPr lang="pt-PT" sz="1600" b="1" dirty="0"/>
              <a:t>, </a:t>
            </a:r>
            <a:r>
              <a:rPr lang="pt-PT" sz="1600" b="1" dirty="0" err="1"/>
              <a:t>authenticity</a:t>
            </a:r>
            <a:r>
              <a:rPr lang="pt-PT" sz="1600" b="1" dirty="0"/>
              <a:t> </a:t>
            </a:r>
            <a:r>
              <a:rPr lang="pt-PT" sz="1600" b="1" dirty="0" err="1"/>
              <a:t>and</a:t>
            </a:r>
            <a:r>
              <a:rPr lang="pt-PT" sz="1600" b="1" dirty="0"/>
              <a:t> non-</a:t>
            </a:r>
            <a:r>
              <a:rPr lang="pt-PT" sz="1600" b="1" dirty="0" err="1"/>
              <a:t>repuditation</a:t>
            </a:r>
            <a:r>
              <a:rPr lang="pt-PT" sz="1600" b="1" dirty="0"/>
              <a:t> </a:t>
            </a:r>
          </a:p>
          <a:p>
            <a:pPr>
              <a:lnSpc>
                <a:spcPct val="200000"/>
              </a:lnSpc>
            </a:pPr>
            <a:endParaRPr lang="pt-PT" sz="2000" dirty="0"/>
          </a:p>
          <a:p>
            <a:pPr>
              <a:lnSpc>
                <a:spcPct val="200000"/>
              </a:lnSpc>
            </a:pPr>
            <a:endParaRPr lang="pt-PT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89ACF7-8960-5778-A98E-9A67A3D6C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843" y="2278280"/>
            <a:ext cx="3708343" cy="13657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710E8DF-73ED-E7B4-6A8C-53743E8F2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675" y="4228811"/>
            <a:ext cx="8690782" cy="20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9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79BABBE-CC87-19BA-5D75-774F65B0934A}"/>
              </a:ext>
            </a:extLst>
          </p:cNvPr>
          <p:cNvSpPr txBox="1"/>
          <p:nvPr/>
        </p:nvSpPr>
        <p:spPr>
          <a:xfrm>
            <a:off x="2401672" y="590893"/>
            <a:ext cx="7388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/>
              <a:t>Security</a:t>
            </a:r>
            <a:r>
              <a:rPr lang="pt-PT" sz="3200" b="1" dirty="0"/>
              <a:t> </a:t>
            </a:r>
            <a:r>
              <a:rPr lang="pt-PT" sz="3200" b="1" dirty="0" err="1"/>
              <a:t>Challenge</a:t>
            </a:r>
            <a:endParaRPr lang="pt-PT" sz="3200" b="1" dirty="0"/>
          </a:p>
        </p:txBody>
      </p:sp>
      <p:pic>
        <p:nvPicPr>
          <p:cNvPr id="1026" name="Picture 2" descr="MEMBROS - SIG HABITAT">
            <a:extLst>
              <a:ext uri="{FF2B5EF4-FFF2-40B4-BE49-F238E27FC236}">
                <a16:creationId xmlns:a16="http://schemas.microsoft.com/office/drawing/2014/main" id="{44E920C2-236E-1F94-E498-5B8D16F82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7" y="300116"/>
            <a:ext cx="2182713" cy="8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04A18CE-1A0F-4B27-C243-362F842722B7}"/>
              </a:ext>
            </a:extLst>
          </p:cNvPr>
          <p:cNvSpPr txBox="1"/>
          <p:nvPr/>
        </p:nvSpPr>
        <p:spPr>
          <a:xfrm>
            <a:off x="865159" y="1175668"/>
            <a:ext cx="10461682" cy="246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 startAt="2"/>
            </a:pPr>
            <a:r>
              <a:rPr lang="pt-PT" sz="1600" b="1" dirty="0" err="1"/>
              <a:t>Implement</a:t>
            </a:r>
            <a:r>
              <a:rPr lang="pt-PT" sz="1600" b="1" dirty="0"/>
              <a:t> </a:t>
            </a:r>
            <a:r>
              <a:rPr lang="pt-PT" sz="1600" b="1" dirty="0" err="1"/>
              <a:t>robust</a:t>
            </a:r>
            <a:r>
              <a:rPr lang="pt-PT" sz="1600" b="1" dirty="0"/>
              <a:t> </a:t>
            </a:r>
            <a:r>
              <a:rPr lang="pt-PT" sz="1600" b="1" dirty="0" err="1"/>
              <a:t>freshness</a:t>
            </a:r>
            <a:r>
              <a:rPr lang="pt-PT" sz="1600" b="1" dirty="0"/>
              <a:t> </a:t>
            </a:r>
            <a:r>
              <a:rPr lang="pt-PT" sz="1600" b="1" dirty="0" err="1"/>
              <a:t>measures</a:t>
            </a:r>
            <a:r>
              <a:rPr lang="pt-PT" sz="1600" b="1" dirty="0"/>
              <a:t> to </a:t>
            </a:r>
            <a:r>
              <a:rPr lang="pt-PT" sz="1600" b="1" i="1" u="sng" dirty="0" err="1"/>
              <a:t>prevent</a:t>
            </a:r>
            <a:r>
              <a:rPr lang="pt-PT" sz="1600" b="1" i="1" u="sng" dirty="0"/>
              <a:t> </a:t>
            </a:r>
            <a:r>
              <a:rPr lang="pt-PT" sz="1600" b="1" i="1" u="sng" dirty="0" err="1"/>
              <a:t>duplicate</a:t>
            </a:r>
            <a:r>
              <a:rPr lang="pt-PT" sz="1600" b="1" i="1" u="sng" dirty="0"/>
              <a:t> </a:t>
            </a:r>
            <a:r>
              <a:rPr lang="pt-PT" sz="1600" b="1" i="1" u="sng" dirty="0" err="1"/>
              <a:t>executions</a:t>
            </a:r>
            <a:r>
              <a:rPr lang="pt-PT" sz="1600" b="1" dirty="0"/>
              <a:t> </a:t>
            </a:r>
            <a:r>
              <a:rPr lang="pt-PT" sz="1600" b="1" dirty="0" err="1"/>
              <a:t>of</a:t>
            </a:r>
            <a:r>
              <a:rPr lang="pt-PT" sz="1600" b="1" dirty="0"/>
              <a:t> </a:t>
            </a:r>
            <a:r>
              <a:rPr lang="pt-PT" sz="1600" b="1" dirty="0" err="1"/>
              <a:t>the</a:t>
            </a:r>
            <a:r>
              <a:rPr lang="pt-PT" sz="1600" b="1" dirty="0"/>
              <a:t> </a:t>
            </a:r>
            <a:r>
              <a:rPr lang="pt-PT" sz="1600" b="1" dirty="0" err="1"/>
              <a:t>order</a:t>
            </a:r>
            <a:endParaRPr lang="pt-PT" sz="1600" b="1" dirty="0"/>
          </a:p>
          <a:p>
            <a:pPr>
              <a:lnSpc>
                <a:spcPct val="200000"/>
              </a:lnSpc>
            </a:pPr>
            <a:endParaRPr lang="pt-PT" sz="2000" dirty="0"/>
          </a:p>
          <a:p>
            <a:pPr>
              <a:lnSpc>
                <a:spcPct val="200000"/>
              </a:lnSpc>
            </a:pPr>
            <a:endParaRPr lang="pt-PT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095F62E-C689-7A74-98F5-31450BABE3F8}"/>
              </a:ext>
            </a:extLst>
          </p:cNvPr>
          <p:cNvSpPr txBox="1"/>
          <p:nvPr/>
        </p:nvSpPr>
        <p:spPr>
          <a:xfrm>
            <a:off x="3233351" y="3290093"/>
            <a:ext cx="57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SEQUENCE NUMBER AND TIMESTAMP FOR EACH TRANSATION AND SERVER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0145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79BABBE-CC87-19BA-5D75-774F65B0934A}"/>
              </a:ext>
            </a:extLst>
          </p:cNvPr>
          <p:cNvSpPr txBox="1"/>
          <p:nvPr/>
        </p:nvSpPr>
        <p:spPr>
          <a:xfrm>
            <a:off x="2401672" y="590893"/>
            <a:ext cx="7388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/>
              <a:t>Security</a:t>
            </a:r>
            <a:r>
              <a:rPr lang="pt-PT" sz="3200" b="1" dirty="0"/>
              <a:t> </a:t>
            </a:r>
            <a:r>
              <a:rPr lang="pt-PT" sz="3200" b="1" dirty="0" err="1"/>
              <a:t>Challenge</a:t>
            </a:r>
            <a:endParaRPr lang="pt-PT" sz="3200" b="1" dirty="0"/>
          </a:p>
        </p:txBody>
      </p:sp>
      <p:pic>
        <p:nvPicPr>
          <p:cNvPr id="1026" name="Picture 2" descr="MEMBROS - SIG HABITAT">
            <a:extLst>
              <a:ext uri="{FF2B5EF4-FFF2-40B4-BE49-F238E27FC236}">
                <a16:creationId xmlns:a16="http://schemas.microsoft.com/office/drawing/2014/main" id="{44E920C2-236E-1F94-E498-5B8D16F82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7" y="300116"/>
            <a:ext cx="2182713" cy="8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04A18CE-1A0F-4B27-C243-362F842722B7}"/>
              </a:ext>
            </a:extLst>
          </p:cNvPr>
          <p:cNvSpPr txBox="1"/>
          <p:nvPr/>
        </p:nvSpPr>
        <p:spPr>
          <a:xfrm>
            <a:off x="865159" y="972466"/>
            <a:ext cx="10461682" cy="246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 startAt="3"/>
            </a:pPr>
            <a:r>
              <a:rPr lang="pt-PT" sz="1600" b="1" dirty="0" err="1"/>
              <a:t>Require</a:t>
            </a:r>
            <a:r>
              <a:rPr lang="pt-PT" sz="1600" b="1" dirty="0"/>
              <a:t> </a:t>
            </a:r>
            <a:r>
              <a:rPr lang="pt-PT" sz="1600" b="1" i="1" u="sng" dirty="0" err="1"/>
              <a:t>authorization</a:t>
            </a:r>
            <a:r>
              <a:rPr lang="pt-PT" sz="1600" b="1" i="1" u="sng" dirty="0"/>
              <a:t> </a:t>
            </a:r>
            <a:r>
              <a:rPr lang="pt-PT" sz="1600" b="1" i="1" u="sng" dirty="0" err="1"/>
              <a:t>and</a:t>
            </a:r>
            <a:r>
              <a:rPr lang="pt-PT" sz="1600" b="1" i="1" u="sng" dirty="0"/>
              <a:t> non-</a:t>
            </a:r>
            <a:r>
              <a:rPr lang="pt-PT" sz="1600" b="1" i="1" u="sng" dirty="0" err="1"/>
              <a:t>repudiation</a:t>
            </a:r>
            <a:r>
              <a:rPr lang="pt-PT" sz="1600" b="1" i="1" u="sng" dirty="0"/>
              <a:t> </a:t>
            </a:r>
            <a:r>
              <a:rPr lang="pt-PT" sz="1600" b="1" dirty="0" err="1"/>
              <a:t>from</a:t>
            </a:r>
            <a:r>
              <a:rPr lang="pt-PT" sz="1600" b="1" dirty="0"/>
              <a:t> </a:t>
            </a:r>
            <a:r>
              <a:rPr lang="pt-PT" sz="1600" b="1" dirty="0" err="1"/>
              <a:t>all</a:t>
            </a:r>
            <a:r>
              <a:rPr lang="pt-PT" sz="1600" b="1" dirty="0"/>
              <a:t> </a:t>
            </a:r>
            <a:r>
              <a:rPr lang="pt-PT" sz="1600" b="1" dirty="0" err="1"/>
              <a:t>owners</a:t>
            </a:r>
            <a:r>
              <a:rPr lang="pt-PT" sz="1600" b="1" dirty="0"/>
              <a:t> </a:t>
            </a:r>
            <a:r>
              <a:rPr lang="pt-PT" sz="1600" b="1" dirty="0" err="1"/>
              <a:t>of</a:t>
            </a:r>
            <a:r>
              <a:rPr lang="pt-PT" sz="1600" b="1" dirty="0"/>
              <a:t> </a:t>
            </a:r>
            <a:r>
              <a:rPr lang="pt-PT" sz="1600" b="1" dirty="0" err="1"/>
              <a:t>an</a:t>
            </a:r>
            <a:r>
              <a:rPr lang="pt-PT" sz="1600" b="1" dirty="0"/>
              <a:t> </a:t>
            </a:r>
            <a:r>
              <a:rPr lang="pt-PT" sz="1600" b="1" i="1" u="sng" dirty="0" err="1"/>
              <a:t>account</a:t>
            </a:r>
            <a:r>
              <a:rPr lang="pt-PT" sz="1600" b="1" i="1" u="sng" dirty="0"/>
              <a:t> </a:t>
            </a:r>
            <a:r>
              <a:rPr lang="pt-PT" sz="1600" b="1" i="1" u="sng" dirty="0" err="1"/>
              <a:t>with</a:t>
            </a:r>
            <a:r>
              <a:rPr lang="pt-PT" sz="1600" b="1" i="1" u="sng" dirty="0"/>
              <a:t> </a:t>
            </a:r>
            <a:r>
              <a:rPr lang="pt-PT" sz="1600" b="1" i="1" u="sng" dirty="0" err="1"/>
              <a:t>multiple</a:t>
            </a:r>
            <a:r>
              <a:rPr lang="pt-PT" sz="1600" b="1" i="1" u="sng" dirty="0"/>
              <a:t> </a:t>
            </a:r>
            <a:r>
              <a:rPr lang="pt-PT" sz="1600" b="1" i="1" u="sng" dirty="0" err="1"/>
              <a:t>owners</a:t>
            </a:r>
            <a:endParaRPr lang="pt-PT" sz="1600" b="1" i="1" u="sng" dirty="0"/>
          </a:p>
          <a:p>
            <a:pPr>
              <a:lnSpc>
                <a:spcPct val="200000"/>
              </a:lnSpc>
            </a:pPr>
            <a:endParaRPr lang="pt-PT" sz="2000" dirty="0"/>
          </a:p>
          <a:p>
            <a:pPr>
              <a:lnSpc>
                <a:spcPct val="200000"/>
              </a:lnSpc>
            </a:pPr>
            <a:endParaRPr lang="pt-PT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095F62E-C689-7A74-98F5-31450BABE3F8}"/>
              </a:ext>
            </a:extLst>
          </p:cNvPr>
          <p:cNvSpPr txBox="1"/>
          <p:nvPr/>
        </p:nvSpPr>
        <p:spPr>
          <a:xfrm>
            <a:off x="1705232" y="6267107"/>
            <a:ext cx="8781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 OF EACH TRADED MESSAGE ENSURE NON-REPUDIATION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2226EC-07F9-21B3-27F6-75F4F64C8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54" y="1605244"/>
            <a:ext cx="10813970" cy="21152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DD213E1-FBCC-D453-E832-9187C7A45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996" y="3848922"/>
            <a:ext cx="10813970" cy="2313240"/>
          </a:xfrm>
          <a:prstGeom prst="rect">
            <a:avLst/>
          </a:prstGeom>
        </p:spPr>
      </p:pic>
      <p:sp>
        <p:nvSpPr>
          <p:cNvPr id="12" name="Seta: Em Ângulo 11">
            <a:extLst>
              <a:ext uri="{FF2B5EF4-FFF2-40B4-BE49-F238E27FC236}">
                <a16:creationId xmlns:a16="http://schemas.microsoft.com/office/drawing/2014/main" id="{BF52916F-0703-A914-D67C-6EC78CBE373D}"/>
              </a:ext>
            </a:extLst>
          </p:cNvPr>
          <p:cNvSpPr/>
          <p:nvPr/>
        </p:nvSpPr>
        <p:spPr>
          <a:xfrm rot="6117517">
            <a:off x="11320278" y="3204361"/>
            <a:ext cx="558672" cy="449278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31B9D3F-D7F8-4E4D-B87C-7AAC0524E2E0}"/>
              </a:ext>
            </a:extLst>
          </p:cNvPr>
          <p:cNvSpPr/>
          <p:nvPr/>
        </p:nvSpPr>
        <p:spPr>
          <a:xfrm>
            <a:off x="306487" y="2427111"/>
            <a:ext cx="2843113" cy="361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D519C02-0631-C369-3593-A144E1E47499}"/>
              </a:ext>
            </a:extLst>
          </p:cNvPr>
          <p:cNvSpPr/>
          <p:nvPr/>
        </p:nvSpPr>
        <p:spPr>
          <a:xfrm>
            <a:off x="6327831" y="5224534"/>
            <a:ext cx="3177413" cy="419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CC7CE1A-0E7E-7B5E-F634-67EA5A4DBB57}"/>
              </a:ext>
            </a:extLst>
          </p:cNvPr>
          <p:cNvSpPr/>
          <p:nvPr/>
        </p:nvSpPr>
        <p:spPr>
          <a:xfrm>
            <a:off x="2620726" y="5779542"/>
            <a:ext cx="3177413" cy="4199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A7F8984-A43C-50FA-5C88-9D4317879E8D}"/>
              </a:ext>
            </a:extLst>
          </p:cNvPr>
          <p:cNvSpPr/>
          <p:nvPr/>
        </p:nvSpPr>
        <p:spPr>
          <a:xfrm>
            <a:off x="7982567" y="5703412"/>
            <a:ext cx="3177413" cy="4199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848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79BABBE-CC87-19BA-5D75-774F65B0934A}"/>
              </a:ext>
            </a:extLst>
          </p:cNvPr>
          <p:cNvSpPr txBox="1"/>
          <p:nvPr/>
        </p:nvSpPr>
        <p:spPr>
          <a:xfrm>
            <a:off x="2401672" y="590893"/>
            <a:ext cx="7388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/>
              <a:t>Main</a:t>
            </a:r>
            <a:r>
              <a:rPr lang="pt-PT" sz="3200" b="1" dirty="0"/>
              <a:t> </a:t>
            </a:r>
            <a:r>
              <a:rPr lang="pt-PT" sz="3200" b="1" dirty="0" err="1"/>
              <a:t>Results</a:t>
            </a:r>
            <a:r>
              <a:rPr lang="pt-PT" sz="3200" b="1" dirty="0"/>
              <a:t> </a:t>
            </a:r>
            <a:r>
              <a:rPr lang="pt-PT" sz="3200" b="1" dirty="0" err="1"/>
              <a:t>and</a:t>
            </a:r>
            <a:r>
              <a:rPr lang="pt-PT" sz="3200" b="1" dirty="0"/>
              <a:t> </a:t>
            </a:r>
            <a:r>
              <a:rPr lang="pt-PT" sz="3200" b="1" dirty="0" err="1"/>
              <a:t>Conclusions</a:t>
            </a:r>
            <a:endParaRPr lang="pt-PT" sz="3200" b="1" dirty="0"/>
          </a:p>
        </p:txBody>
      </p:sp>
      <p:pic>
        <p:nvPicPr>
          <p:cNvPr id="1026" name="Picture 2" descr="MEMBROS - SIG HABITAT">
            <a:extLst>
              <a:ext uri="{FF2B5EF4-FFF2-40B4-BE49-F238E27FC236}">
                <a16:creationId xmlns:a16="http://schemas.microsoft.com/office/drawing/2014/main" id="{44E920C2-236E-1F94-E498-5B8D16F82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7" y="300116"/>
            <a:ext cx="2182713" cy="8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2C1BFD2-5641-1A0A-2F6E-68561F301070}"/>
              </a:ext>
            </a:extLst>
          </p:cNvPr>
          <p:cNvSpPr txBox="1"/>
          <p:nvPr/>
        </p:nvSpPr>
        <p:spPr>
          <a:xfrm>
            <a:off x="1380066" y="1717706"/>
            <a:ext cx="9431867" cy="308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security framework implemented in the project is a robust and comprehensive solution</a:t>
            </a:r>
            <a:endParaRPr 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Recognize the inherent impossibility of complete security</a:t>
            </a:r>
            <a:endParaRPr 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One potential improvement is introducing secure and encrypted password for each client stored in database while account creation</a:t>
            </a:r>
          </a:p>
        </p:txBody>
      </p:sp>
    </p:spTree>
    <p:extLst>
      <p:ext uri="{BB962C8B-B14F-4D97-AF65-F5344CB8AC3E}">
        <p14:creationId xmlns:p14="http://schemas.microsoft.com/office/powerpoint/2010/main" val="2880007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267</Words>
  <Application>Microsoft Office PowerPoint</Application>
  <PresentationFormat>Ecrã Panorâmico</PresentationFormat>
  <Paragraphs>52</Paragraphs>
  <Slides>9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Rodrigues</dc:creator>
  <cp:lastModifiedBy>Pedro Rodrigues</cp:lastModifiedBy>
  <cp:revision>1</cp:revision>
  <dcterms:created xsi:type="dcterms:W3CDTF">2023-12-28T21:31:59Z</dcterms:created>
  <dcterms:modified xsi:type="dcterms:W3CDTF">2024-01-03T19:49:51Z</dcterms:modified>
</cp:coreProperties>
</file>