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>
      <p:cViewPr varScale="1">
        <p:scale>
          <a:sx n="77" d="100"/>
          <a:sy n="77" d="100"/>
        </p:scale>
        <p:origin x="75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89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965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07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422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41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01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2042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095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27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8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21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86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957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33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2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562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47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564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8963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s2392214/POWER-POINT-2-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https://github.com/tomas2392214/POWER-POINT-2-.git</a:t>
            </a:r>
            <a:endParaRPr lang="es-E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s-CL" sz="2400" spc="13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328807"/>
            <a:ext cx="11734799" cy="36086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2541</Words>
  <Application>Microsoft Office PowerPoint</Application>
  <PresentationFormat>Panorámica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Carlito</vt:lpstr>
      <vt:lpstr>Century Gothic</vt:lpstr>
      <vt:lpstr>Wingdings 3</vt:lpstr>
      <vt:lpstr>Sector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tomas saso</cp:lastModifiedBy>
  <cp:revision>4</cp:revision>
  <dcterms:created xsi:type="dcterms:W3CDTF">2021-08-26T16:53:12Z</dcterms:created>
  <dcterms:modified xsi:type="dcterms:W3CDTF">2024-12-15T04:21:11Z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