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ňaze" userId="40677637-cd6a-4c91-9dcf-629dc9dfff03" providerId="ADAL" clId="{C8D4145A-32E1-4756-AF8D-DEC4E8549694}"/>
    <pc:docChg chg="undo addSld delSld modSld">
      <pc:chgData name="Adam Kňaze" userId="40677637-cd6a-4c91-9dcf-629dc9dfff03" providerId="ADAL" clId="{C8D4145A-32E1-4756-AF8D-DEC4E8549694}" dt="2017-09-28T11:32:40.135" v="4" actId="20577"/>
      <pc:docMkLst>
        <pc:docMk/>
      </pc:docMkLst>
      <pc:sldChg chg="modSp">
        <pc:chgData name="Adam Kňaze" userId="40677637-cd6a-4c91-9dcf-629dc9dfff03" providerId="ADAL" clId="{C8D4145A-32E1-4756-AF8D-DEC4E8549694}" dt="2017-09-28T11:32:40.135" v="4" actId="20577"/>
        <pc:sldMkLst>
          <pc:docMk/>
          <pc:sldMk cId="3397301624" sldId="257"/>
        </pc:sldMkLst>
        <pc:spChg chg="mod">
          <ac:chgData name="Adam Kňaze" userId="40677637-cd6a-4c91-9dcf-629dc9dfff03" providerId="ADAL" clId="{C8D4145A-32E1-4756-AF8D-DEC4E8549694}" dt="2017-09-28T11:32:40.135" v="4" actId="20577"/>
          <ac:spMkLst>
            <pc:docMk/>
            <pc:sldMk cId="3397301624" sldId="257"/>
            <ac:spMk id="2" creationId="{C9659C53-5DD8-4176-A8DD-A34C406479BC}"/>
          </ac:spMkLst>
        </pc:spChg>
      </pc:sldChg>
      <pc:sldChg chg="add del">
        <pc:chgData name="Adam Kňaze" userId="40677637-cd6a-4c91-9dcf-629dc9dfff03" providerId="ADAL" clId="{C8D4145A-32E1-4756-AF8D-DEC4E8549694}" dt="2017-09-28T11:31:29.370" v="1" actId="2696"/>
        <pc:sldMkLst>
          <pc:docMk/>
          <pc:sldMk cId="51605229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8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9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75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08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26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868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69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46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953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97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3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1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2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25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56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94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21D7-3303-4C44-AED1-56BE804275DE}" type="datetimeFigureOut">
              <a:rPr lang="sk-SK" smtClean="0"/>
              <a:t>28.09.2017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76DA2-C355-4F0E-8E0B-5EA107C8AB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467939-6A78-47AD-B47D-992367884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Interakcia človeka s počítačom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34A402-094A-4CD5-A511-587D78812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09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59C53-5DD8-4176-A8DD-A34C4064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www.urobsisamzoznam.sk/recepty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0C38CE-C992-4F99-B6B8-4E3036DA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413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Klady</a:t>
            </a:r>
          </a:p>
          <a:p>
            <a:r>
              <a:rPr lang="sk-SK" sz="2400" dirty="0"/>
              <a:t>Esteticky pekný dizajn</a:t>
            </a:r>
          </a:p>
          <a:p>
            <a:r>
              <a:rPr lang="sk-SK" sz="2400" dirty="0"/>
              <a:t>Odporúčania na ďalšie podobné články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C69C67D7-EBEA-4548-BC59-4B88C47EF5E8}"/>
              </a:ext>
            </a:extLst>
          </p:cNvPr>
          <p:cNvSpPr txBox="1">
            <a:spLocks/>
          </p:cNvSpPr>
          <p:nvPr/>
        </p:nvSpPr>
        <p:spPr>
          <a:xfrm>
            <a:off x="54017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Zápory</a:t>
            </a:r>
          </a:p>
          <a:p>
            <a:r>
              <a:rPr lang="sk-SK" sz="2400" dirty="0"/>
              <a:t>Chýbajú podkategórie</a:t>
            </a:r>
          </a:p>
          <a:p>
            <a:r>
              <a:rPr lang="sk-SK" sz="2400" dirty="0"/>
              <a:t>Absencia vyhľadávania v rámci kategórie</a:t>
            </a:r>
          </a:p>
          <a:p>
            <a:r>
              <a:rPr lang="sk-SK" sz="2400" dirty="0"/>
              <a:t>Chýba stránkovanie navrchu</a:t>
            </a:r>
          </a:p>
        </p:txBody>
      </p:sp>
    </p:spTree>
    <p:extLst>
      <p:ext uri="{BB962C8B-B14F-4D97-AF65-F5344CB8AC3E}">
        <p14:creationId xmlns:p14="http://schemas.microsoft.com/office/powerpoint/2010/main" val="33973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3FB33-A59C-4975-B73D-D0F19D2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79612D-25DD-44FE-9D05-34D30DD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653CA4F-A8C6-4998-BB62-74CFD34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1094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70075-52C5-4720-99CE-BC22E95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www.nanicmama.sme.sk/recepty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FA6A30E-A955-48B9-A944-32BD5FF3145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2400" dirty="0"/>
              <a:t>Klady</a:t>
            </a:r>
          </a:p>
          <a:p>
            <a:r>
              <a:rPr lang="sk-SK" sz="2400" dirty="0"/>
              <a:t>Výber kategórie</a:t>
            </a:r>
          </a:p>
          <a:p>
            <a:r>
              <a:rPr lang="sk-SK" sz="2400" dirty="0"/>
              <a:t>Zhrnutie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2979BABE-7FF1-47AB-824E-EDB694B7572A}"/>
              </a:ext>
            </a:extLst>
          </p:cNvPr>
          <p:cNvSpPr txBox="1">
            <a:spLocks/>
          </p:cNvSpPr>
          <p:nvPr/>
        </p:nvSpPr>
        <p:spPr>
          <a:xfrm>
            <a:off x="5401734" y="2160589"/>
            <a:ext cx="39413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Zápory</a:t>
            </a:r>
          </a:p>
          <a:p>
            <a:r>
              <a:rPr lang="sk-SK" sz="2400" dirty="0"/>
              <a:t>Pri niektorých sekciách (napr. torty) spomínaný výber kategórie záhadne zmizne</a:t>
            </a:r>
          </a:p>
          <a:p>
            <a:r>
              <a:rPr lang="sk-SK" sz="2400" dirty="0"/>
              <a:t>Zmena údajov v zhrnutí </a:t>
            </a:r>
            <a:r>
              <a:rPr lang="sk-SK" sz="2400" dirty="0" err="1"/>
              <a:t>refreshne</a:t>
            </a:r>
            <a:r>
              <a:rPr lang="sk-SK" sz="2400" dirty="0"/>
              <a:t> stránku</a:t>
            </a:r>
          </a:p>
        </p:txBody>
      </p:sp>
    </p:spTree>
    <p:extLst>
      <p:ext uri="{BB962C8B-B14F-4D97-AF65-F5344CB8AC3E}">
        <p14:creationId xmlns:p14="http://schemas.microsoft.com/office/powerpoint/2010/main" val="360039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C1116FB9-6276-4E23-9F00-DE20312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0"/>
            <a:ext cx="10467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BAD28-B1F9-4C7F-8CC7-7AA5E672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www.oblubenerecepty.sk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8C247D52-308C-4BAD-9BA3-D51BF37F061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553685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Príklad na </a:t>
            </a:r>
            <a:r>
              <a:rPr lang="sk-SK" sz="2400" dirty="0" err="1"/>
              <a:t>bad</a:t>
            </a:r>
            <a:r>
              <a:rPr lang="sk-SK" sz="2400" dirty="0"/>
              <a:t> dizajn</a:t>
            </a:r>
          </a:p>
          <a:p>
            <a:r>
              <a:rPr lang="sk-SK" sz="2400" dirty="0"/>
              <a:t>Absencia náhľadov</a:t>
            </a:r>
          </a:p>
          <a:p>
            <a:r>
              <a:rPr lang="sk-SK" sz="2400" dirty="0"/>
              <a:t>Len celostránkové vyhľadávanie</a:t>
            </a:r>
          </a:p>
          <a:p>
            <a:r>
              <a:rPr lang="sk-SK" sz="2400" dirty="0"/>
              <a:t>Trochu neprehľadné suroviny</a:t>
            </a:r>
          </a:p>
          <a:p>
            <a:r>
              <a:rPr lang="sk-SK" sz="2400" dirty="0"/>
              <a:t>Pri menšom písme nečitateľný font</a:t>
            </a:r>
          </a:p>
          <a:p>
            <a:r>
              <a:rPr lang="sk-SK" sz="2400" dirty="0"/>
              <a:t>Málo receptov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083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E900215A-7B7C-44AE-A121-87BAB291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4" y="0"/>
            <a:ext cx="10527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25BF5-E1E4-4D80-AE3B-D2B62D47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www.mimibazar.sk/recepty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63AEEB-CA3A-4507-B6B4-EA34AB2B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dirty="0"/>
              <a:t>Príklad na </a:t>
            </a:r>
            <a:r>
              <a:rPr lang="sk-SK" sz="2400" dirty="0" err="1"/>
              <a:t>bad</a:t>
            </a:r>
            <a:r>
              <a:rPr lang="sk-SK" sz="2400" dirty="0"/>
              <a:t> dizajn</a:t>
            </a:r>
          </a:p>
          <a:p>
            <a:r>
              <a:rPr lang="sk-SK" sz="2400" dirty="0"/>
              <a:t>Veľmi veľa textu</a:t>
            </a:r>
          </a:p>
          <a:p>
            <a:r>
              <a:rPr lang="sk-SK" sz="2400" dirty="0"/>
              <a:t>Neprehľadné kategórie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894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034C3-E021-4292-B27D-3F8B26A5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ED8091-9758-4D11-8946-4F59982E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F126F26-D82E-4974-B1EC-51EB62D3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1" y="0"/>
            <a:ext cx="1164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104</Words>
  <Application>Microsoft Office PowerPoint</Application>
  <PresentationFormat>Širokouhlá</PresentationFormat>
  <Paragraphs>27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Interakcia človeka s počítačom</vt:lpstr>
      <vt:lpstr>www.urobsisamzoznam.sk/recepty</vt:lpstr>
      <vt:lpstr>Prezentácia programu PowerPoint</vt:lpstr>
      <vt:lpstr>www.nanicmama.sme.sk/recepty</vt:lpstr>
      <vt:lpstr>Prezentácia programu PowerPoint</vt:lpstr>
      <vt:lpstr>www.oblubenerecepty.sk</vt:lpstr>
      <vt:lpstr>Prezentácia programu PowerPoint</vt:lpstr>
      <vt:lpstr>www.mimibazar.sk/recepty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Interakcia človeka s počítačom</dc:title>
  <dc:creator>Daniel Gábriš</dc:creator>
  <cp:lastModifiedBy>Adam Kňaze</cp:lastModifiedBy>
  <cp:revision>3</cp:revision>
  <dcterms:created xsi:type="dcterms:W3CDTF">2017-09-25T08:01:50Z</dcterms:created>
  <dcterms:modified xsi:type="dcterms:W3CDTF">2017-09-28T11:32:48Z</dcterms:modified>
</cp:coreProperties>
</file>