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6.emf"/><Relationship Id="rId21" Type="http://schemas.openxmlformats.org/officeDocument/2006/relationships/image" Target="../media/image20.emf"/><Relationship Id="rId42" Type="http://schemas.openxmlformats.org/officeDocument/2006/relationships/image" Target="../media/image41.emf"/><Relationship Id="rId63" Type="http://schemas.openxmlformats.org/officeDocument/2006/relationships/image" Target="../media/image62.emf"/><Relationship Id="rId84" Type="http://schemas.openxmlformats.org/officeDocument/2006/relationships/image" Target="../media/image83.emf"/><Relationship Id="rId138" Type="http://schemas.openxmlformats.org/officeDocument/2006/relationships/image" Target="../media/image137.emf"/><Relationship Id="rId159" Type="http://schemas.openxmlformats.org/officeDocument/2006/relationships/image" Target="../media/image158.emf"/><Relationship Id="rId170" Type="http://schemas.openxmlformats.org/officeDocument/2006/relationships/image" Target="../media/image169.emf"/><Relationship Id="rId191" Type="http://schemas.openxmlformats.org/officeDocument/2006/relationships/image" Target="../media/image190.emf"/><Relationship Id="rId205" Type="http://schemas.openxmlformats.org/officeDocument/2006/relationships/image" Target="../media/image204.emf"/><Relationship Id="rId107" Type="http://schemas.openxmlformats.org/officeDocument/2006/relationships/image" Target="../media/image106.emf"/><Relationship Id="rId11" Type="http://schemas.openxmlformats.org/officeDocument/2006/relationships/image" Target="../media/image10.emf"/><Relationship Id="rId32" Type="http://schemas.openxmlformats.org/officeDocument/2006/relationships/image" Target="../media/image31.emf"/><Relationship Id="rId53" Type="http://schemas.openxmlformats.org/officeDocument/2006/relationships/image" Target="../media/image52.emf"/><Relationship Id="rId74" Type="http://schemas.openxmlformats.org/officeDocument/2006/relationships/image" Target="../media/image73.emf"/><Relationship Id="rId128" Type="http://schemas.openxmlformats.org/officeDocument/2006/relationships/image" Target="../media/image127.emf"/><Relationship Id="rId149" Type="http://schemas.openxmlformats.org/officeDocument/2006/relationships/image" Target="../media/image148.emf"/><Relationship Id="rId5" Type="http://schemas.openxmlformats.org/officeDocument/2006/relationships/image" Target="../media/image4.emf"/><Relationship Id="rId90" Type="http://schemas.openxmlformats.org/officeDocument/2006/relationships/image" Target="../media/image89.emf"/><Relationship Id="rId95" Type="http://schemas.openxmlformats.org/officeDocument/2006/relationships/image" Target="../media/image94.emf"/><Relationship Id="rId160" Type="http://schemas.openxmlformats.org/officeDocument/2006/relationships/image" Target="../media/image159.emf"/><Relationship Id="rId165" Type="http://schemas.openxmlformats.org/officeDocument/2006/relationships/image" Target="../media/image164.emf"/><Relationship Id="rId181" Type="http://schemas.openxmlformats.org/officeDocument/2006/relationships/image" Target="../media/image180.emf"/><Relationship Id="rId186" Type="http://schemas.openxmlformats.org/officeDocument/2006/relationships/image" Target="../media/image185.emf"/><Relationship Id="rId216" Type="http://schemas.openxmlformats.org/officeDocument/2006/relationships/image" Target="../media/image215.emf"/><Relationship Id="rId211" Type="http://schemas.openxmlformats.org/officeDocument/2006/relationships/image" Target="../media/image210.emf"/><Relationship Id="rId22" Type="http://schemas.openxmlformats.org/officeDocument/2006/relationships/image" Target="../media/image21.emf"/><Relationship Id="rId27" Type="http://schemas.openxmlformats.org/officeDocument/2006/relationships/image" Target="../media/image26.emf"/><Relationship Id="rId43" Type="http://schemas.openxmlformats.org/officeDocument/2006/relationships/image" Target="../media/image42.emf"/><Relationship Id="rId48" Type="http://schemas.openxmlformats.org/officeDocument/2006/relationships/image" Target="../media/image47.emf"/><Relationship Id="rId64" Type="http://schemas.openxmlformats.org/officeDocument/2006/relationships/image" Target="../media/image63.emf"/><Relationship Id="rId69" Type="http://schemas.openxmlformats.org/officeDocument/2006/relationships/image" Target="../media/image68.emf"/><Relationship Id="rId113" Type="http://schemas.openxmlformats.org/officeDocument/2006/relationships/image" Target="../media/image112.emf"/><Relationship Id="rId118" Type="http://schemas.openxmlformats.org/officeDocument/2006/relationships/image" Target="../media/image117.emf"/><Relationship Id="rId134" Type="http://schemas.openxmlformats.org/officeDocument/2006/relationships/image" Target="../media/image133.emf"/><Relationship Id="rId139" Type="http://schemas.openxmlformats.org/officeDocument/2006/relationships/image" Target="../media/image138.emf"/><Relationship Id="rId80" Type="http://schemas.openxmlformats.org/officeDocument/2006/relationships/image" Target="../media/image79.emf"/><Relationship Id="rId85" Type="http://schemas.openxmlformats.org/officeDocument/2006/relationships/image" Target="../media/image84.emf"/><Relationship Id="rId150" Type="http://schemas.openxmlformats.org/officeDocument/2006/relationships/image" Target="../media/image149.emf"/><Relationship Id="rId155" Type="http://schemas.openxmlformats.org/officeDocument/2006/relationships/image" Target="../media/image154.emf"/><Relationship Id="rId171" Type="http://schemas.openxmlformats.org/officeDocument/2006/relationships/image" Target="../media/image170.emf"/><Relationship Id="rId176" Type="http://schemas.openxmlformats.org/officeDocument/2006/relationships/image" Target="../media/image175.emf"/><Relationship Id="rId192" Type="http://schemas.openxmlformats.org/officeDocument/2006/relationships/image" Target="../media/image191.emf"/><Relationship Id="rId197" Type="http://schemas.openxmlformats.org/officeDocument/2006/relationships/image" Target="../media/image196.emf"/><Relationship Id="rId206" Type="http://schemas.openxmlformats.org/officeDocument/2006/relationships/image" Target="../media/image205.emf"/><Relationship Id="rId201" Type="http://schemas.openxmlformats.org/officeDocument/2006/relationships/image" Target="../media/image200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33" Type="http://schemas.openxmlformats.org/officeDocument/2006/relationships/image" Target="../media/image32.emf"/><Relationship Id="rId38" Type="http://schemas.openxmlformats.org/officeDocument/2006/relationships/image" Target="../media/image37.emf"/><Relationship Id="rId59" Type="http://schemas.openxmlformats.org/officeDocument/2006/relationships/image" Target="../media/image58.emf"/><Relationship Id="rId103" Type="http://schemas.openxmlformats.org/officeDocument/2006/relationships/image" Target="../media/image102.emf"/><Relationship Id="rId108" Type="http://schemas.openxmlformats.org/officeDocument/2006/relationships/image" Target="../media/image107.emf"/><Relationship Id="rId124" Type="http://schemas.openxmlformats.org/officeDocument/2006/relationships/image" Target="../media/image123.emf"/><Relationship Id="rId129" Type="http://schemas.openxmlformats.org/officeDocument/2006/relationships/image" Target="../media/image128.emf"/><Relationship Id="rId54" Type="http://schemas.openxmlformats.org/officeDocument/2006/relationships/image" Target="../media/image53.emf"/><Relationship Id="rId70" Type="http://schemas.openxmlformats.org/officeDocument/2006/relationships/image" Target="../media/image69.emf"/><Relationship Id="rId75" Type="http://schemas.openxmlformats.org/officeDocument/2006/relationships/image" Target="../media/image74.emf"/><Relationship Id="rId91" Type="http://schemas.openxmlformats.org/officeDocument/2006/relationships/image" Target="../media/image90.emf"/><Relationship Id="rId96" Type="http://schemas.openxmlformats.org/officeDocument/2006/relationships/image" Target="../media/image95.emf"/><Relationship Id="rId140" Type="http://schemas.openxmlformats.org/officeDocument/2006/relationships/image" Target="../media/image139.emf"/><Relationship Id="rId145" Type="http://schemas.openxmlformats.org/officeDocument/2006/relationships/image" Target="../media/image144.emf"/><Relationship Id="rId161" Type="http://schemas.openxmlformats.org/officeDocument/2006/relationships/image" Target="../media/image160.emf"/><Relationship Id="rId166" Type="http://schemas.openxmlformats.org/officeDocument/2006/relationships/image" Target="../media/image165.emf"/><Relationship Id="rId182" Type="http://schemas.openxmlformats.org/officeDocument/2006/relationships/image" Target="../media/image181.emf"/><Relationship Id="rId187" Type="http://schemas.openxmlformats.org/officeDocument/2006/relationships/image" Target="../media/image186.emf"/><Relationship Id="rId217" Type="http://schemas.openxmlformats.org/officeDocument/2006/relationships/image" Target="../media/image216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emf"/><Relationship Id="rId212" Type="http://schemas.openxmlformats.org/officeDocument/2006/relationships/image" Target="../media/image211.emf"/><Relationship Id="rId23" Type="http://schemas.openxmlformats.org/officeDocument/2006/relationships/image" Target="../media/image22.emf"/><Relationship Id="rId28" Type="http://schemas.openxmlformats.org/officeDocument/2006/relationships/image" Target="../media/image27.emf"/><Relationship Id="rId49" Type="http://schemas.openxmlformats.org/officeDocument/2006/relationships/image" Target="../media/image48.emf"/><Relationship Id="rId114" Type="http://schemas.openxmlformats.org/officeDocument/2006/relationships/image" Target="../media/image113.emf"/><Relationship Id="rId119" Type="http://schemas.openxmlformats.org/officeDocument/2006/relationships/image" Target="../media/image118.emf"/><Relationship Id="rId44" Type="http://schemas.openxmlformats.org/officeDocument/2006/relationships/image" Target="../media/image43.emf"/><Relationship Id="rId60" Type="http://schemas.openxmlformats.org/officeDocument/2006/relationships/image" Target="../media/image59.emf"/><Relationship Id="rId65" Type="http://schemas.openxmlformats.org/officeDocument/2006/relationships/image" Target="../media/image64.emf"/><Relationship Id="rId81" Type="http://schemas.openxmlformats.org/officeDocument/2006/relationships/image" Target="../media/image80.emf"/><Relationship Id="rId86" Type="http://schemas.openxmlformats.org/officeDocument/2006/relationships/image" Target="../media/image85.emf"/><Relationship Id="rId130" Type="http://schemas.openxmlformats.org/officeDocument/2006/relationships/image" Target="../media/image129.emf"/><Relationship Id="rId135" Type="http://schemas.openxmlformats.org/officeDocument/2006/relationships/image" Target="../media/image134.emf"/><Relationship Id="rId151" Type="http://schemas.openxmlformats.org/officeDocument/2006/relationships/image" Target="../media/image150.emf"/><Relationship Id="rId156" Type="http://schemas.openxmlformats.org/officeDocument/2006/relationships/image" Target="../media/image155.emf"/><Relationship Id="rId177" Type="http://schemas.openxmlformats.org/officeDocument/2006/relationships/image" Target="../media/image176.emf"/><Relationship Id="rId198" Type="http://schemas.openxmlformats.org/officeDocument/2006/relationships/image" Target="../media/image197.emf"/><Relationship Id="rId172" Type="http://schemas.openxmlformats.org/officeDocument/2006/relationships/image" Target="../media/image171.emf"/><Relationship Id="rId193" Type="http://schemas.openxmlformats.org/officeDocument/2006/relationships/image" Target="../media/image192.emf"/><Relationship Id="rId202" Type="http://schemas.openxmlformats.org/officeDocument/2006/relationships/image" Target="../media/image201.emf"/><Relationship Id="rId207" Type="http://schemas.openxmlformats.org/officeDocument/2006/relationships/image" Target="../media/image206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9" Type="http://schemas.openxmlformats.org/officeDocument/2006/relationships/image" Target="../media/image38.emf"/><Relationship Id="rId109" Type="http://schemas.openxmlformats.org/officeDocument/2006/relationships/image" Target="../media/image108.emf"/><Relationship Id="rId34" Type="http://schemas.openxmlformats.org/officeDocument/2006/relationships/image" Target="../media/image33.emf"/><Relationship Id="rId50" Type="http://schemas.openxmlformats.org/officeDocument/2006/relationships/image" Target="../media/image49.emf"/><Relationship Id="rId55" Type="http://schemas.openxmlformats.org/officeDocument/2006/relationships/image" Target="../media/image54.emf"/><Relationship Id="rId76" Type="http://schemas.openxmlformats.org/officeDocument/2006/relationships/image" Target="../media/image75.emf"/><Relationship Id="rId97" Type="http://schemas.openxmlformats.org/officeDocument/2006/relationships/image" Target="../media/image96.emf"/><Relationship Id="rId104" Type="http://schemas.openxmlformats.org/officeDocument/2006/relationships/image" Target="../media/image103.emf"/><Relationship Id="rId120" Type="http://schemas.openxmlformats.org/officeDocument/2006/relationships/image" Target="../media/image119.emf"/><Relationship Id="rId125" Type="http://schemas.openxmlformats.org/officeDocument/2006/relationships/image" Target="../media/image124.emf"/><Relationship Id="rId141" Type="http://schemas.openxmlformats.org/officeDocument/2006/relationships/image" Target="../media/image140.emf"/><Relationship Id="rId146" Type="http://schemas.openxmlformats.org/officeDocument/2006/relationships/image" Target="../media/image145.emf"/><Relationship Id="rId167" Type="http://schemas.openxmlformats.org/officeDocument/2006/relationships/image" Target="../media/image166.emf"/><Relationship Id="rId188" Type="http://schemas.openxmlformats.org/officeDocument/2006/relationships/image" Target="../media/image187.emf"/><Relationship Id="rId7" Type="http://schemas.openxmlformats.org/officeDocument/2006/relationships/image" Target="../media/image6.emf"/><Relationship Id="rId71" Type="http://schemas.openxmlformats.org/officeDocument/2006/relationships/image" Target="../media/image70.emf"/><Relationship Id="rId92" Type="http://schemas.openxmlformats.org/officeDocument/2006/relationships/image" Target="../media/image91.emf"/><Relationship Id="rId162" Type="http://schemas.openxmlformats.org/officeDocument/2006/relationships/image" Target="../media/image161.emf"/><Relationship Id="rId183" Type="http://schemas.openxmlformats.org/officeDocument/2006/relationships/image" Target="../media/image182.emf"/><Relationship Id="rId213" Type="http://schemas.openxmlformats.org/officeDocument/2006/relationships/image" Target="../media/image212.emf"/><Relationship Id="rId2" Type="http://schemas.openxmlformats.org/officeDocument/2006/relationships/image" Target="../media/image1.emf"/><Relationship Id="rId29" Type="http://schemas.openxmlformats.org/officeDocument/2006/relationships/image" Target="../media/image28.emf"/><Relationship Id="rId24" Type="http://schemas.openxmlformats.org/officeDocument/2006/relationships/image" Target="../media/image23.emf"/><Relationship Id="rId40" Type="http://schemas.openxmlformats.org/officeDocument/2006/relationships/image" Target="../media/image39.emf"/><Relationship Id="rId45" Type="http://schemas.openxmlformats.org/officeDocument/2006/relationships/image" Target="../media/image44.emf"/><Relationship Id="rId66" Type="http://schemas.openxmlformats.org/officeDocument/2006/relationships/image" Target="../media/image65.emf"/><Relationship Id="rId87" Type="http://schemas.openxmlformats.org/officeDocument/2006/relationships/image" Target="../media/image86.emf"/><Relationship Id="rId110" Type="http://schemas.openxmlformats.org/officeDocument/2006/relationships/image" Target="../media/image109.emf"/><Relationship Id="rId115" Type="http://schemas.openxmlformats.org/officeDocument/2006/relationships/image" Target="../media/image114.emf"/><Relationship Id="rId131" Type="http://schemas.openxmlformats.org/officeDocument/2006/relationships/image" Target="../media/image130.emf"/><Relationship Id="rId136" Type="http://schemas.openxmlformats.org/officeDocument/2006/relationships/image" Target="../media/image135.emf"/><Relationship Id="rId157" Type="http://schemas.openxmlformats.org/officeDocument/2006/relationships/image" Target="../media/image156.emf"/><Relationship Id="rId178" Type="http://schemas.openxmlformats.org/officeDocument/2006/relationships/image" Target="../media/image177.emf"/><Relationship Id="rId61" Type="http://schemas.openxmlformats.org/officeDocument/2006/relationships/image" Target="../media/image60.emf"/><Relationship Id="rId82" Type="http://schemas.openxmlformats.org/officeDocument/2006/relationships/image" Target="../media/image81.emf"/><Relationship Id="rId152" Type="http://schemas.openxmlformats.org/officeDocument/2006/relationships/image" Target="../media/image151.emf"/><Relationship Id="rId173" Type="http://schemas.openxmlformats.org/officeDocument/2006/relationships/image" Target="../media/image172.emf"/><Relationship Id="rId194" Type="http://schemas.openxmlformats.org/officeDocument/2006/relationships/image" Target="../media/image193.emf"/><Relationship Id="rId199" Type="http://schemas.openxmlformats.org/officeDocument/2006/relationships/image" Target="../media/image198.emf"/><Relationship Id="rId203" Type="http://schemas.openxmlformats.org/officeDocument/2006/relationships/image" Target="../media/image202.emf"/><Relationship Id="rId208" Type="http://schemas.openxmlformats.org/officeDocument/2006/relationships/image" Target="../media/image207.emf"/><Relationship Id="rId19" Type="http://schemas.openxmlformats.org/officeDocument/2006/relationships/image" Target="../media/image18.emf"/><Relationship Id="rId14" Type="http://schemas.openxmlformats.org/officeDocument/2006/relationships/image" Target="../media/image13.emf"/><Relationship Id="rId30" Type="http://schemas.openxmlformats.org/officeDocument/2006/relationships/image" Target="../media/image29.emf"/><Relationship Id="rId35" Type="http://schemas.openxmlformats.org/officeDocument/2006/relationships/image" Target="../media/image34.emf"/><Relationship Id="rId56" Type="http://schemas.openxmlformats.org/officeDocument/2006/relationships/image" Target="../media/image55.emf"/><Relationship Id="rId77" Type="http://schemas.openxmlformats.org/officeDocument/2006/relationships/image" Target="../media/image76.emf"/><Relationship Id="rId100" Type="http://schemas.openxmlformats.org/officeDocument/2006/relationships/image" Target="../media/image99.emf"/><Relationship Id="rId105" Type="http://schemas.openxmlformats.org/officeDocument/2006/relationships/image" Target="../media/image104.emf"/><Relationship Id="rId126" Type="http://schemas.openxmlformats.org/officeDocument/2006/relationships/image" Target="../media/image125.emf"/><Relationship Id="rId147" Type="http://schemas.openxmlformats.org/officeDocument/2006/relationships/image" Target="../media/image146.emf"/><Relationship Id="rId168" Type="http://schemas.openxmlformats.org/officeDocument/2006/relationships/image" Target="../media/image167.emf"/><Relationship Id="rId8" Type="http://schemas.openxmlformats.org/officeDocument/2006/relationships/image" Target="../media/image7.emf"/><Relationship Id="rId51" Type="http://schemas.openxmlformats.org/officeDocument/2006/relationships/image" Target="../media/image50.emf"/><Relationship Id="rId72" Type="http://schemas.openxmlformats.org/officeDocument/2006/relationships/image" Target="../media/image71.emf"/><Relationship Id="rId93" Type="http://schemas.openxmlformats.org/officeDocument/2006/relationships/image" Target="../media/image92.emf"/><Relationship Id="rId98" Type="http://schemas.openxmlformats.org/officeDocument/2006/relationships/image" Target="../media/image97.emf"/><Relationship Id="rId121" Type="http://schemas.openxmlformats.org/officeDocument/2006/relationships/image" Target="../media/image120.emf"/><Relationship Id="rId142" Type="http://schemas.openxmlformats.org/officeDocument/2006/relationships/image" Target="../media/image141.emf"/><Relationship Id="rId163" Type="http://schemas.openxmlformats.org/officeDocument/2006/relationships/image" Target="../media/image162.emf"/><Relationship Id="rId184" Type="http://schemas.openxmlformats.org/officeDocument/2006/relationships/image" Target="../media/image183.emf"/><Relationship Id="rId189" Type="http://schemas.openxmlformats.org/officeDocument/2006/relationships/image" Target="../media/image188.emf"/><Relationship Id="rId3" Type="http://schemas.openxmlformats.org/officeDocument/2006/relationships/image" Target="../media/image2.emf"/><Relationship Id="rId214" Type="http://schemas.openxmlformats.org/officeDocument/2006/relationships/image" Target="../media/image213.emf"/><Relationship Id="rId25" Type="http://schemas.openxmlformats.org/officeDocument/2006/relationships/image" Target="../media/image24.emf"/><Relationship Id="rId46" Type="http://schemas.openxmlformats.org/officeDocument/2006/relationships/image" Target="../media/image45.emf"/><Relationship Id="rId67" Type="http://schemas.openxmlformats.org/officeDocument/2006/relationships/image" Target="../media/image66.emf"/><Relationship Id="rId116" Type="http://schemas.openxmlformats.org/officeDocument/2006/relationships/image" Target="../media/image115.emf"/><Relationship Id="rId137" Type="http://schemas.openxmlformats.org/officeDocument/2006/relationships/image" Target="../media/image136.emf"/><Relationship Id="rId158" Type="http://schemas.openxmlformats.org/officeDocument/2006/relationships/image" Target="../media/image157.emf"/><Relationship Id="rId20" Type="http://schemas.openxmlformats.org/officeDocument/2006/relationships/image" Target="../media/image19.emf"/><Relationship Id="rId41" Type="http://schemas.openxmlformats.org/officeDocument/2006/relationships/image" Target="../media/image40.emf"/><Relationship Id="rId62" Type="http://schemas.openxmlformats.org/officeDocument/2006/relationships/image" Target="../media/image61.emf"/><Relationship Id="rId83" Type="http://schemas.openxmlformats.org/officeDocument/2006/relationships/image" Target="../media/image82.emf"/><Relationship Id="rId88" Type="http://schemas.openxmlformats.org/officeDocument/2006/relationships/image" Target="../media/image87.emf"/><Relationship Id="rId111" Type="http://schemas.openxmlformats.org/officeDocument/2006/relationships/image" Target="../media/image110.emf"/><Relationship Id="rId132" Type="http://schemas.openxmlformats.org/officeDocument/2006/relationships/image" Target="../media/image131.emf"/><Relationship Id="rId153" Type="http://schemas.openxmlformats.org/officeDocument/2006/relationships/image" Target="../media/image152.emf"/><Relationship Id="rId174" Type="http://schemas.openxmlformats.org/officeDocument/2006/relationships/image" Target="../media/image173.emf"/><Relationship Id="rId179" Type="http://schemas.openxmlformats.org/officeDocument/2006/relationships/image" Target="../media/image178.emf"/><Relationship Id="rId195" Type="http://schemas.openxmlformats.org/officeDocument/2006/relationships/image" Target="../media/image194.emf"/><Relationship Id="rId209" Type="http://schemas.openxmlformats.org/officeDocument/2006/relationships/image" Target="../media/image208.emf"/><Relationship Id="rId190" Type="http://schemas.openxmlformats.org/officeDocument/2006/relationships/image" Target="../media/image189.emf"/><Relationship Id="rId204" Type="http://schemas.openxmlformats.org/officeDocument/2006/relationships/image" Target="../media/image203.emf"/><Relationship Id="rId15" Type="http://schemas.openxmlformats.org/officeDocument/2006/relationships/image" Target="../media/image14.emf"/><Relationship Id="rId36" Type="http://schemas.openxmlformats.org/officeDocument/2006/relationships/image" Target="../media/image35.emf"/><Relationship Id="rId57" Type="http://schemas.openxmlformats.org/officeDocument/2006/relationships/image" Target="../media/image56.emf"/><Relationship Id="rId106" Type="http://schemas.openxmlformats.org/officeDocument/2006/relationships/image" Target="../media/image105.emf"/><Relationship Id="rId127" Type="http://schemas.openxmlformats.org/officeDocument/2006/relationships/image" Target="../media/image126.emf"/><Relationship Id="rId10" Type="http://schemas.openxmlformats.org/officeDocument/2006/relationships/image" Target="../media/image9.emf"/><Relationship Id="rId31" Type="http://schemas.openxmlformats.org/officeDocument/2006/relationships/image" Target="../media/image30.emf"/><Relationship Id="rId52" Type="http://schemas.openxmlformats.org/officeDocument/2006/relationships/image" Target="../media/image51.emf"/><Relationship Id="rId73" Type="http://schemas.openxmlformats.org/officeDocument/2006/relationships/image" Target="../media/image72.emf"/><Relationship Id="rId78" Type="http://schemas.openxmlformats.org/officeDocument/2006/relationships/image" Target="../media/image77.emf"/><Relationship Id="rId94" Type="http://schemas.openxmlformats.org/officeDocument/2006/relationships/image" Target="../media/image93.emf"/><Relationship Id="rId99" Type="http://schemas.openxmlformats.org/officeDocument/2006/relationships/image" Target="../media/image98.emf"/><Relationship Id="rId101" Type="http://schemas.openxmlformats.org/officeDocument/2006/relationships/image" Target="../media/image100.emf"/><Relationship Id="rId122" Type="http://schemas.openxmlformats.org/officeDocument/2006/relationships/image" Target="../media/image121.emf"/><Relationship Id="rId143" Type="http://schemas.openxmlformats.org/officeDocument/2006/relationships/image" Target="../media/image142.emf"/><Relationship Id="rId148" Type="http://schemas.openxmlformats.org/officeDocument/2006/relationships/image" Target="../media/image147.emf"/><Relationship Id="rId164" Type="http://schemas.openxmlformats.org/officeDocument/2006/relationships/image" Target="../media/image163.emf"/><Relationship Id="rId169" Type="http://schemas.openxmlformats.org/officeDocument/2006/relationships/image" Target="../media/image168.emf"/><Relationship Id="rId185" Type="http://schemas.openxmlformats.org/officeDocument/2006/relationships/image" Target="../media/image184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80" Type="http://schemas.openxmlformats.org/officeDocument/2006/relationships/image" Target="../media/image179.emf"/><Relationship Id="rId210" Type="http://schemas.openxmlformats.org/officeDocument/2006/relationships/image" Target="../media/image209.emf"/><Relationship Id="rId215" Type="http://schemas.openxmlformats.org/officeDocument/2006/relationships/image" Target="../media/image214.emf"/><Relationship Id="rId26" Type="http://schemas.openxmlformats.org/officeDocument/2006/relationships/image" Target="../media/image25.emf"/><Relationship Id="rId47" Type="http://schemas.openxmlformats.org/officeDocument/2006/relationships/image" Target="../media/image46.emf"/><Relationship Id="rId68" Type="http://schemas.openxmlformats.org/officeDocument/2006/relationships/image" Target="../media/image67.emf"/><Relationship Id="rId89" Type="http://schemas.openxmlformats.org/officeDocument/2006/relationships/image" Target="../media/image88.emf"/><Relationship Id="rId112" Type="http://schemas.openxmlformats.org/officeDocument/2006/relationships/image" Target="../media/image111.emf"/><Relationship Id="rId133" Type="http://schemas.openxmlformats.org/officeDocument/2006/relationships/image" Target="../media/image132.emf"/><Relationship Id="rId154" Type="http://schemas.openxmlformats.org/officeDocument/2006/relationships/image" Target="../media/image153.emf"/><Relationship Id="rId175" Type="http://schemas.openxmlformats.org/officeDocument/2006/relationships/image" Target="../media/image174.emf"/><Relationship Id="rId196" Type="http://schemas.openxmlformats.org/officeDocument/2006/relationships/image" Target="../media/image195.emf"/><Relationship Id="rId200" Type="http://schemas.openxmlformats.org/officeDocument/2006/relationships/image" Target="../media/image199.emf"/><Relationship Id="rId16" Type="http://schemas.openxmlformats.org/officeDocument/2006/relationships/image" Target="../media/image15.emf"/><Relationship Id="rId37" Type="http://schemas.openxmlformats.org/officeDocument/2006/relationships/image" Target="../media/image36.emf"/><Relationship Id="rId58" Type="http://schemas.openxmlformats.org/officeDocument/2006/relationships/image" Target="../media/image57.emf"/><Relationship Id="rId79" Type="http://schemas.openxmlformats.org/officeDocument/2006/relationships/image" Target="../media/image78.emf"/><Relationship Id="rId102" Type="http://schemas.openxmlformats.org/officeDocument/2006/relationships/image" Target="../media/image101.emf"/><Relationship Id="rId123" Type="http://schemas.openxmlformats.org/officeDocument/2006/relationships/image" Target="../media/image122.emf"/><Relationship Id="rId144" Type="http://schemas.openxmlformats.org/officeDocument/2006/relationships/image" Target="../media/image143.emf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image" Target="../media/image228.png"/><Relationship Id="rId3" Type="http://schemas.openxmlformats.org/officeDocument/2006/relationships/image" Target="../media/image218.png"/><Relationship Id="rId7" Type="http://schemas.openxmlformats.org/officeDocument/2006/relationships/image" Target="../media/image222.png"/><Relationship Id="rId12" Type="http://schemas.openxmlformats.org/officeDocument/2006/relationships/image" Target="../media/image227.png"/><Relationship Id="rId17" Type="http://schemas.openxmlformats.org/officeDocument/2006/relationships/image" Target="../media/image232.png"/><Relationship Id="rId2" Type="http://schemas.openxmlformats.org/officeDocument/2006/relationships/image" Target="../media/image217.png"/><Relationship Id="rId16" Type="http://schemas.openxmlformats.org/officeDocument/2006/relationships/image" Target="../media/image23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21.png"/><Relationship Id="rId11" Type="http://schemas.openxmlformats.org/officeDocument/2006/relationships/image" Target="../media/image226.png"/><Relationship Id="rId5" Type="http://schemas.openxmlformats.org/officeDocument/2006/relationships/image" Target="../media/image220.png"/><Relationship Id="rId15" Type="http://schemas.openxmlformats.org/officeDocument/2006/relationships/image" Target="../media/image230.png"/><Relationship Id="rId10" Type="http://schemas.openxmlformats.org/officeDocument/2006/relationships/image" Target="../media/image225.png"/><Relationship Id="rId4" Type="http://schemas.openxmlformats.org/officeDocument/2006/relationships/image" Target="../media/image219.png"/><Relationship Id="rId9" Type="http://schemas.openxmlformats.org/officeDocument/2006/relationships/image" Target="../media/image224.png"/><Relationship Id="rId14" Type="http://schemas.openxmlformats.org/officeDocument/2006/relationships/image" Target="../media/image229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png"/><Relationship Id="rId13" Type="http://schemas.openxmlformats.org/officeDocument/2006/relationships/image" Target="../media/image244.png"/><Relationship Id="rId18" Type="http://schemas.openxmlformats.org/officeDocument/2006/relationships/image" Target="../media/image249.png"/><Relationship Id="rId3" Type="http://schemas.openxmlformats.org/officeDocument/2006/relationships/image" Target="../media/image234.png"/><Relationship Id="rId7" Type="http://schemas.openxmlformats.org/officeDocument/2006/relationships/image" Target="../media/image238.png"/><Relationship Id="rId12" Type="http://schemas.openxmlformats.org/officeDocument/2006/relationships/image" Target="../media/image243.png"/><Relationship Id="rId17" Type="http://schemas.openxmlformats.org/officeDocument/2006/relationships/image" Target="../media/image248.png"/><Relationship Id="rId2" Type="http://schemas.openxmlformats.org/officeDocument/2006/relationships/image" Target="../media/image233.png"/><Relationship Id="rId16" Type="http://schemas.openxmlformats.org/officeDocument/2006/relationships/image" Target="../media/image2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37.png"/><Relationship Id="rId11" Type="http://schemas.openxmlformats.org/officeDocument/2006/relationships/image" Target="../media/image242.png"/><Relationship Id="rId5" Type="http://schemas.openxmlformats.org/officeDocument/2006/relationships/image" Target="../media/image236.png"/><Relationship Id="rId15" Type="http://schemas.openxmlformats.org/officeDocument/2006/relationships/image" Target="../media/image246.png"/><Relationship Id="rId10" Type="http://schemas.openxmlformats.org/officeDocument/2006/relationships/image" Target="../media/image241.png"/><Relationship Id="rId19" Type="http://schemas.openxmlformats.org/officeDocument/2006/relationships/image" Target="../media/image250.png"/><Relationship Id="rId4" Type="http://schemas.openxmlformats.org/officeDocument/2006/relationships/image" Target="../media/image235.png"/><Relationship Id="rId9" Type="http://schemas.openxmlformats.org/officeDocument/2006/relationships/image" Target="../media/image240.png"/><Relationship Id="rId14" Type="http://schemas.openxmlformats.org/officeDocument/2006/relationships/image" Target="../media/image245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emf"/><Relationship Id="rId2" Type="http://schemas.openxmlformats.org/officeDocument/2006/relationships/image" Target="../media/image25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96C3A-2083-4489-92CD-71FD2518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8652B7-4FE3-4ADB-9B7E-9AB581268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F4A74-8489-446F-8A0B-4A9715D3A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16128-0946-42EF-8444-77DCCDE25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6E25-5F3A-45F3-9643-E6A0E4E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981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89AF-A006-4A7D-AE58-CC661B35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1D796-0849-44D9-91C8-1B6989701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392B-5F61-477F-9ABD-354D4692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5338-D03C-4A38-ACE6-811BD2DE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F208-81A8-4726-BCC4-558F18AA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666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23652-58F9-4524-AE2E-6795DCE82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F083A-75DF-4BAB-A406-F55C1F199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8466-1D2F-4BD5-AFA4-3170FD6A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BC8B-3FD7-4152-AA39-3935718A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3C06-EBEC-4AD8-A199-7CFD34D0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9143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ADA2-1272-4846-9CDD-B8B32222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E4407-E2AF-4CA4-A371-3BB67CF59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66A1-195C-4A5A-AC4E-EABBAE00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582C-B06E-4DA5-A651-74C75C348045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CF081-A212-453F-8666-219D4C73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F573-3BBD-4B69-A034-2639E8FD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B5E90-54A3-41A4-8186-300F24D4AA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844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34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Mark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 userDrawn="1"/>
        </p:nvSpPr>
        <p:spPr>
          <a:xfrm>
            <a:off x="285503" y="45810"/>
            <a:ext cx="1419203" cy="349680"/>
          </a:xfrm>
          <a:prstGeom prst="rect">
            <a:avLst/>
          </a:prstGeom>
          <a:noFill/>
        </p:spPr>
        <p:txBody>
          <a:bodyPr wrap="none" lIns="35989" tIns="35989" rIns="35989" bIns="35989" rtlCol="0" anchor="ctr" anchorCtr="0">
            <a:spAutoFit/>
          </a:bodyPr>
          <a:lstStyle/>
          <a:p>
            <a:r>
              <a:rPr lang="de-DE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Klicksymbole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4915418" y="391457"/>
            <a:ext cx="7389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Rechts Klick:</a:t>
            </a:r>
          </a:p>
        </p:txBody>
      </p:sp>
      <p:sp>
        <p:nvSpPr>
          <p:cNvPr id="28" name="Textfeld 27"/>
          <p:cNvSpPr txBox="1"/>
          <p:nvPr userDrawn="1"/>
        </p:nvSpPr>
        <p:spPr>
          <a:xfrm>
            <a:off x="351177" y="395658"/>
            <a:ext cx="63959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Links Klick:</a:t>
            </a:r>
          </a:p>
        </p:txBody>
      </p:sp>
      <p:sp>
        <p:nvSpPr>
          <p:cNvPr id="49" name="Textfeld 48"/>
          <p:cNvSpPr txBox="1"/>
          <p:nvPr userDrawn="1"/>
        </p:nvSpPr>
        <p:spPr>
          <a:xfrm>
            <a:off x="5085213" y="3429776"/>
            <a:ext cx="73577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Texteingabe:</a:t>
            </a:r>
          </a:p>
        </p:txBody>
      </p:sp>
      <p:sp>
        <p:nvSpPr>
          <p:cNvPr id="50" name="Textfeld 49"/>
          <p:cNvSpPr txBox="1"/>
          <p:nvPr userDrawn="1"/>
        </p:nvSpPr>
        <p:spPr>
          <a:xfrm>
            <a:off x="406479" y="3428982"/>
            <a:ext cx="745397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Doppel Klick:</a:t>
            </a:r>
          </a:p>
        </p:txBody>
      </p:sp>
      <p:pic>
        <p:nvPicPr>
          <p:cNvPr id="312" name="Picture 2" descr="J:\CS3-KM\08_Grafiken\50_Grafikteam_Work\02_Grafiken_im_Auftrag\14_Heinecke\AI\Sonstiges\Vorlagen\Linksklick\Oben_Links\Linksklick_oben_links.emf" title="OS click left 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63" y="934920"/>
            <a:ext cx="648502" cy="32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3" descr="J:\CS3-KM\08_Grafiken\50_Grafikteam_Work\02_Grafiken_im_Auftrag\14_Heinecke\AI\Sonstiges\Vorlagen\Linksklick\Oben_Links\Linksklick_oben_links_1.emf" title="OS click left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621339"/>
            <a:ext cx="667029" cy="3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4" descr="J:\CS3-KM\08_Grafiken\50_Grafikteam_Work\02_Grafiken_im_Auftrag\14_Heinecke\AI\Sonstiges\Vorlagen\Linksklick\Oben_Links\Linksklick_oben_links_2.emf" title="OS click left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623854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5" descr="J:\CS3-KM\08_Grafiken\50_Grafikteam_Work\02_Grafiken_im_Auftrag\14_Heinecke\AI\Sonstiges\Vorlagen\Linksklick\Oben_Links\Linksklick_oben_links_3.emf" title="OS click left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623854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6" name="Picture 6" descr="J:\CS3-KM\08_Grafiken\50_Grafikteam_Work\02_Grafiken_im_Auftrag\14_Heinecke\AI\Sonstiges\Vorlagen\Linksklick\Oben_Links\Linksklick_oben_links_4.emf" title="OS click left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623854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" name="Picture 7" descr="J:\CS3-KM\08_Grafiken\50_Grafikteam_Work\02_Grafiken_im_Auftrag\14_Heinecke\AI\Sonstiges\Vorlagen\Linksklick\Oben_Links\Linksklick_oben_links_5.emf" title="OS click left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623854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8" name="Picture 8" descr="J:\CS3-KM\08_Grafiken\50_Grafikteam_Work\02_Grafiken_im_Auftrag\14_Heinecke\AI\Sonstiges\Vorlagen\Linksklick\Oben_Links\Linksklick_oben_links_6.emf" title="OS click left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941751"/>
            <a:ext cx="667029" cy="3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9" name="Picture 9" descr="J:\CS3-KM\08_Grafiken\50_Grafikteam_Work\02_Grafiken_im_Auftrag\14_Heinecke\AI\Sonstiges\Vorlagen\Linksklick\Oben_Links\Linksklick_oben_links_7.emf" title="OS click left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941751"/>
            <a:ext cx="667029" cy="3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0" name="Picture 10" descr="J:\CS3-KM\08_Grafiken\50_Grafikteam_Work\02_Grafiken_im_Auftrag\14_Heinecke\AI\Sonstiges\Vorlagen\Linksklick\Oben_Links\Linksklick_oben_links_8.emf" title="OS click left 8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941751"/>
            <a:ext cx="667029" cy="3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1" name="Picture 11" descr="J:\CS3-KM\08_Grafiken\50_Grafikteam_Work\02_Grafiken_im_Auftrag\14_Heinecke\AI\Sonstiges\Vorlagen\Linksklick\Oben_Links\Linksklick_oben_links_9.emf" title="OS click left 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941751"/>
            <a:ext cx="667029" cy="3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2" name="Picture 12" descr="J:\CS3-KM\08_Grafiken\50_Grafikteam_Work\02_Grafiken_im_Auftrag\14_Heinecke\AI\Sonstiges\Vorlagen\Linksklick\Unten_Links\Linksklick_unten_links.emf" title="OS click left 0 sw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2276750"/>
            <a:ext cx="667029" cy="31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3" name="Picture 13" descr="J:\CS3-KM\08_Grafiken\50_Grafikteam_Work\02_Grafiken_im_Auftrag\14_Heinecke\AI\Sonstiges\Vorlagen\Linksklick\Unten_Links\Linksklick_unten_links_1.emf" title="OS click left 1 sw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1979936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4" name="Picture 14" descr="J:\CS3-KM\08_Grafiken\50_Grafikteam_Work\02_Grafiken_im_Auftrag\14_Heinecke\AI\Sonstiges\Vorlagen\Linksklick\Unten_Links\Linksklick_unten_links_2.emf" title="OS click left 2 s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1979936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5" name="Picture 15" descr="J:\CS3-KM\08_Grafiken\50_Grafikteam_Work\02_Grafiken_im_Auftrag\14_Heinecke\AI\Sonstiges\Vorlagen\Linksklick\Unten_Links\Linksklick_unten_links_3.emf" title="OS click left 3 sw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1979936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6" name="Picture 16" descr="J:\CS3-KM\08_Grafiken\50_Grafikteam_Work\02_Grafiken_im_Auftrag\14_Heinecke\AI\Sonstiges\Vorlagen\Linksklick\Unten_Links\Linksklick_unten_links_4.emf" title="OS click left 4 sw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1979936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" name="Picture 17" descr="J:\CS3-KM\08_Grafiken\50_Grafikteam_Work\02_Grafiken_im_Auftrag\14_Heinecke\AI\Sonstiges\Vorlagen\Linksklick\Unten_Links\Linksklick_unten_links_5.emf" title="OS click left 5 sw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1979936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8" name="Picture 18" descr="J:\CS3-KM\08_Grafiken\50_Grafikteam_Work\02_Grafiken_im_Auftrag\14_Heinecke\AI\Sonstiges\Vorlagen\Linksklick\Unten_Links\Linksklick_unten_links_6.emf" title="OS click left 6 sw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2284702"/>
            <a:ext cx="667029" cy="2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9" name="Picture 19" descr="J:\CS3-KM\08_Grafiken\50_Grafikteam_Work\02_Grafiken_im_Auftrag\14_Heinecke\AI\Sonstiges\Vorlagen\Linksklick\Unten_Links\Linksklick_unten_links_7.emf" title="OS click left 7 sw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2284702"/>
            <a:ext cx="667029" cy="2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0" descr="J:\CS3-KM\08_Grafiken\50_Grafikteam_Work\02_Grafiken_im_Auftrag\14_Heinecke\AI\Sonstiges\Vorlagen\Linksklick\Unten_Links\Linksklick_unten_links_8.emf" title="OS click left 8 sw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2284702"/>
            <a:ext cx="667029" cy="2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1" descr="J:\CS3-KM\08_Grafiken\50_Grafikteam_Work\02_Grafiken_im_Auftrag\14_Heinecke\AI\Sonstiges\Vorlagen\Linksklick\Unten_Links\Linksklick_unten_links_9.emf" title="OS click left 9 sw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2284702"/>
            <a:ext cx="667029" cy="29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2" descr="J:\CS3-KM\08_Grafiken\50_Grafikteam_Work\02_Grafiken_im_Auftrag\14_Heinecke\AI\Sonstiges\Vorlagen\Linksklick\Oben_Rechts\Linkslick_oben_rechts.emf" title="OS click left 0 no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2945616"/>
            <a:ext cx="667029" cy="33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3" name="Picture 23" descr="J:\CS3-KM\08_Grafiken\50_Grafikteam_Work\02_Grafiken_im_Auftrag\14_Heinecke\AI\Sonstiges\Vorlagen\Linksklick\Oben_Rechts\Linkslick_oben_rechts_1.emf" title="OS click left 1 no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2639992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4" name="Picture 24" descr="J:\CS3-KM\08_Grafiken\50_Grafikteam_Work\02_Grafiken_im_Auftrag\14_Heinecke\AI\Sonstiges\Vorlagen\Linksklick\Oben_Rechts\Linkslick_oben_rechts_2.emf" title="OS click left 2 no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2639992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5" name="Picture 25" descr="J:\CS3-KM\08_Grafiken\50_Grafikteam_Work\02_Grafiken_im_Auftrag\14_Heinecke\AI\Sonstiges\Vorlagen\Linksklick\Oben_Rechts\Linkslick_oben_rechts_3.emf" title="OS click left 3 no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2639992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6" name="Picture 26" descr="J:\CS3-KM\08_Grafiken\50_Grafikteam_Work\02_Grafiken_im_Auftrag\14_Heinecke\AI\Sonstiges\Vorlagen\Linksklick\Oben_Rechts\Linkslick_oben_rechts_4.emf" title="OS click left 4 no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2639992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7" name="Picture 27" descr="J:\CS3-KM\08_Grafiken\50_Grafikteam_Work\02_Grafiken_im_Auftrag\14_Heinecke\AI\Sonstiges\Vorlagen\Linksklick\Oben_Rechts\Linkslick_oben_rechts_5.emf" title="OS click left 5 no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2639992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" name="Picture 28" descr="J:\CS3-KM\08_Grafiken\50_Grafikteam_Work\02_Grafiken_im_Auftrag\14_Heinecke\AI\Sonstiges\Vorlagen\Linksklick\Oben_Rechts\Linkslick_oben_rechts_6.emf" title="OS click left 6 no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2960068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" name="Picture 29" descr="J:\CS3-KM\08_Grafiken\50_Grafikteam_Work\02_Grafiken_im_Auftrag\14_Heinecke\AI\Sonstiges\Vorlagen\Linksklick\Oben_Rechts\Linkslick_oben_rechts_7.emf" title="OS click left 7 no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2960068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0" name="Picture 30" descr="J:\CS3-KM\08_Grafiken\50_Grafikteam_Work\02_Grafiken_im_Auftrag\14_Heinecke\AI\Sonstiges\Vorlagen\Linksklick\Oben_Rechts\Linkslick_oben_rechts_8.emf" title="OS click left 8 no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2960068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1" name="Picture 31" descr="J:\CS3-KM\08_Grafiken\50_Grafikteam_Work\02_Grafiken_im_Auftrag\14_Heinecke\AI\Sonstiges\Vorlagen\Linksklick\Oben_Rechts\Linkslick_oben_rechts_9.emf" title="OS click left 9 no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2960068"/>
            <a:ext cx="667029" cy="31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2" name="Picture 32" descr="J:\CS3-KM\08_Grafiken\50_Grafikteam_Work\02_Grafiken_im_Auftrag\14_Heinecke\AI\Sonstiges\Vorlagen\Linksklick\Unten_Rechts\Linksklick_unten_rechts.emf" title="OS click left 0 so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63" y="1620554"/>
            <a:ext cx="648502" cy="31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3" name="Picture 33" descr="J:\CS3-KM\08_Grafiken\50_Grafikteam_Work\02_Grafiken_im_Auftrag\14_Heinecke\AI\Sonstiges\Vorlagen\Linksklick\Unten_Rechts\Linksklick_unten_rechts_1.emf" title="OS click left 1 so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1319951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4" name="Picture 34" descr="J:\CS3-KM\08_Grafiken\50_Grafikteam_Work\02_Grafiken_im_Auftrag\14_Heinecke\AI\Sonstiges\Vorlagen\Linksklick\Unten_Rechts\Linksklick_unten_rechts_2.emf" title="OS click left 2 so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1319951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5" name="Picture 35" descr="J:\CS3-KM\08_Grafiken\50_Grafikteam_Work\02_Grafiken_im_Auftrag\14_Heinecke\AI\Sonstiges\Vorlagen\Linksklick\Unten_Rechts\Linksklick_unten_rechts_3.emf" title="OS click left 3 so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1319951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6" name="Picture 36" descr="J:\CS3-KM\08_Grafiken\50_Grafikteam_Work\02_Grafiken_im_Auftrag\14_Heinecke\AI\Sonstiges\Vorlagen\Linksklick\Unten_Rechts\Linksklick_unten_rechts_4.emf" title="OS click left 4 so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1319951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7" name="Picture 37" descr="J:\CS3-KM\08_Grafiken\50_Grafikteam_Work\02_Grafiken_im_Auftrag\14_Heinecke\AI\Sonstiges\Vorlagen\Linksklick\Unten_Rechts\Linksklick_unten_rechts_5.emf" title="OS click left 5 so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801" y="1319951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" name="Picture 38" descr="J:\CS3-KM\08_Grafiken\50_Grafikteam_Work\02_Grafiken_im_Auftrag\14_Heinecke\AI\Sonstiges\Vorlagen\Linksklick\Unten_Rechts\Linksklick_unten_rechts_6.emf" title="OS click left 6 so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9" y="1627058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9" name="Picture 39" descr="J:\CS3-KM\08_Grafiken\50_Grafikteam_Work\02_Grafiken_im_Auftrag\14_Heinecke\AI\Sonstiges\Vorlagen\Linksklick\Unten_Rechts\Linksklick_unten_rechts_7.emf" title="OS click left 7 so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42" y="1627058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0" name="Picture 40" descr="J:\CS3-KM\08_Grafiken\50_Grafikteam_Work\02_Grafiken_im_Auftrag\14_Heinecke\AI\Sonstiges\Vorlagen\Linksklick\Unten_Rechts\Linksklick_unten_rechts_8.emf" title="OS click left 8 so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279" y="1627058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1" name="Picture 41" descr="J:\CS3-KM\08_Grafiken\50_Grafikteam_Work\02_Grafiken_im_Auftrag\14_Heinecke\AI\Sonstiges\Vorlagen\Linksklick\Unten_Rechts\Linksklick_unten_rechts_9.emf" title="OS click left 9 so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233" y="1627058"/>
            <a:ext cx="667029" cy="30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3" name="Picture 42" descr="J:\CS3-KM\08_Grafiken\50_Grafikteam_Work\02_Grafiken_im_Auftrag\14_Heinecke\AI\Sonstiges\Vorlagen\Rechtsklick\Oben_Links\Rechtsklick_oben_links.emf" title="OS click right 0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933687"/>
            <a:ext cx="667659" cy="32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4" name="Picture 43" descr="J:\CS3-KM\08_Grafiken\50_Grafikteam_Work\02_Grafiken_im_Auftrag\14_Heinecke\AI\Sonstiges\Vorlagen\Rechtsklick\Oben_Links\Rechtsklick_oben_links_1.emf" title="OS click right 1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621338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5" name="Picture 44" descr="J:\CS3-KM\08_Grafiken\50_Grafikteam_Work\02_Grafiken_im_Auftrag\14_Heinecke\AI\Sonstiges\Vorlagen\Rechtsklick\Oben_Links\Rechtsklick_oben_links_2.emf" title="OS click right 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621338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6" name="Picture 45" descr="J:\CS3-KM\08_Grafiken\50_Grafikteam_Work\02_Grafiken_im_Auftrag\14_Heinecke\AI\Sonstiges\Vorlagen\Rechtsklick\Oben_Links\Rechtsklick_oben_links_3.emf" title="OS click right 3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621338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7" name="Picture 46" descr="J:\CS3-KM\08_Grafiken\50_Grafikteam_Work\02_Grafiken_im_Auftrag\14_Heinecke\AI\Sonstiges\Vorlagen\Rechtsklick\Oben_Links\Rechtsklick_oben_links_4.emf" title="OS click right 4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621338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" name="Picture 47" descr="J:\CS3-KM\08_Grafiken\50_Grafikteam_Work\02_Grafiken_im_Auftrag\14_Heinecke\AI\Sonstiges\Vorlagen\Rechtsklick\Oben_Links\Rechtsklick_oben_links_5.emf" title="OS click right 5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621338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Picture 48" descr="J:\CS3-KM\08_Grafiken\50_Grafikteam_Work\02_Grafiken_im_Auftrag\14_Heinecke\AI\Sonstiges\Vorlagen\Rechtsklick\Oben_Links\Rechtsklick_oben_links_6.emf" title="OS click right 6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942054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0" name="Picture 49" descr="J:\CS3-KM\08_Grafiken\50_Grafikteam_Work\02_Grafiken_im_Auftrag\14_Heinecke\AI\Sonstiges\Vorlagen\Rechtsklick\Oben_Links\Rechtsklick_oben_links_7.emf" title="OS click right 7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942054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1" name="Picture 50" descr="J:\CS3-KM\08_Grafiken\50_Grafikteam_Work\02_Grafiken_im_Auftrag\14_Heinecke\AI\Sonstiges\Vorlagen\Rechtsklick\Oben_Links\Rechtsklick_oben_links_8.emf" title="OS click right 8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942054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" name="Picture 51" descr="J:\CS3-KM\08_Grafiken\50_Grafikteam_Work\02_Grafiken_im_Auftrag\14_Heinecke\AI\Sonstiges\Vorlagen\Rechtsklick\Oben_Links\Rechtsklick_oben_links_9.emf" title="OS click right 9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942054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3" name="Picture 52" descr="J:\CS3-KM\08_Grafiken\50_Grafikteam_Work\02_Grafiken_im_Auftrag\14_Heinecke\AI\Sonstiges\Vorlagen\Rechtsklick\Oben_Rechts\Rechtsklick_oben_rechts.emf" title="OS click right 0 no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2945296"/>
            <a:ext cx="667659" cy="33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4" name="Picture 53" descr="J:\CS3-KM\08_Grafiken\50_Grafikteam_Work\02_Grafiken_im_Auftrag\14_Heinecke\AI\Sonstiges\Vorlagen\Rechtsklick\Oben_Rechts\Rechtsklick_oben_rechts_1.emf" title="OS click right 1 no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2636864"/>
            <a:ext cx="667659" cy="3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5" name="Picture 54" descr="J:\CS3-KM\08_Grafiken\50_Grafikteam_Work\02_Grafiken_im_Auftrag\14_Heinecke\AI\Sonstiges\Vorlagen\Rechtsklick\Oben_Rechts\Rechtsklick_oben_rechts_2.emf" title="OS click right 2 no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2636864"/>
            <a:ext cx="667659" cy="3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6" name="Picture 55" descr="J:\CS3-KM\08_Grafiken\50_Grafikteam_Work\02_Grafiken_im_Auftrag\14_Heinecke\AI\Sonstiges\Vorlagen\Rechtsklick\Oben_Rechts\Rechtsklick_oben_rechts_3.emf" title="OS click right 3 no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2636864"/>
            <a:ext cx="667659" cy="3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7" name="Picture 56" descr="J:\CS3-KM\08_Grafiken\50_Grafikteam_Work\02_Grafiken_im_Auftrag\14_Heinecke\AI\Sonstiges\Vorlagen\Rechtsklick\Oben_Rechts\Rechtsklick_oben_rechts_4.emf" title="OS click right 4 no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2636864"/>
            <a:ext cx="667659" cy="3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" name="Picture 57" descr="J:\CS3-KM\08_Grafiken\50_Grafikteam_Work\02_Grafiken_im_Auftrag\14_Heinecke\AI\Sonstiges\Vorlagen\Rechtsklick\Oben_Rechts\Rechtsklick_oben_rechts_5.emf" title="OS click right 5 no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2636864"/>
            <a:ext cx="667659" cy="31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9" name="Picture 58" descr="J:\CS3-KM\08_Grafiken\50_Grafikteam_Work\02_Grafiken_im_Auftrag\14_Heinecke\AI\Sonstiges\Vorlagen\Rechtsklick\Oben_Rechts\Rechtsklick_oben_rechts_6.emf" title="OS click right 6 no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2959760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" name="Picture 59" descr="J:\CS3-KM\08_Grafiken\50_Grafikteam_Work\02_Grafiken_im_Auftrag\14_Heinecke\AI\Sonstiges\Vorlagen\Rechtsklick\Oben_Rechts\Rechtsklick_oben_rechts_7.emf" title="OS click right 7 no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2959760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" name="Picture 60" descr="J:\CS3-KM\08_Grafiken\50_Grafikteam_Work\02_Grafiken_im_Auftrag\14_Heinecke\AI\Sonstiges\Vorlagen\Rechtsklick\Oben_Rechts\Rechtsklick_oben_rechts_8.emf" title="OS click right 8 no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2959760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2" name="Picture 61" descr="J:\CS3-KM\08_Grafiken\50_Grafikteam_Work\02_Grafiken_im_Auftrag\14_Heinecke\AI\Sonstiges\Vorlagen\Rechtsklick\Oben_Rechts\Rechtsklick_oben_rechts_9.emf" title="OS click right 9 no"/>
          <p:cNvPicPr>
            <a:picLocks noChangeAspect="1" noChangeArrowheads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2959760"/>
            <a:ext cx="667659" cy="31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3" name="Picture 62" descr="J:\CS3-KM\08_Grafiken\50_Grafikteam_Work\02_Grafiken_im_Auftrag\14_Heinecke\AI\Sonstiges\Vorlagen\Rechtsklick\Unten_Links\Rechtsklick_unten_links.emf" title="OS click right 0 sw"/>
          <p:cNvPicPr>
            <a:picLocks noChangeAspect="1" noChangeArrowheads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2275795"/>
            <a:ext cx="667659" cy="3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Picture 63" descr="J:\CS3-KM\08_Grafiken\50_Grafikteam_Work\02_Grafiken_im_Auftrag\14_Heinecke\AI\Sonstiges\Vorlagen\Rechtsklick\Unten_Links\Rechtsklick_unten_links_1.emf" title="OS click right 1 sw"/>
          <p:cNvPicPr>
            <a:picLocks noChangeAspect="1" noChangeArrowheads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1981219"/>
            <a:ext cx="667659" cy="2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5" name="Picture 64" descr="J:\CS3-KM\08_Grafiken\50_Grafikteam_Work\02_Grafiken_im_Auftrag\14_Heinecke\AI\Sonstiges\Vorlagen\Rechtsklick\Unten_Links\Rechtsklick_unten_links_2.emf" title="OS click right 2 sw"/>
          <p:cNvPicPr>
            <a:picLocks noChangeAspect="1" noChangeArrowheads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1981219"/>
            <a:ext cx="667659" cy="2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6" name="Picture 65" descr="J:\CS3-KM\08_Grafiken\50_Grafikteam_Work\02_Grafiken_im_Auftrag\14_Heinecke\AI\Sonstiges\Vorlagen\Rechtsklick\Unten_Links\Rechtsklick_unten_links_3.emf" title="OS click right 3 sw"/>
          <p:cNvPicPr>
            <a:picLocks noChangeAspect="1" noChangeArrowheads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1978658"/>
            <a:ext cx="667659" cy="3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7" name="Picture 66" descr="J:\CS3-KM\08_Grafiken\50_Grafikteam_Work\02_Grafiken_im_Auftrag\14_Heinecke\AI\Sonstiges\Vorlagen\Rechtsklick\Unten_Links\Rechtsklick_unten_links_4.emf" title="OS click right 4 sw"/>
          <p:cNvPicPr>
            <a:picLocks noChangeAspect="1" noChangeArrowheads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1978658"/>
            <a:ext cx="667659" cy="3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" name="Picture 67" descr="J:\CS3-KM\08_Grafiken\50_Grafikteam_Work\02_Grafiken_im_Auftrag\14_Heinecke\AI\Sonstiges\Vorlagen\Rechtsklick\Unten_Links\Rechtsklick_unten_links_5.emf" title="OS click right 5 sw"/>
          <p:cNvPicPr>
            <a:picLocks noChangeAspect="1" noChangeArrowheads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1978658"/>
            <a:ext cx="667659" cy="3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" name="Picture 68" descr="J:\CS3-KM\08_Grafiken\50_Grafikteam_Work\02_Grafiken_im_Auftrag\14_Heinecke\AI\Sonstiges\Vorlagen\Rechtsklick\Unten_Links\Rechtsklick_unten_links_6.emf" title="OS click right 6 sw"/>
          <p:cNvPicPr>
            <a:picLocks noChangeAspect="1" noChangeArrowheads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2283756"/>
            <a:ext cx="667659" cy="2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0" name="Picture 69" descr="J:\CS3-KM\08_Grafiken\50_Grafikteam_Work\02_Grafiken_im_Auftrag\14_Heinecke\AI\Sonstiges\Vorlagen\Rechtsklick\Unten_Links\Rechtsklick_unten_links_7.emf" title="OS click right 7 sw"/>
          <p:cNvPicPr>
            <a:picLocks noChangeAspect="1" noChangeArrowheads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2283756"/>
            <a:ext cx="667659" cy="29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1" name="Picture 70" descr="J:\CS3-KM\08_Grafiken\50_Grafikteam_Work\02_Grafiken_im_Auftrag\14_Heinecke\AI\Sonstiges\Vorlagen\Rechtsklick\Unten_Links\Rechtsklick_unten_links_8.emf" title="OS click right 8 sw"/>
          <p:cNvPicPr>
            <a:picLocks noChangeAspect="1" noChangeArrowheads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2281195"/>
            <a:ext cx="667659" cy="3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Picture 71" descr="J:\CS3-KM\08_Grafiken\50_Grafikteam_Work\02_Grafiken_im_Auftrag\14_Heinecke\AI\Sonstiges\Vorlagen\Rechtsklick\Unten_Links\Rechtsklick_unten_links_9.emf" title="OS click right 9 sw"/>
          <p:cNvPicPr>
            <a:picLocks noChangeAspect="1" noChangeArrowheads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2281195"/>
            <a:ext cx="667659" cy="3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Picture 72" descr="J:\CS3-KM\08_Grafiken\50_Grafikteam_Work\02_Grafiken_im_Auftrag\14_Heinecke\AI\Sonstiges\Vorlagen\Rechtsklick\Unten_Rechts\Rechtsklick_unten_rechts.emf" title="OS click right 0 so"/>
          <p:cNvPicPr>
            <a:picLocks noChangeAspect="1" noChangeArrowheads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1614499"/>
            <a:ext cx="667659" cy="32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4" name="Picture 73" descr="J:\CS3-KM\08_Grafiken\50_Grafikteam_Work\02_Grafiken_im_Auftrag\14_Heinecke\AI\Sonstiges\Vorlagen\Rechtsklick\Unten_Rechts\Rechtsklick_unten_rechts_1.emf" title="OS click right 1 so"/>
          <p:cNvPicPr>
            <a:picLocks noChangeAspect="1" noChangeArrowheads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1315488"/>
            <a:ext cx="667659" cy="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5" name="Picture 74" descr="J:\CS3-KM\08_Grafiken\50_Grafikteam_Work\02_Grafiken_im_Auftrag\14_Heinecke\AI\Sonstiges\Vorlagen\Rechtsklick\Unten_Rechts\Rechtsklick_unten_rechts_2.emf" title="OS click right 2 so"/>
          <p:cNvPicPr>
            <a:picLocks noChangeAspect="1" noChangeArrowheads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1315488"/>
            <a:ext cx="667659" cy="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Picture 75" descr="J:\CS3-KM\08_Grafiken\50_Grafikteam_Work\02_Grafiken_im_Auftrag\14_Heinecke\AI\Sonstiges\Vorlagen\Rechtsklick\Unten_Rechts\Rechtsklick_unten_rechts_3.emf" title="OS click right 3 so"/>
          <p:cNvPicPr>
            <a:picLocks noChangeAspect="1" noChangeArrowheads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1318092"/>
            <a:ext cx="667659" cy="3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7" name="Picture 76" descr="J:\CS3-KM\08_Grafiken\50_Grafikteam_Work\02_Grafiken_im_Auftrag\14_Heinecke\AI\Sonstiges\Vorlagen\Rechtsklick\Unten_Rechts\Rechtsklick_unten_rechts_4.emf" title="OS click right 4 so"/>
          <p:cNvPicPr>
            <a:picLocks noChangeAspect="1" noChangeArrowheads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1318092"/>
            <a:ext cx="667659" cy="3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8" name="Picture 77" descr="J:\CS3-KM\08_Grafiken\50_Grafikteam_Work\02_Grafiken_im_Auftrag\14_Heinecke\AI\Sonstiges\Vorlagen\Rechtsklick\Unten_Rechts\Rechtsklick_unten_rechts_5.emf" title="OS click right 5 so"/>
          <p:cNvPicPr>
            <a:picLocks noChangeAspect="1" noChangeArrowheads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20" y="1318092"/>
            <a:ext cx="667659" cy="3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" name="Picture 78" descr="J:\CS3-KM\08_Grafiken\50_Grafikteam_Work\02_Grafiken_im_Auftrag\14_Heinecke\AI\Sonstiges\Vorlagen\Rechtsklick\Unten_Rechts\Rechtsklick_unten_rechts_6.emf" title="OS click right 6 so"/>
          <p:cNvPicPr>
            <a:picLocks noChangeAspect="1" noChangeArrowheads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5" y="1622886"/>
            <a:ext cx="667659" cy="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0" name="Picture 79" descr="J:\CS3-KM\08_Grafiken\50_Grafikteam_Work\02_Grafiken_im_Auftrag\14_Heinecke\AI\Sonstiges\Vorlagen\Rechtsklick\Unten_Rechts\Rechtsklick_unten_rechts_7.emf" title="OS click right 7 so"/>
          <p:cNvPicPr>
            <a:picLocks noChangeAspect="1" noChangeArrowheads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675" y="1622886"/>
            <a:ext cx="667659" cy="30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1" name="Picture 80" descr="J:\CS3-KM\08_Grafiken\50_Grafikteam_Work\02_Grafiken_im_Auftrag\14_Heinecke\AI\Sonstiges\Vorlagen\Rechtsklick\Unten_Rechts\Rechtsklick_unten_rechts_8.emf" title="OS click right 8 so"/>
          <p:cNvPicPr>
            <a:picLocks noChangeAspect="1" noChangeArrowheads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257" y="1625491"/>
            <a:ext cx="667659" cy="3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2" name="Picture 81" descr="J:\CS3-KM\08_Grafiken\50_Grafikteam_Work\02_Grafiken_im_Auftrag\14_Heinecke\AI\Sonstiges\Vorlagen\Rechtsklick\Unten_Rechts\Rechtsklick_unten_rechts_9.emf" title="OS click right 9 so"/>
          <p:cNvPicPr>
            <a:picLocks noChangeAspect="1" noChangeArrowheads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838" y="1625491"/>
            <a:ext cx="667659" cy="3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4" name="Picture 2" descr="J:\CS3-KM\08_Grafiken\50_Grafikteam_Work\02_Grafiken_im_Auftrag\14_Heinecke\AI\Sonstiges\Vorlagen\Doppelklick\Oben_Links\Doppelklick_oben_links.emf" title="OS click double 0"/>
          <p:cNvPicPr>
            <a:picLocks noChangeAspect="1" noChangeArrowheads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3955678"/>
            <a:ext cx="681877" cy="340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5" name="Picture 3" descr="J:\CS3-KM\08_Grafiken\50_Grafikteam_Work\02_Grafiken_im_Auftrag\14_Heinecke\AI\Sonstiges\Vorlagen\Doppelklick\Oben_Links\Doppelklick_oben_links_1.emf" title="OS click double 1"/>
          <p:cNvPicPr>
            <a:picLocks noChangeAspect="1" noChangeArrowheads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364497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6" name="Picture 4" descr="J:\CS3-KM\08_Grafiken\50_Grafikteam_Work\02_Grafiken_im_Auftrag\14_Heinecke\AI\Sonstiges\Vorlagen\Doppelklick\Oben_Links\Doppelklick_oben_links_2.emf" title="OS click double 2"/>
          <p:cNvPicPr>
            <a:picLocks noChangeAspect="1" noChangeArrowheads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364497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7" name="Picture 5" descr="J:\CS3-KM\08_Grafiken\50_Grafikteam_Work\02_Grafiken_im_Auftrag\14_Heinecke\AI\Sonstiges\Vorlagen\Doppelklick\Oben_Links\Doppelklick_oben_links_3.emf" title="OS click double 3"/>
          <p:cNvPicPr>
            <a:picLocks noChangeAspect="1" noChangeArrowheads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364497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8" name="Picture 6" descr="J:\CS3-KM\08_Grafiken\50_Grafikteam_Work\02_Grafiken_im_Auftrag\14_Heinecke\AI\Sonstiges\Vorlagen\Doppelklick\Oben_Links\Doppelklick_oben_links_4.emf" title="OS click double 4"/>
          <p:cNvPicPr>
            <a:picLocks noChangeAspect="1" noChangeArrowheads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364497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" name="Picture 7" descr="J:\CS3-KM\08_Grafiken\50_Grafikteam_Work\02_Grafiken_im_Auftrag\14_Heinecke\AI\Sonstiges\Vorlagen\Doppelklick\Oben_Links\Doppelklick_oben_links_5.emf" title="OS click double 5"/>
          <p:cNvPicPr>
            <a:picLocks noChangeAspect="1" noChangeArrowheads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364497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0" name="Picture 8" descr="J:\CS3-KM\08_Grafiken\50_Grafikteam_Work\02_Grafiken_im_Auftrag\14_Heinecke\AI\Sonstiges\Vorlagen\Doppelklick\Oben_Links\Doppelklick_oben_links_6.emf" title="OS click double 6"/>
          <p:cNvPicPr>
            <a:picLocks noChangeAspect="1" noChangeArrowheads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3962277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1" name="Picture 9" descr="J:\CS3-KM\08_Grafiken\50_Grafikteam_Work\02_Grafiken_im_Auftrag\14_Heinecke\AI\Sonstiges\Vorlagen\Doppelklick\Oben_Links\Doppelklick_oben_links_7.emf" title="OS click double 7"/>
          <p:cNvPicPr>
            <a:picLocks noChangeAspect="1" noChangeArrowheads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3964995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2" name="Picture 10" descr="J:\CS3-KM\08_Grafiken\50_Grafikteam_Work\02_Grafiken_im_Auftrag\14_Heinecke\AI\Sonstiges\Vorlagen\Doppelklick\Oben_Links\Doppelklick_oben_links_8.emf" title="OS click double 8"/>
          <p:cNvPicPr>
            <a:picLocks noChangeAspect="1" noChangeArrowheads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3964995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3" name="Picture 11" descr="J:\CS3-KM\08_Grafiken\50_Grafikteam_Work\02_Grafiken_im_Auftrag\14_Heinecke\AI\Sonstiges\Vorlagen\Doppelklick\Oben_Links\Doppelklick_oben_links_9.emf" title="OS click double 9"/>
          <p:cNvPicPr>
            <a:picLocks noChangeAspect="1" noChangeArrowheads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7" y="3963475"/>
            <a:ext cx="681879" cy="31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4" name="Picture 12" descr="J:\CS3-KM\08_Grafiken\50_Grafikteam_Work\02_Grafiken_im_Auftrag\14_Heinecke\AI\Sonstiges\Vorlagen\Doppelklick\Oben_Rechts\Doppelklick_oben_rechts.emf" title="OS click double 0 no"/>
          <p:cNvPicPr>
            <a:picLocks noChangeAspect="1" noChangeArrowheads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5353216"/>
            <a:ext cx="681877" cy="34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5" name="Picture 13" descr="J:\CS3-KM\08_Grafiken\50_Grafikteam_Work\02_Grafiken_im_Auftrag\14_Heinecke\AI\Sonstiges\Vorlagen\Doppelklick\Oben_Rechts\Doppelklick_oben_rechts_1.emf" title="OS click double 1 no"/>
          <p:cNvPicPr>
            <a:picLocks noChangeAspect="1" noChangeArrowheads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5031265"/>
            <a:ext cx="681877" cy="3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6" name="Picture 14" descr="J:\CS3-KM\08_Grafiken\50_Grafikteam_Work\02_Grafiken_im_Auftrag\14_Heinecke\AI\Sonstiges\Vorlagen\Doppelklick\Oben_Rechts\Doppelklick_oben_rechts_2.emf" title="OS click double 2 no"/>
          <p:cNvPicPr>
            <a:picLocks noChangeAspect="1" noChangeArrowheads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503401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7" name="Picture 15" descr="J:\CS3-KM\08_Grafiken\50_Grafikteam_Work\02_Grafiken_im_Auftrag\14_Heinecke\AI\Sonstiges\Vorlagen\Doppelklick\Oben_Rechts\Doppelklick_oben_rechts_3.emf" title="OS click double 3 no"/>
          <p:cNvPicPr>
            <a:picLocks noChangeAspect="1" noChangeArrowheads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503401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8" name="Picture 16" descr="J:\CS3-KM\08_Grafiken\50_Grafikteam_Work\02_Grafiken_im_Auftrag\14_Heinecke\AI\Sonstiges\Vorlagen\Doppelklick\Oben_Rechts\Doppelklick_oben_rechts_4.emf" title="OS click double 4 no"/>
          <p:cNvPicPr>
            <a:picLocks noChangeAspect="1" noChangeArrowheads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5034014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" name="Picture 17" descr="J:\CS3-KM\08_Grafiken\50_Grafikteam_Work\02_Grafiken_im_Auftrag\14_Heinecke\AI\Sonstiges\Vorlagen\Doppelklick\Oben_Rechts\Doppelklick_oben_rechts_5.emf" title="OS click double 5 no"/>
          <p:cNvPicPr>
            <a:picLocks noChangeAspect="1" noChangeArrowheads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5031265"/>
            <a:ext cx="681877" cy="3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" name="Picture 18" descr="J:\CS3-KM\08_Grafiken\50_Grafikteam_Work\02_Grafiken_im_Auftrag\14_Heinecke\AI\Sonstiges\Vorlagen\Doppelklick\Oben_Rechts\Doppelklick_oben_rechts_6.emf" title="OS click double 6 no"/>
          <p:cNvPicPr>
            <a:picLocks noChangeAspect="1" noChangeArrowheads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5365240"/>
            <a:ext cx="681877" cy="32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" name="Picture 19" descr="J:\CS3-KM\08_Grafiken\50_Grafikteam_Work\02_Grafiken_im_Auftrag\14_Heinecke\AI\Sonstiges\Vorlagen\Doppelklick\Oben_Rechts\Doppelklick_oben_rechts_7.emf" title="OS click double 7 no"/>
          <p:cNvPicPr>
            <a:picLocks noChangeAspect="1" noChangeArrowheads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5367989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" name="Picture 20" descr="J:\CS3-KM\08_Grafiken\50_Grafikteam_Work\02_Grafiken_im_Auftrag\14_Heinecke\AI\Sonstiges\Vorlagen\Doppelklick\Oben_Rechts\Doppelklick_oben_rechts_8.emf" title="OS click double 8 no"/>
          <p:cNvPicPr>
            <a:picLocks noChangeAspect="1" noChangeArrowheads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06" y="5377322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" name="Picture 21" descr="J:\CS3-KM\08_Grafiken\50_Grafikteam_Work\02_Grafiken_im_Auftrag\14_Heinecke\AI\Sonstiges\Vorlagen\Doppelklick\Oben_Rechts\Doppelklick_oben_rechts_9.emf" title="OS click double 9 no"/>
          <p:cNvPicPr>
            <a:picLocks noChangeAspect="1" noChangeArrowheads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5367989"/>
            <a:ext cx="681877" cy="31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22" descr="J:\CS3-KM\08_Grafiken\50_Grafikteam_Work\02_Grafiken_im_Auftrag\14_Heinecke\AI\Sonstiges\Vorlagen\Doppelklick\Unten_Links\Doppelklick_unten_links.emf" title="OS click double 0 sw"/>
          <p:cNvPicPr>
            <a:picLocks noChangeAspect="1" noChangeArrowheads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4658768"/>
            <a:ext cx="681877" cy="323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23" descr="J:\CS3-KM\08_Grafiken\50_Grafikteam_Work\02_Grafiken_im_Auftrag\14_Heinecke\AI\Sonstiges\Vorlagen\Doppelklick\Unten_Links\Doppelklick_unten_links_1.emf" title="OS click double 1 sw"/>
          <p:cNvPicPr>
            <a:picLocks noChangeAspect="1" noChangeArrowheads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434906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24" descr="J:\CS3-KM\08_Grafiken\50_Grafikteam_Work\02_Grafiken_im_Auftrag\14_Heinecke\AI\Sonstiges\Vorlagen\Doppelklick\Unten_Links\Doppelklick_unten_links_2.emf" title="OS click double 2 sw"/>
          <p:cNvPicPr>
            <a:picLocks noChangeAspect="1" noChangeArrowheads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434906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25" descr="J:\CS3-KM\08_Grafiken\50_Grafikteam_Work\02_Grafiken_im_Auftrag\14_Heinecke\AI\Sonstiges\Vorlagen\Doppelklick\Unten_Links\Doppelklick_unten_links_3.emf" title="OS click double 3 sw"/>
          <p:cNvPicPr>
            <a:picLocks noChangeAspect="1" noChangeArrowheads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434906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26" descr="J:\CS3-KM\08_Grafiken\50_Grafikteam_Work\02_Grafiken_im_Auftrag\14_Heinecke\AI\Sonstiges\Vorlagen\Doppelklick\Unten_Links\Doppelklick_unten_links_4.emf" title="OS click double 4 sw"/>
          <p:cNvPicPr>
            <a:picLocks noChangeAspect="1" noChangeArrowheads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4346403"/>
            <a:ext cx="681877" cy="3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" name="Picture 27" descr="J:\CS3-KM\08_Grafiken\50_Grafikteam_Work\02_Grafiken_im_Auftrag\14_Heinecke\AI\Sonstiges\Vorlagen\Doppelklick\Unten_Links\Doppelklick_unten_links_5.emf" title="OS click double 5 sw"/>
          <p:cNvPicPr>
            <a:picLocks noChangeAspect="1" noChangeArrowheads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434906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0" name="Picture 28" descr="J:\CS3-KM\08_Grafiken\50_Grafikteam_Work\02_Grafiken_im_Auftrag\14_Heinecke\AI\Sonstiges\Vorlagen\Doppelklick\Unten_Links\Doppelklick_unten_links_6.emf" title="OS click double 6 sw"/>
          <p:cNvPicPr>
            <a:picLocks noChangeAspect="1" noChangeArrowheads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4667038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1" name="Picture 29" descr="J:\CS3-KM\08_Grafiken\50_Grafikteam_Work\02_Grafiken_im_Auftrag\14_Heinecke\AI\Sonstiges\Vorlagen\Doppelklick\Unten_Links\Doppelklick_unten_links_7.emf" title="OS click double 7 sw"/>
          <p:cNvPicPr>
            <a:picLocks noChangeAspect="1" noChangeArrowheads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4667038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" name="Picture 30" descr="J:\CS3-KM\08_Grafiken\50_Grafikteam_Work\02_Grafiken_im_Auftrag\14_Heinecke\AI\Sonstiges\Vorlagen\Doppelklick\Unten_Links\Doppelklick_unten_links_8.emf" title="OS click double 8 sw"/>
          <p:cNvPicPr>
            <a:picLocks noChangeAspect="1" noChangeArrowheads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4667038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3" name="Picture 31" descr="J:\CS3-KM\08_Grafiken\50_Grafikteam_Work\02_Grafiken_im_Auftrag\14_Heinecke\AI\Sonstiges\Vorlagen\Doppelklick\Unten_Links\Doppelklick_unten_links_9.emf" title="OS click double 9 sw"/>
          <p:cNvPicPr>
            <a:picLocks noChangeAspect="1" noChangeArrowheads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4664377"/>
            <a:ext cx="681877" cy="3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4" name="Picture 32" descr="J:\CS3-KM\08_Grafiken\50_Grafikteam_Work\02_Grafiken_im_Auftrag\14_Heinecke\AI\Sonstiges\Vorlagen\Doppelklick\Unten_Rechts\Doppelklick_unten_rechts.emf" title="OS click double 0 so"/>
          <p:cNvPicPr>
            <a:picLocks noChangeAspect="1" noChangeArrowheads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6045548"/>
            <a:ext cx="681877" cy="3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5" name="Picture 33" descr="J:\CS3-KM\08_Grafiken\50_Grafikteam_Work\02_Grafiken_im_Auftrag\14_Heinecke\AI\Sonstiges\Vorlagen\Doppelklick\Unten_Rechts\Doppelklick_unten_rechts_1.emf" title="OS click double 1 so"/>
          <p:cNvPicPr>
            <a:picLocks noChangeAspect="1" noChangeArrowheads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5743873"/>
            <a:ext cx="681877" cy="3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6" name="Picture 34" descr="J:\CS3-KM\08_Grafiken\50_Grafikteam_Work\02_Grafiken_im_Auftrag\14_Heinecke\AI\Sonstiges\Vorlagen\Doppelklick\Unten_Rechts\Doppelklick_unten_rechts_2.emf" title="OS click double 2 so"/>
          <p:cNvPicPr>
            <a:picLocks noChangeAspect="1" noChangeArrowheads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574653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7" name="Picture 35" descr="J:\CS3-KM\08_Grafiken\50_Grafikteam_Work\02_Grafiken_im_Auftrag\14_Heinecke\AI\Sonstiges\Vorlagen\Doppelklick\Unten_Rechts\Doppelklick_unten_rechts_3.emf" title="OS click double 3 so"/>
          <p:cNvPicPr>
            <a:picLocks noChangeAspect="1" noChangeArrowheads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574653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8" name="Picture 36" descr="J:\CS3-KM\08_Grafiken\50_Grafikteam_Work\02_Grafiken_im_Auftrag\14_Heinecke\AI\Sonstiges\Vorlagen\Doppelklick\Unten_Rechts\Doppelklick_unten_rechts_4.emf" title="OS click double 4 so"/>
          <p:cNvPicPr>
            <a:picLocks noChangeAspect="1" noChangeArrowheads="1"/>
          </p:cNvPicPr>
          <p:nvPr/>
        </p:nvPicPr>
        <p:blipFill>
          <a:blip r:embed="rId1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5746533"/>
            <a:ext cx="681877" cy="3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9" name="Picture 37" descr="J:\CS3-KM\08_Grafiken\50_Grafikteam_Work\02_Grafiken_im_Auftrag\14_Heinecke\AI\Sonstiges\Vorlagen\Doppelklick\Unten_Rechts\Doppelklick_unten_rechts_5.emf" title="OS click double 5 so"/>
          <p:cNvPicPr>
            <a:picLocks noChangeAspect="1" noChangeArrowheads="1"/>
          </p:cNvPicPr>
          <p:nvPr/>
        </p:nvPicPr>
        <p:blipFill>
          <a:blip r:embed="rId1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544" y="5743873"/>
            <a:ext cx="681877" cy="31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" name="Picture 38" descr="J:\CS3-KM\08_Grafiken\50_Grafikteam_Work\02_Grafiken_im_Auftrag\14_Heinecke\AI\Sonstiges\Vorlagen\Doppelklick\Unten_Rechts\Doppelklick_unten_rechts_6.emf" title="OS click double 6 so"/>
          <p:cNvPicPr>
            <a:picLocks noChangeAspect="1" noChangeArrowheads="1"/>
          </p:cNvPicPr>
          <p:nvPr/>
        </p:nvPicPr>
        <p:blipFill>
          <a:blip r:embed="rId1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78" y="6054258"/>
            <a:ext cx="681877" cy="3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1" name="Picture 39" descr="J:\CS3-KM\08_Grafiken\50_Grafikteam_Work\02_Grafiken_im_Auftrag\14_Heinecke\AI\Sonstiges\Vorlagen\Doppelklick\Unten_Rechts\Doppelklick_unten_rechts_7.emf" title="OS click double 7 so"/>
          <p:cNvPicPr>
            <a:picLocks noChangeAspect="1" noChangeArrowheads="1"/>
          </p:cNvPicPr>
          <p:nvPr/>
        </p:nvPicPr>
        <p:blipFill>
          <a:blip r:embed="rId1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244" y="6056963"/>
            <a:ext cx="681877" cy="3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2" name="Picture 40" descr="J:\CS3-KM\08_Grafiken\50_Grafikteam_Work\02_Grafiken_im_Auftrag\14_Heinecke\AI\Sonstiges\Vorlagen\Doppelklick\Unten_Rechts\Doppelklick_unten_rechts_8.emf" title="OS click double 8 so"/>
          <p:cNvPicPr>
            <a:picLocks noChangeAspect="1" noChangeArrowheads="1"/>
          </p:cNvPicPr>
          <p:nvPr/>
        </p:nvPicPr>
        <p:blipFill>
          <a:blip r:embed="rId1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009" y="6056963"/>
            <a:ext cx="681877" cy="3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3" name="Picture 41" descr="J:\CS3-KM\08_Grafiken\50_Grafikteam_Work\02_Grafiken_im_Auftrag\14_Heinecke\AI\Sonstiges\Vorlagen\Doppelklick\Unten_Rechts\Doppelklick_unten_rechts_9.emf" title="OS click double 9 so"/>
          <p:cNvPicPr>
            <a:picLocks noChangeAspect="1" noChangeArrowheads="1"/>
          </p:cNvPicPr>
          <p:nvPr/>
        </p:nvPicPr>
        <p:blipFill>
          <a:blip r:embed="rId1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776" y="6056963"/>
            <a:ext cx="681877" cy="3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5" name="Picture 42" descr="J:\CS3-KM\08_Grafiken\50_Grafikteam_Work\02_Grafiken_im_Auftrag\14_Heinecke\AI\Sonstiges\Vorlagen\Texteingabe\Oben_Links\Texteingabe_oben_links.emf" title="OS click text 0"/>
          <p:cNvPicPr>
            <a:picLocks noChangeAspect="1" noChangeArrowheads="1"/>
          </p:cNvPicPr>
          <p:nvPr userDrawn="1"/>
        </p:nvPicPr>
        <p:blipFill>
          <a:blip r:embed="rId1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3954495"/>
            <a:ext cx="680980" cy="3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6" name="Picture 43" descr="J:\CS3-KM\08_Grafiken\50_Grafikteam_Work\02_Grafiken_im_Auftrag\14_Heinecke\AI\Sonstiges\Vorlagen\Texteingabe\Oben_Links\Texteingabe_oben_links_1.emf" title="OS click text 1"/>
          <p:cNvPicPr>
            <a:picLocks noChangeAspect="1" noChangeArrowheads="1"/>
          </p:cNvPicPr>
          <p:nvPr userDrawn="1"/>
        </p:nvPicPr>
        <p:blipFill>
          <a:blip r:embed="rId1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3645428"/>
            <a:ext cx="680980" cy="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7" name="Picture 44" descr="J:\CS3-KM\08_Grafiken\50_Grafikteam_Work\02_Grafiken_im_Auftrag\14_Heinecke\AI\Sonstiges\Vorlagen\Texteingabe\Oben_Links\Texteingabe_oben_links_2.emf" title="OS click text 2"/>
          <p:cNvPicPr>
            <a:picLocks noChangeAspect="1" noChangeArrowheads="1"/>
          </p:cNvPicPr>
          <p:nvPr userDrawn="1"/>
        </p:nvPicPr>
        <p:blipFill>
          <a:blip r:embed="rId1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3645428"/>
            <a:ext cx="680980" cy="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8" name="Picture 45" descr="J:\CS3-KM\08_Grafiken\50_Grafikteam_Work\02_Grafiken_im_Auftrag\14_Heinecke\AI\Sonstiges\Vorlagen\Texteingabe\Oben_Links\Texteingabe_oben_links_3.emf" title="OS click text 3"/>
          <p:cNvPicPr>
            <a:picLocks noChangeAspect="1" noChangeArrowheads="1"/>
          </p:cNvPicPr>
          <p:nvPr userDrawn="1"/>
        </p:nvPicPr>
        <p:blipFill>
          <a:blip r:embed="rId1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3645428"/>
            <a:ext cx="680980" cy="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9" name="Picture 46" descr="J:\CS3-KM\08_Grafiken\50_Grafikteam_Work\02_Grafiken_im_Auftrag\14_Heinecke\AI\Sonstiges\Vorlagen\Texteingabe\Oben_Links\Texteingabe_oben_links_4.emf" title="OS click text 4"/>
          <p:cNvPicPr>
            <a:picLocks noChangeAspect="1" noChangeArrowheads="1"/>
          </p:cNvPicPr>
          <p:nvPr userDrawn="1"/>
        </p:nvPicPr>
        <p:blipFill>
          <a:blip r:embed="rId1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3645428"/>
            <a:ext cx="680980" cy="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" name="Picture 47" descr="J:\CS3-KM\08_Grafiken\50_Grafikteam_Work\02_Grafiken_im_Auftrag\14_Heinecke\AI\Sonstiges\Vorlagen\Texteingabe\Oben_Links\Texteingabe_oben_links_5.emf" title="OS click text 5"/>
          <p:cNvPicPr>
            <a:picLocks noChangeAspect="1" noChangeArrowheads="1"/>
          </p:cNvPicPr>
          <p:nvPr userDrawn="1"/>
        </p:nvPicPr>
        <p:blipFill>
          <a:blip r:embed="rId1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3645428"/>
            <a:ext cx="680980" cy="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1" name="Picture 48" descr="J:\CS3-KM\08_Grafiken\50_Grafikteam_Work\02_Grafiken_im_Auftrag\14_Heinecke\AI\Sonstiges\Vorlagen\Texteingabe\Oben_Links\Texteingabe_oben_links_6.emf" title="OS click text 6"/>
          <p:cNvPicPr>
            <a:picLocks noChangeAspect="1" noChangeArrowheads="1"/>
          </p:cNvPicPr>
          <p:nvPr userDrawn="1"/>
        </p:nvPicPr>
        <p:blipFill>
          <a:blip r:embed="rId1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3966270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2" name="Picture 49" descr="J:\CS3-KM\08_Grafiken\50_Grafikteam_Work\02_Grafiken_im_Auftrag\14_Heinecke\AI\Sonstiges\Vorlagen\Texteingabe\Oben_Links\Texteingabe_oben_links_7.emf" title="OS click text 7"/>
          <p:cNvPicPr>
            <a:picLocks noChangeAspect="1" noChangeArrowheads="1"/>
          </p:cNvPicPr>
          <p:nvPr userDrawn="1"/>
        </p:nvPicPr>
        <p:blipFill>
          <a:blip r:embed="rId1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3966270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3" name="Picture 50" descr="J:\CS3-KM\08_Grafiken\50_Grafikteam_Work\02_Grafiken_im_Auftrag\14_Heinecke\AI\Sonstiges\Vorlagen\Texteingabe\Oben_Links\Texteingabe_oben_links_8.emf" title="OS click text 8"/>
          <p:cNvPicPr>
            <a:picLocks noChangeAspect="1" noChangeArrowheads="1"/>
          </p:cNvPicPr>
          <p:nvPr userDrawn="1"/>
        </p:nvPicPr>
        <p:blipFill>
          <a:blip r:embed="rId1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3966270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4" name="Picture 51" descr="J:\CS3-KM\08_Grafiken\50_Grafikteam_Work\02_Grafiken_im_Auftrag\14_Heinecke\AI\Sonstiges\Vorlagen\Texteingabe\Oben_Links\Texteingabe_oben_links_9.emf" title="OS click text 9"/>
          <p:cNvPicPr>
            <a:picLocks noChangeAspect="1" noChangeArrowheads="1"/>
          </p:cNvPicPr>
          <p:nvPr userDrawn="1"/>
        </p:nvPicPr>
        <p:blipFill>
          <a:blip r:embed="rId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3966270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5" name="Picture 52" descr="J:\CS3-KM\08_Grafiken\50_Grafikteam_Work\02_Grafiken_im_Auftrag\14_Heinecke\AI\Sonstiges\Vorlagen\Texteingabe\Oben_Rechts\Texteingabe_oben_rechts.emf" title="OS click text 0 no"/>
          <p:cNvPicPr>
            <a:picLocks noChangeAspect="1" noChangeArrowheads="1"/>
          </p:cNvPicPr>
          <p:nvPr userDrawn="1"/>
        </p:nvPicPr>
        <p:blipFill>
          <a:blip r:embed="rId1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5350855"/>
            <a:ext cx="680980" cy="3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6" name="Picture 53" descr="J:\CS3-KM\08_Grafiken\50_Grafikteam_Work\02_Grafiken_im_Auftrag\14_Heinecke\AI\Sonstiges\Vorlagen\Texteingabe\Oben_Rechts\Texteingabe_oben_rechts_1.emf" title="OS click text 1 no"/>
          <p:cNvPicPr>
            <a:picLocks noChangeAspect="1" noChangeArrowheads="1"/>
          </p:cNvPicPr>
          <p:nvPr userDrawn="1"/>
        </p:nvPicPr>
        <p:blipFill>
          <a:blip r:embed="rId1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5031753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7" name="Picture 54" descr="J:\CS3-KM\08_Grafiken\50_Grafikteam_Work\02_Grafiken_im_Auftrag\14_Heinecke\AI\Sonstiges\Vorlagen\Texteingabe\Oben_Rechts\Texteingabe_oben_rechts_2.emf" title="OS click text 2 no"/>
          <p:cNvPicPr>
            <a:picLocks noChangeAspect="1" noChangeArrowheads="1"/>
          </p:cNvPicPr>
          <p:nvPr userDrawn="1"/>
        </p:nvPicPr>
        <p:blipFill>
          <a:blip r:embed="rId1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5031753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8" name="Picture 55" descr="J:\CS3-KM\08_Grafiken\50_Grafikteam_Work\02_Grafiken_im_Auftrag\14_Heinecke\AI\Sonstiges\Vorlagen\Texteingabe\Oben_Rechts\Texteingabe_oben_rechts_3.emf" title="OS click text 3 no"/>
          <p:cNvPicPr>
            <a:picLocks noChangeAspect="1" noChangeArrowheads="1"/>
          </p:cNvPicPr>
          <p:nvPr userDrawn="1"/>
        </p:nvPicPr>
        <p:blipFill>
          <a:blip r:embed="rId1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5031753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9" name="Picture 56" descr="J:\CS3-KM\08_Grafiken\50_Grafikteam_Work\02_Grafiken_im_Auftrag\14_Heinecke\AI\Sonstiges\Vorlagen\Texteingabe\Oben_Rechts\Texteingabe_oben_rechts_4.emf" title="OS click text 4 no"/>
          <p:cNvPicPr>
            <a:picLocks noChangeAspect="1" noChangeArrowheads="1"/>
          </p:cNvPicPr>
          <p:nvPr userDrawn="1"/>
        </p:nvPicPr>
        <p:blipFill>
          <a:blip r:embed="rId1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5031753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" name="Picture 57" descr="J:\CS3-KM\08_Grafiken\50_Grafikteam_Work\02_Grafiken_im_Auftrag\14_Heinecke\AI\Sonstiges\Vorlagen\Texteingabe\Oben_Rechts\Texteingabe_oben_rechts_5.emf" title="OS click text 5 no"/>
          <p:cNvPicPr>
            <a:picLocks noChangeAspect="1" noChangeArrowheads="1"/>
          </p:cNvPicPr>
          <p:nvPr userDrawn="1"/>
        </p:nvPicPr>
        <p:blipFill>
          <a:blip r:embed="rId1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5031753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1" name="Picture 58" descr="J:\CS3-KM\08_Grafiken\50_Grafikteam_Work\02_Grafiken_im_Auftrag\14_Heinecke\AI\Sonstiges\Vorlagen\Texteingabe\Oben_Rechts\Texteingabe_oben_rechts_6.emf" title="OS click text 6 no"/>
          <p:cNvPicPr>
            <a:picLocks noChangeAspect="1" noChangeArrowheads="1"/>
          </p:cNvPicPr>
          <p:nvPr userDrawn="1"/>
        </p:nvPicPr>
        <p:blipFill>
          <a:blip r:embed="rId1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5362629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2" name="Picture 59" descr="J:\CS3-KM\08_Grafiken\50_Grafikteam_Work\02_Grafiken_im_Auftrag\14_Heinecke\AI\Sonstiges\Vorlagen\Texteingabe\Oben_Rechts\Texteingabe_oben_rechts_7.emf" title="OS click text 7 no"/>
          <p:cNvPicPr>
            <a:picLocks noChangeAspect="1" noChangeArrowheads="1"/>
          </p:cNvPicPr>
          <p:nvPr userDrawn="1"/>
        </p:nvPicPr>
        <p:blipFill>
          <a:blip r:embed="rId1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5362629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3" name="Picture 60" descr="J:\CS3-KM\08_Grafiken\50_Grafikteam_Work\02_Grafiken_im_Auftrag\14_Heinecke\AI\Sonstiges\Vorlagen\Texteingabe\Oben_Rechts\Texteingabe_oben_rechts_8.emf" title="OS click text 8 no"/>
          <p:cNvPicPr>
            <a:picLocks noChangeAspect="1" noChangeArrowheads="1"/>
          </p:cNvPicPr>
          <p:nvPr userDrawn="1"/>
        </p:nvPicPr>
        <p:blipFill>
          <a:blip r:embed="rId1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5362629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4" name="Picture 61" descr="J:\CS3-KM\08_Grafiken\50_Grafikteam_Work\02_Grafiken_im_Auftrag\14_Heinecke\AI\Sonstiges\Vorlagen\Texteingabe\Oben_Rechts\Texteingabe_oben_rechts_9.emf" title="OS click text 9 no"/>
          <p:cNvPicPr>
            <a:picLocks noChangeAspect="1" noChangeArrowheads="1"/>
          </p:cNvPicPr>
          <p:nvPr userDrawn="1"/>
        </p:nvPicPr>
        <p:blipFill>
          <a:blip r:embed="rId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5362629"/>
            <a:ext cx="680980" cy="3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5" name="Picture 62" descr="J:\CS3-KM\08_Grafiken\50_Grafikteam_Work\02_Grafiken_im_Auftrag\14_Heinecke\AI\Sonstiges\Vorlagen\Texteingabe\Unten_Links\Texteingabe_unten_links.emf" title="OS click text 0 sw"/>
          <p:cNvPicPr>
            <a:picLocks noChangeAspect="1" noChangeArrowheads="1"/>
          </p:cNvPicPr>
          <p:nvPr userDrawn="1"/>
        </p:nvPicPr>
        <p:blipFill>
          <a:blip r:embed="rId1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4662655"/>
            <a:ext cx="680980" cy="31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6" name="Picture 63" descr="J:\CS3-KM\08_Grafiken\50_Grafikteam_Work\02_Grafiken_im_Auftrag\14_Heinecke\AI\Sonstiges\Vorlagen\Texteingabe\Unten_Links\Texteingabe_unten_links_1.emf" title="OS click text 1 sw"/>
          <p:cNvPicPr>
            <a:picLocks noChangeAspect="1" noChangeArrowheads="1"/>
          </p:cNvPicPr>
          <p:nvPr userDrawn="1"/>
        </p:nvPicPr>
        <p:blipFill>
          <a:blip r:embed="rId1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4354477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" name="Picture 64" descr="J:\CS3-KM\08_Grafiken\50_Grafikteam_Work\02_Grafiken_im_Auftrag\14_Heinecke\AI\Sonstiges\Vorlagen\Texteingabe\Unten_Links\Texteingabe_unten_links_2.emf" title="OS click text 2 sw"/>
          <p:cNvPicPr>
            <a:picLocks noChangeAspect="1" noChangeArrowheads="1"/>
          </p:cNvPicPr>
          <p:nvPr userDrawn="1"/>
        </p:nvPicPr>
        <p:blipFill>
          <a:blip r:embed="rId1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4354477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8" name="Picture 65" descr="J:\CS3-KM\08_Grafiken\50_Grafikteam_Work\02_Grafiken_im_Auftrag\14_Heinecke\AI\Sonstiges\Vorlagen\Texteingabe\Unten_Links\Texteingabe_unten_links_3.emf" title="OS click text 3 sw"/>
          <p:cNvPicPr>
            <a:picLocks noChangeAspect="1" noChangeArrowheads="1"/>
          </p:cNvPicPr>
          <p:nvPr userDrawn="1"/>
        </p:nvPicPr>
        <p:blipFill>
          <a:blip r:embed="rId1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4354477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9" name="Picture 66" descr="J:\CS3-KM\08_Grafiken\50_Grafikteam_Work\02_Grafiken_im_Auftrag\14_Heinecke\AI\Sonstiges\Vorlagen\Texteingabe\Unten_Links\Texteingabe_unten_links_4.emf" title="OS click text 4 sw"/>
          <p:cNvPicPr>
            <a:picLocks noChangeAspect="1" noChangeArrowheads="1"/>
          </p:cNvPicPr>
          <p:nvPr userDrawn="1"/>
        </p:nvPicPr>
        <p:blipFill>
          <a:blip r:embed="rId1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4354477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" name="Picture 67" descr="J:\CS3-KM\08_Grafiken\50_Grafikteam_Work\02_Grafiken_im_Auftrag\14_Heinecke\AI\Sonstiges\Vorlagen\Texteingabe\Unten_Links\Texteingabe_unten_links_5.emf" title="OS click text 5 sw"/>
          <p:cNvPicPr>
            <a:picLocks noChangeAspect="1" noChangeArrowheads="1"/>
          </p:cNvPicPr>
          <p:nvPr userDrawn="1"/>
        </p:nvPicPr>
        <p:blipFill>
          <a:blip r:embed="rId1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4354477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1" name="Picture 68" descr="J:\CS3-KM\08_Grafiken\50_Grafikteam_Work\02_Grafiken_im_Auftrag\14_Heinecke\AI\Sonstiges\Vorlagen\Texteingabe\Unten_Links\Texteingabe_unten_links_6.emf" title="OS click text 6 sw"/>
          <p:cNvPicPr>
            <a:picLocks noChangeAspect="1" noChangeArrowheads="1"/>
          </p:cNvPicPr>
          <p:nvPr userDrawn="1"/>
        </p:nvPicPr>
        <p:blipFill>
          <a:blip r:embed="rId1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4668162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2" name="Picture 69" descr="J:\CS3-KM\08_Grafiken\50_Grafikteam_Work\02_Grafiken_im_Auftrag\14_Heinecke\AI\Sonstiges\Vorlagen\Texteingabe\Unten_Links\Texteingabe_unten_links_7.emf" title="OS click text 7 sw"/>
          <p:cNvPicPr>
            <a:picLocks noChangeAspect="1" noChangeArrowheads="1"/>
          </p:cNvPicPr>
          <p:nvPr userDrawn="1"/>
        </p:nvPicPr>
        <p:blipFill>
          <a:blip r:embed="rId1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4668162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3" name="Picture 70" descr="J:\CS3-KM\08_Grafiken\50_Grafikteam_Work\02_Grafiken_im_Auftrag\14_Heinecke\AI\Sonstiges\Vorlagen\Texteingabe\Unten_Links\Texteingabe_unten_links_8.emf" title="OS click text 8 sw"/>
          <p:cNvPicPr>
            <a:picLocks noChangeAspect="1" noChangeArrowheads="1"/>
          </p:cNvPicPr>
          <p:nvPr userDrawn="1"/>
        </p:nvPicPr>
        <p:blipFill>
          <a:blip r:embed="rId1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4668162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4" name="Picture 71" descr="J:\CS3-KM\08_Grafiken\50_Grafikteam_Work\02_Grafiken_im_Auftrag\14_Heinecke\AI\Sonstiges\Vorlagen\Texteingabe\Unten_Links\Texteingabe_unten_links_9.emf" title="OS click text 9 sw"/>
          <p:cNvPicPr>
            <a:picLocks noChangeAspect="1" noChangeArrowheads="1"/>
          </p:cNvPicPr>
          <p:nvPr userDrawn="1"/>
        </p:nvPicPr>
        <p:blipFill>
          <a:blip r:embed="rId1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4668162"/>
            <a:ext cx="680980" cy="30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5" name="Picture 72" descr="J:\CS3-KM\08_Grafiken\50_Grafikteam_Work\02_Grafiken_im_Auftrag\14_Heinecke\AI\Sonstiges\Vorlagen\Texteingabe\Unten_Rechts\Texteingabe_unten_rechts.emf" title="OS click text 0 so"/>
          <p:cNvPicPr>
            <a:picLocks noChangeAspect="1" noChangeArrowheads="1"/>
          </p:cNvPicPr>
          <p:nvPr userDrawn="1"/>
        </p:nvPicPr>
        <p:blipFill>
          <a:blip r:embed="rId1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6051502"/>
            <a:ext cx="680980" cy="329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6" name="Picture 73" descr="J:\CS3-KM\08_Grafiken\50_Grafikteam_Work\02_Grafiken_im_Auftrag\14_Heinecke\AI\Sonstiges\Vorlagen\Texteingabe\Unten_Rechts\Texteingabe_unten_rechts_1.emf" title="OS click text 1 so"/>
          <p:cNvPicPr>
            <a:picLocks noChangeAspect="1" noChangeArrowheads="1"/>
          </p:cNvPicPr>
          <p:nvPr userDrawn="1"/>
        </p:nvPicPr>
        <p:blipFill>
          <a:blip r:embed="rId1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5745938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7" name="Picture 74" descr="J:\CS3-KM\08_Grafiken\50_Grafikteam_Work\02_Grafiken_im_Auftrag\14_Heinecke\AI\Sonstiges\Vorlagen\Texteingabe\Unten_Rechts\Texteingabe_unten_rechts_2.emf" title="OS click text 2 so"/>
          <p:cNvPicPr>
            <a:picLocks noChangeAspect="1" noChangeArrowheads="1"/>
          </p:cNvPicPr>
          <p:nvPr userDrawn="1"/>
        </p:nvPicPr>
        <p:blipFill>
          <a:blip r:embed="rId1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5745938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8" name="Picture 75" descr="J:\CS3-KM\08_Grafiken\50_Grafikteam_Work\02_Grafiken_im_Auftrag\14_Heinecke\AI\Sonstiges\Vorlagen\Texteingabe\Unten_Rechts\Texteingabe_unten_rechts_3.emf" title="OS click text 3 so"/>
          <p:cNvPicPr>
            <a:picLocks noChangeAspect="1" noChangeArrowheads="1"/>
          </p:cNvPicPr>
          <p:nvPr userDrawn="1"/>
        </p:nvPicPr>
        <p:blipFill>
          <a:blip r:embed="rId1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5745938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9" name="Picture 76" descr="J:\CS3-KM\08_Grafiken\50_Grafikteam_Work\02_Grafiken_im_Auftrag\14_Heinecke\AI\Sonstiges\Vorlagen\Texteingabe\Unten_Rechts\Texteingabe_unten_rechts_4.emf" title="OS click text 4 so"/>
          <p:cNvPicPr>
            <a:picLocks noChangeAspect="1" noChangeArrowheads="1"/>
          </p:cNvPicPr>
          <p:nvPr userDrawn="1"/>
        </p:nvPicPr>
        <p:blipFill>
          <a:blip r:embed="rId1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5745938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0" name="Picture 77" descr="J:\CS3-KM\08_Grafiken\50_Grafikteam_Work\02_Grafiken_im_Auftrag\14_Heinecke\AI\Sonstiges\Vorlagen\Texteingabe\Unten_Rechts\Texteingabe_unten_rechts_5.emf" title="OS click text 5 so"/>
          <p:cNvPicPr>
            <a:picLocks noChangeAspect="1" noChangeArrowheads="1"/>
          </p:cNvPicPr>
          <p:nvPr userDrawn="1"/>
        </p:nvPicPr>
        <p:blipFill>
          <a:blip r:embed="rId1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615" y="5745938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1" name="Picture 78" descr="J:\CS3-KM\08_Grafiken\50_Grafikteam_Work\02_Grafiken_im_Auftrag\14_Heinecke\AI\Sonstiges\Vorlagen\Texteingabe\Unten_Rechts\Texteingabe_unten_rechts_6.emf" title="OS click text 6 so"/>
          <p:cNvPicPr>
            <a:picLocks noChangeAspect="1" noChangeArrowheads="1"/>
          </p:cNvPicPr>
          <p:nvPr userDrawn="1"/>
        </p:nvPicPr>
        <p:blipFill>
          <a:blip r:embed="rId1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096" y="6062713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2" name="Picture 79" descr="J:\CS3-KM\08_Grafiken\50_Grafikteam_Work\02_Grafiken_im_Auftrag\14_Heinecke\AI\Sonstiges\Vorlagen\Texteingabe\Unten_Rechts\Texteingabe_unten_rechts_7.emf" title="OS click text 7 so"/>
          <p:cNvPicPr>
            <a:picLocks noChangeAspect="1" noChangeArrowheads="1"/>
          </p:cNvPicPr>
          <p:nvPr userDrawn="1"/>
        </p:nvPicPr>
        <p:blipFill>
          <a:blip r:embed="rId1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475" y="6062713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3" name="Picture 80" descr="J:\CS3-KM\08_Grafiken\50_Grafikteam_Work\02_Grafiken_im_Auftrag\14_Heinecke\AI\Sonstiges\Vorlagen\Texteingabe\Unten_Rechts\Texteingabe_unten_rechts_8.emf" title="OS click text 8 so"/>
          <p:cNvPicPr>
            <a:picLocks noChangeAspect="1" noChangeArrowheads="1"/>
          </p:cNvPicPr>
          <p:nvPr userDrawn="1"/>
        </p:nvPicPr>
        <p:blipFill>
          <a:blip r:embed="rId1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853" y="6062713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4" name="Picture 81" descr="J:\CS3-KM\08_Grafiken\50_Grafikteam_Work\02_Grafiken_im_Auftrag\14_Heinecke\AI\Sonstiges\Vorlagen\Texteingabe\Unten_Rechts\Texteingabe_unten_rechts_9.emf" title="OS click text 9 so"/>
          <p:cNvPicPr>
            <a:picLocks noChangeAspect="1" noChangeArrowheads="1"/>
          </p:cNvPicPr>
          <p:nvPr userDrawn="1"/>
        </p:nvPicPr>
        <p:blipFill>
          <a:blip r:embed="rId1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234" y="6062713"/>
            <a:ext cx="680980" cy="30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7" name="Grafik 166" title="OS click touch 2 sw">
            <a:extLst>
              <a:ext uri="{FF2B5EF4-FFF2-40B4-BE49-F238E27FC236}">
                <a16:creationId xmlns:a16="http://schemas.microsoft.com/office/drawing/2014/main" id="{7E79C355-C147-4C7D-AEB4-A91781043852}"/>
              </a:ext>
            </a:extLst>
          </p:cNvPr>
          <p:cNvPicPr>
            <a:picLocks noChangeAspect="1"/>
          </p:cNvPicPr>
          <p:nvPr userDrawn="1"/>
        </p:nvPicPr>
        <p:blipFill>
          <a:blip r:embed="rId162"/>
          <a:stretch>
            <a:fillRect/>
          </a:stretch>
        </p:blipFill>
        <p:spPr>
          <a:xfrm>
            <a:off x="11388659" y="979528"/>
            <a:ext cx="956266" cy="451616"/>
          </a:xfrm>
          <a:prstGeom prst="rect">
            <a:avLst/>
          </a:prstGeom>
        </p:spPr>
      </p:pic>
      <p:pic>
        <p:nvPicPr>
          <p:cNvPr id="168" name="Grafik 167" title="OS click touch 2 no">
            <a:extLst>
              <a:ext uri="{FF2B5EF4-FFF2-40B4-BE49-F238E27FC236}">
                <a16:creationId xmlns:a16="http://schemas.microsoft.com/office/drawing/2014/main" id="{A8F76AD6-C035-4092-ABA6-5199D3694FB5}"/>
              </a:ext>
            </a:extLst>
          </p:cNvPr>
          <p:cNvPicPr>
            <a:picLocks noChangeAspect="1"/>
          </p:cNvPicPr>
          <p:nvPr userDrawn="1"/>
        </p:nvPicPr>
        <p:blipFill>
          <a:blip r:embed="rId163"/>
          <a:stretch>
            <a:fillRect/>
          </a:stretch>
        </p:blipFill>
        <p:spPr>
          <a:xfrm>
            <a:off x="11465789" y="1405688"/>
            <a:ext cx="956266" cy="451616"/>
          </a:xfrm>
          <a:prstGeom prst="rect">
            <a:avLst/>
          </a:prstGeom>
        </p:spPr>
      </p:pic>
      <p:pic>
        <p:nvPicPr>
          <p:cNvPr id="169" name="Grafik 168" title="OS click touch 2">
            <a:extLst>
              <a:ext uri="{FF2B5EF4-FFF2-40B4-BE49-F238E27FC236}">
                <a16:creationId xmlns:a16="http://schemas.microsoft.com/office/drawing/2014/main" id="{F1CD5DA6-DDD5-4EF4-B0B9-0CDC5BDAB99D}"/>
              </a:ext>
            </a:extLst>
          </p:cNvPr>
          <p:cNvPicPr>
            <a:picLocks noChangeAspect="1"/>
          </p:cNvPicPr>
          <p:nvPr userDrawn="1"/>
        </p:nvPicPr>
        <p:blipFill>
          <a:blip r:embed="rId164"/>
          <a:stretch>
            <a:fillRect/>
          </a:stretch>
        </p:blipFill>
        <p:spPr>
          <a:xfrm>
            <a:off x="11457361" y="1903947"/>
            <a:ext cx="956266" cy="451616"/>
          </a:xfrm>
          <a:prstGeom prst="rect">
            <a:avLst/>
          </a:prstGeom>
        </p:spPr>
      </p:pic>
      <p:pic>
        <p:nvPicPr>
          <p:cNvPr id="170" name="Grafik 169" title="OS click tap 2">
            <a:extLst>
              <a:ext uri="{FF2B5EF4-FFF2-40B4-BE49-F238E27FC236}">
                <a16:creationId xmlns:a16="http://schemas.microsoft.com/office/drawing/2014/main" id="{99562024-73B4-4A87-B23B-1317601E0AE3}"/>
              </a:ext>
            </a:extLst>
          </p:cNvPr>
          <p:cNvPicPr>
            <a:picLocks noChangeAspect="1"/>
          </p:cNvPicPr>
          <p:nvPr userDrawn="1"/>
        </p:nvPicPr>
        <p:blipFill>
          <a:blip r:embed="rId165"/>
          <a:stretch>
            <a:fillRect/>
          </a:stretch>
        </p:blipFill>
        <p:spPr>
          <a:xfrm>
            <a:off x="11464348" y="2410992"/>
            <a:ext cx="956266" cy="451616"/>
          </a:xfrm>
          <a:prstGeom prst="rect">
            <a:avLst/>
          </a:prstGeom>
        </p:spPr>
      </p:pic>
      <p:pic>
        <p:nvPicPr>
          <p:cNvPr id="171" name="Grafik 170" descr="OS click touch 3 so" title="OS click touch 3 so">
            <a:extLst>
              <a:ext uri="{FF2B5EF4-FFF2-40B4-BE49-F238E27FC236}">
                <a16:creationId xmlns:a16="http://schemas.microsoft.com/office/drawing/2014/main" id="{E3A86AC0-5CC0-4381-8567-C77CDDDB312C}"/>
              </a:ext>
            </a:extLst>
          </p:cNvPr>
          <p:cNvPicPr>
            <a:picLocks noChangeAspect="1"/>
          </p:cNvPicPr>
          <p:nvPr userDrawn="1"/>
        </p:nvPicPr>
        <p:blipFill>
          <a:blip r:embed="rId166"/>
          <a:stretch>
            <a:fillRect/>
          </a:stretch>
        </p:blipFill>
        <p:spPr>
          <a:xfrm>
            <a:off x="12510345" y="579069"/>
            <a:ext cx="956266" cy="451616"/>
          </a:xfrm>
          <a:prstGeom prst="rect">
            <a:avLst/>
          </a:prstGeom>
        </p:spPr>
      </p:pic>
      <p:pic>
        <p:nvPicPr>
          <p:cNvPr id="172" name="Grafik 171" title="OS click touch 3 sw">
            <a:extLst>
              <a:ext uri="{FF2B5EF4-FFF2-40B4-BE49-F238E27FC236}">
                <a16:creationId xmlns:a16="http://schemas.microsoft.com/office/drawing/2014/main" id="{133E8A78-E1B5-4CDE-B553-FEEEFAD4F78F}"/>
              </a:ext>
            </a:extLst>
          </p:cNvPr>
          <p:cNvPicPr>
            <a:picLocks noChangeAspect="1"/>
          </p:cNvPicPr>
          <p:nvPr userDrawn="1"/>
        </p:nvPicPr>
        <p:blipFill>
          <a:blip r:embed="rId167"/>
          <a:stretch>
            <a:fillRect/>
          </a:stretch>
        </p:blipFill>
        <p:spPr>
          <a:xfrm>
            <a:off x="12441643" y="970256"/>
            <a:ext cx="956266" cy="451616"/>
          </a:xfrm>
          <a:prstGeom prst="rect">
            <a:avLst/>
          </a:prstGeom>
        </p:spPr>
      </p:pic>
      <p:pic>
        <p:nvPicPr>
          <p:cNvPr id="173" name="Grafik 172" title="OS click touch 3 no">
            <a:extLst>
              <a:ext uri="{FF2B5EF4-FFF2-40B4-BE49-F238E27FC236}">
                <a16:creationId xmlns:a16="http://schemas.microsoft.com/office/drawing/2014/main" id="{10D7677F-5027-4C8F-BCCC-42D89931E4A1}"/>
              </a:ext>
            </a:extLst>
          </p:cNvPr>
          <p:cNvPicPr>
            <a:picLocks noChangeAspect="1"/>
          </p:cNvPicPr>
          <p:nvPr userDrawn="1"/>
        </p:nvPicPr>
        <p:blipFill>
          <a:blip r:embed="rId168"/>
          <a:stretch>
            <a:fillRect/>
          </a:stretch>
        </p:blipFill>
        <p:spPr>
          <a:xfrm>
            <a:off x="12518773" y="1396416"/>
            <a:ext cx="956266" cy="451616"/>
          </a:xfrm>
          <a:prstGeom prst="rect">
            <a:avLst/>
          </a:prstGeom>
        </p:spPr>
      </p:pic>
      <p:pic>
        <p:nvPicPr>
          <p:cNvPr id="174" name="Grafik 173" title="OS click touch 3">
            <a:extLst>
              <a:ext uri="{FF2B5EF4-FFF2-40B4-BE49-F238E27FC236}">
                <a16:creationId xmlns:a16="http://schemas.microsoft.com/office/drawing/2014/main" id="{28047FFA-3730-4ADA-8422-C32B98F40A59}"/>
              </a:ext>
            </a:extLst>
          </p:cNvPr>
          <p:cNvPicPr>
            <a:picLocks noChangeAspect="1"/>
          </p:cNvPicPr>
          <p:nvPr userDrawn="1"/>
        </p:nvPicPr>
        <p:blipFill>
          <a:blip r:embed="rId169"/>
          <a:stretch>
            <a:fillRect/>
          </a:stretch>
        </p:blipFill>
        <p:spPr>
          <a:xfrm>
            <a:off x="12510345" y="1894675"/>
            <a:ext cx="956266" cy="451616"/>
          </a:xfrm>
          <a:prstGeom prst="rect">
            <a:avLst/>
          </a:prstGeom>
        </p:spPr>
      </p:pic>
      <p:pic>
        <p:nvPicPr>
          <p:cNvPr id="175" name="Grafik 174" title="OS click tap 3">
            <a:extLst>
              <a:ext uri="{FF2B5EF4-FFF2-40B4-BE49-F238E27FC236}">
                <a16:creationId xmlns:a16="http://schemas.microsoft.com/office/drawing/2014/main" id="{D62C2E65-F214-47EE-AA8B-82698D036669}"/>
              </a:ext>
            </a:extLst>
          </p:cNvPr>
          <p:cNvPicPr>
            <a:picLocks noChangeAspect="1"/>
          </p:cNvPicPr>
          <p:nvPr userDrawn="1"/>
        </p:nvPicPr>
        <p:blipFill>
          <a:blip r:embed="rId170"/>
          <a:stretch>
            <a:fillRect/>
          </a:stretch>
        </p:blipFill>
        <p:spPr>
          <a:xfrm>
            <a:off x="12517332" y="2401721"/>
            <a:ext cx="956266" cy="451616"/>
          </a:xfrm>
          <a:prstGeom prst="rect">
            <a:avLst/>
          </a:prstGeom>
        </p:spPr>
      </p:pic>
      <p:pic>
        <p:nvPicPr>
          <p:cNvPr id="176" name="Grafik 175" title="OS click touch 4 so">
            <a:extLst>
              <a:ext uri="{FF2B5EF4-FFF2-40B4-BE49-F238E27FC236}">
                <a16:creationId xmlns:a16="http://schemas.microsoft.com/office/drawing/2014/main" id="{25355C9E-7785-4220-8EDA-97061E442696}"/>
              </a:ext>
            </a:extLst>
          </p:cNvPr>
          <p:cNvPicPr>
            <a:picLocks noChangeAspect="1"/>
          </p:cNvPicPr>
          <p:nvPr userDrawn="1"/>
        </p:nvPicPr>
        <p:blipFill>
          <a:blip r:embed="rId171"/>
          <a:stretch>
            <a:fillRect/>
          </a:stretch>
        </p:blipFill>
        <p:spPr>
          <a:xfrm>
            <a:off x="13616062" y="571342"/>
            <a:ext cx="956266" cy="451616"/>
          </a:xfrm>
          <a:prstGeom prst="rect">
            <a:avLst/>
          </a:prstGeom>
        </p:spPr>
      </p:pic>
      <p:pic>
        <p:nvPicPr>
          <p:cNvPr id="177" name="Grafik 176" title="OS click touch 4 sw">
            <a:extLst>
              <a:ext uri="{FF2B5EF4-FFF2-40B4-BE49-F238E27FC236}">
                <a16:creationId xmlns:a16="http://schemas.microsoft.com/office/drawing/2014/main" id="{F1ED85E4-DEB0-44F2-8CC6-59B77C8BFBA6}"/>
              </a:ext>
            </a:extLst>
          </p:cNvPr>
          <p:cNvPicPr>
            <a:picLocks noChangeAspect="1"/>
          </p:cNvPicPr>
          <p:nvPr userDrawn="1"/>
        </p:nvPicPr>
        <p:blipFill>
          <a:blip r:embed="rId172"/>
          <a:stretch>
            <a:fillRect/>
          </a:stretch>
        </p:blipFill>
        <p:spPr>
          <a:xfrm>
            <a:off x="13547360" y="962530"/>
            <a:ext cx="956266" cy="451616"/>
          </a:xfrm>
          <a:prstGeom prst="rect">
            <a:avLst/>
          </a:prstGeom>
        </p:spPr>
      </p:pic>
      <p:pic>
        <p:nvPicPr>
          <p:cNvPr id="178" name="Grafik 177" title="OS click touch 4 no">
            <a:extLst>
              <a:ext uri="{FF2B5EF4-FFF2-40B4-BE49-F238E27FC236}">
                <a16:creationId xmlns:a16="http://schemas.microsoft.com/office/drawing/2014/main" id="{E8041B24-8478-446C-819F-8DE2F566CD55}"/>
              </a:ext>
            </a:extLst>
          </p:cNvPr>
          <p:cNvPicPr>
            <a:picLocks noChangeAspect="1"/>
          </p:cNvPicPr>
          <p:nvPr userDrawn="1"/>
        </p:nvPicPr>
        <p:blipFill>
          <a:blip r:embed="rId173"/>
          <a:stretch>
            <a:fillRect/>
          </a:stretch>
        </p:blipFill>
        <p:spPr>
          <a:xfrm>
            <a:off x="13624489" y="1388690"/>
            <a:ext cx="956266" cy="451616"/>
          </a:xfrm>
          <a:prstGeom prst="rect">
            <a:avLst/>
          </a:prstGeom>
        </p:spPr>
      </p:pic>
      <p:pic>
        <p:nvPicPr>
          <p:cNvPr id="179" name="Grafik 178" title="OS click touch 4">
            <a:extLst>
              <a:ext uri="{FF2B5EF4-FFF2-40B4-BE49-F238E27FC236}">
                <a16:creationId xmlns:a16="http://schemas.microsoft.com/office/drawing/2014/main" id="{53687905-01C9-468C-851A-42CC73DA621A}"/>
              </a:ext>
            </a:extLst>
          </p:cNvPr>
          <p:cNvPicPr>
            <a:picLocks noChangeAspect="1"/>
          </p:cNvPicPr>
          <p:nvPr userDrawn="1"/>
        </p:nvPicPr>
        <p:blipFill>
          <a:blip r:embed="rId174"/>
          <a:stretch>
            <a:fillRect/>
          </a:stretch>
        </p:blipFill>
        <p:spPr>
          <a:xfrm>
            <a:off x="13616062" y="1886949"/>
            <a:ext cx="956266" cy="451616"/>
          </a:xfrm>
          <a:prstGeom prst="rect">
            <a:avLst/>
          </a:prstGeom>
        </p:spPr>
      </p:pic>
      <p:pic>
        <p:nvPicPr>
          <p:cNvPr id="180" name="Grafik 179" title="OS click tap 4">
            <a:extLst>
              <a:ext uri="{FF2B5EF4-FFF2-40B4-BE49-F238E27FC236}">
                <a16:creationId xmlns:a16="http://schemas.microsoft.com/office/drawing/2014/main" id="{32C5956B-95D7-45FE-A1A6-2E0865177687}"/>
              </a:ext>
            </a:extLst>
          </p:cNvPr>
          <p:cNvPicPr>
            <a:picLocks noChangeAspect="1"/>
          </p:cNvPicPr>
          <p:nvPr userDrawn="1"/>
        </p:nvPicPr>
        <p:blipFill>
          <a:blip r:embed="rId175"/>
          <a:stretch>
            <a:fillRect/>
          </a:stretch>
        </p:blipFill>
        <p:spPr>
          <a:xfrm>
            <a:off x="13623049" y="2393994"/>
            <a:ext cx="956266" cy="451616"/>
          </a:xfrm>
          <a:prstGeom prst="rect">
            <a:avLst/>
          </a:prstGeom>
        </p:spPr>
      </p:pic>
      <p:pic>
        <p:nvPicPr>
          <p:cNvPr id="181" name="Grafik 180" title="OS click touch 5 so">
            <a:extLst>
              <a:ext uri="{FF2B5EF4-FFF2-40B4-BE49-F238E27FC236}">
                <a16:creationId xmlns:a16="http://schemas.microsoft.com/office/drawing/2014/main" id="{A02C52EC-037E-4A6F-8E5F-C188AE7B0DAE}"/>
              </a:ext>
            </a:extLst>
          </p:cNvPr>
          <p:cNvPicPr>
            <a:picLocks noChangeAspect="1"/>
          </p:cNvPicPr>
          <p:nvPr userDrawn="1"/>
        </p:nvPicPr>
        <p:blipFill>
          <a:blip r:embed="rId176"/>
          <a:stretch>
            <a:fillRect/>
          </a:stretch>
        </p:blipFill>
        <p:spPr>
          <a:xfrm>
            <a:off x="14608195" y="571342"/>
            <a:ext cx="956266" cy="451616"/>
          </a:xfrm>
          <a:prstGeom prst="rect">
            <a:avLst/>
          </a:prstGeom>
        </p:spPr>
      </p:pic>
      <p:pic>
        <p:nvPicPr>
          <p:cNvPr id="182" name="Grafik 181" title="OS click touch 5 sw">
            <a:extLst>
              <a:ext uri="{FF2B5EF4-FFF2-40B4-BE49-F238E27FC236}">
                <a16:creationId xmlns:a16="http://schemas.microsoft.com/office/drawing/2014/main" id="{837BFB96-F667-409D-95B5-FE9A76ED342E}"/>
              </a:ext>
            </a:extLst>
          </p:cNvPr>
          <p:cNvPicPr>
            <a:picLocks noChangeAspect="1"/>
          </p:cNvPicPr>
          <p:nvPr userDrawn="1"/>
        </p:nvPicPr>
        <p:blipFill>
          <a:blip r:embed="rId177"/>
          <a:stretch>
            <a:fillRect/>
          </a:stretch>
        </p:blipFill>
        <p:spPr>
          <a:xfrm>
            <a:off x="14539493" y="962530"/>
            <a:ext cx="956266" cy="451616"/>
          </a:xfrm>
          <a:prstGeom prst="rect">
            <a:avLst/>
          </a:prstGeom>
        </p:spPr>
      </p:pic>
      <p:pic>
        <p:nvPicPr>
          <p:cNvPr id="183" name="Grafik 182" title="OS click touch 5 no">
            <a:extLst>
              <a:ext uri="{FF2B5EF4-FFF2-40B4-BE49-F238E27FC236}">
                <a16:creationId xmlns:a16="http://schemas.microsoft.com/office/drawing/2014/main" id="{31130DCC-6E3C-43C6-90AC-3BBF2E2AB3AB}"/>
              </a:ext>
            </a:extLst>
          </p:cNvPr>
          <p:cNvPicPr>
            <a:picLocks noChangeAspect="1"/>
          </p:cNvPicPr>
          <p:nvPr userDrawn="1"/>
        </p:nvPicPr>
        <p:blipFill>
          <a:blip r:embed="rId178"/>
          <a:stretch>
            <a:fillRect/>
          </a:stretch>
        </p:blipFill>
        <p:spPr>
          <a:xfrm>
            <a:off x="14616623" y="1388690"/>
            <a:ext cx="956266" cy="451616"/>
          </a:xfrm>
          <a:prstGeom prst="rect">
            <a:avLst/>
          </a:prstGeom>
        </p:spPr>
      </p:pic>
      <p:pic>
        <p:nvPicPr>
          <p:cNvPr id="184" name="Grafik 183" title="OS click touch 5">
            <a:extLst>
              <a:ext uri="{FF2B5EF4-FFF2-40B4-BE49-F238E27FC236}">
                <a16:creationId xmlns:a16="http://schemas.microsoft.com/office/drawing/2014/main" id="{DDC64AD3-B5D6-45F3-A851-0ABE5AF70C44}"/>
              </a:ext>
            </a:extLst>
          </p:cNvPr>
          <p:cNvPicPr>
            <a:picLocks noChangeAspect="1"/>
          </p:cNvPicPr>
          <p:nvPr userDrawn="1"/>
        </p:nvPicPr>
        <p:blipFill>
          <a:blip r:embed="rId179"/>
          <a:stretch>
            <a:fillRect/>
          </a:stretch>
        </p:blipFill>
        <p:spPr>
          <a:xfrm>
            <a:off x="14608195" y="1886949"/>
            <a:ext cx="956266" cy="451616"/>
          </a:xfrm>
          <a:prstGeom prst="rect">
            <a:avLst/>
          </a:prstGeom>
        </p:spPr>
      </p:pic>
      <p:pic>
        <p:nvPicPr>
          <p:cNvPr id="185" name="Grafik 184" title="OS click tap 5">
            <a:extLst>
              <a:ext uri="{FF2B5EF4-FFF2-40B4-BE49-F238E27FC236}">
                <a16:creationId xmlns:a16="http://schemas.microsoft.com/office/drawing/2014/main" id="{C5901E60-E8B3-4BF6-9EDD-17C3D297AC89}"/>
              </a:ext>
            </a:extLst>
          </p:cNvPr>
          <p:cNvPicPr>
            <a:picLocks noChangeAspect="1"/>
          </p:cNvPicPr>
          <p:nvPr userDrawn="1"/>
        </p:nvPicPr>
        <p:blipFill>
          <a:blip r:embed="rId180"/>
          <a:stretch>
            <a:fillRect/>
          </a:stretch>
        </p:blipFill>
        <p:spPr>
          <a:xfrm>
            <a:off x="14615182" y="2393994"/>
            <a:ext cx="956266" cy="451616"/>
          </a:xfrm>
          <a:prstGeom prst="rect">
            <a:avLst/>
          </a:prstGeom>
        </p:spPr>
      </p:pic>
      <p:pic>
        <p:nvPicPr>
          <p:cNvPr id="186" name="Grafik 185" title="OS click touch 6 so">
            <a:extLst>
              <a:ext uri="{FF2B5EF4-FFF2-40B4-BE49-F238E27FC236}">
                <a16:creationId xmlns:a16="http://schemas.microsoft.com/office/drawing/2014/main" id="{095396E2-F460-4DAB-BF85-3D375AC8DBA9}"/>
              </a:ext>
            </a:extLst>
          </p:cNvPr>
          <p:cNvPicPr>
            <a:picLocks noChangeAspect="1"/>
          </p:cNvPicPr>
          <p:nvPr userDrawn="1"/>
        </p:nvPicPr>
        <p:blipFill>
          <a:blip r:embed="rId181"/>
          <a:stretch>
            <a:fillRect/>
          </a:stretch>
        </p:blipFill>
        <p:spPr>
          <a:xfrm>
            <a:off x="15607731" y="571342"/>
            <a:ext cx="956266" cy="451616"/>
          </a:xfrm>
          <a:prstGeom prst="rect">
            <a:avLst/>
          </a:prstGeom>
        </p:spPr>
      </p:pic>
      <p:pic>
        <p:nvPicPr>
          <p:cNvPr id="187" name="Grafik 186" title="OS click touch 6 sw">
            <a:extLst>
              <a:ext uri="{FF2B5EF4-FFF2-40B4-BE49-F238E27FC236}">
                <a16:creationId xmlns:a16="http://schemas.microsoft.com/office/drawing/2014/main" id="{17FECB2F-E9D0-48B6-AAAA-A3B99F00B609}"/>
              </a:ext>
            </a:extLst>
          </p:cNvPr>
          <p:cNvPicPr>
            <a:picLocks noChangeAspect="1"/>
          </p:cNvPicPr>
          <p:nvPr userDrawn="1"/>
        </p:nvPicPr>
        <p:blipFill>
          <a:blip r:embed="rId182"/>
          <a:stretch>
            <a:fillRect/>
          </a:stretch>
        </p:blipFill>
        <p:spPr>
          <a:xfrm>
            <a:off x="15539028" y="962530"/>
            <a:ext cx="956266" cy="451616"/>
          </a:xfrm>
          <a:prstGeom prst="rect">
            <a:avLst/>
          </a:prstGeom>
        </p:spPr>
      </p:pic>
      <p:pic>
        <p:nvPicPr>
          <p:cNvPr id="188" name="Grafik 187" title="OS click touch 6 no">
            <a:extLst>
              <a:ext uri="{FF2B5EF4-FFF2-40B4-BE49-F238E27FC236}">
                <a16:creationId xmlns:a16="http://schemas.microsoft.com/office/drawing/2014/main" id="{F458B247-6DAF-40A4-8502-8D39638EAC2E}"/>
              </a:ext>
            </a:extLst>
          </p:cNvPr>
          <p:cNvPicPr>
            <a:picLocks noChangeAspect="1"/>
          </p:cNvPicPr>
          <p:nvPr userDrawn="1"/>
        </p:nvPicPr>
        <p:blipFill>
          <a:blip r:embed="rId183"/>
          <a:stretch>
            <a:fillRect/>
          </a:stretch>
        </p:blipFill>
        <p:spPr>
          <a:xfrm>
            <a:off x="15616158" y="1388690"/>
            <a:ext cx="956266" cy="451616"/>
          </a:xfrm>
          <a:prstGeom prst="rect">
            <a:avLst/>
          </a:prstGeom>
        </p:spPr>
      </p:pic>
      <p:pic>
        <p:nvPicPr>
          <p:cNvPr id="189" name="Grafik 188" title="OS click touch 6">
            <a:extLst>
              <a:ext uri="{FF2B5EF4-FFF2-40B4-BE49-F238E27FC236}">
                <a16:creationId xmlns:a16="http://schemas.microsoft.com/office/drawing/2014/main" id="{FA98439A-CDF9-4780-ACCB-8A63A2915E72}"/>
              </a:ext>
            </a:extLst>
          </p:cNvPr>
          <p:cNvPicPr>
            <a:picLocks noChangeAspect="1"/>
          </p:cNvPicPr>
          <p:nvPr userDrawn="1"/>
        </p:nvPicPr>
        <p:blipFill>
          <a:blip r:embed="rId184"/>
          <a:stretch>
            <a:fillRect/>
          </a:stretch>
        </p:blipFill>
        <p:spPr>
          <a:xfrm>
            <a:off x="15607731" y="1886949"/>
            <a:ext cx="956266" cy="451616"/>
          </a:xfrm>
          <a:prstGeom prst="rect">
            <a:avLst/>
          </a:prstGeom>
        </p:spPr>
      </p:pic>
      <p:pic>
        <p:nvPicPr>
          <p:cNvPr id="190" name="Grafik 189" title="OS click tap 6">
            <a:extLst>
              <a:ext uri="{FF2B5EF4-FFF2-40B4-BE49-F238E27FC236}">
                <a16:creationId xmlns:a16="http://schemas.microsoft.com/office/drawing/2014/main" id="{8A87C530-30E9-49DF-94DF-39B49D990650}"/>
              </a:ext>
            </a:extLst>
          </p:cNvPr>
          <p:cNvPicPr>
            <a:picLocks noChangeAspect="1"/>
          </p:cNvPicPr>
          <p:nvPr userDrawn="1"/>
        </p:nvPicPr>
        <p:blipFill>
          <a:blip r:embed="rId185"/>
          <a:stretch>
            <a:fillRect/>
          </a:stretch>
        </p:blipFill>
        <p:spPr>
          <a:xfrm>
            <a:off x="15614718" y="2393994"/>
            <a:ext cx="956266" cy="451616"/>
          </a:xfrm>
          <a:prstGeom prst="rect">
            <a:avLst/>
          </a:prstGeom>
        </p:spPr>
      </p:pic>
      <p:pic>
        <p:nvPicPr>
          <p:cNvPr id="191" name="Grafik 190" title="OS click touch 7 so">
            <a:extLst>
              <a:ext uri="{FF2B5EF4-FFF2-40B4-BE49-F238E27FC236}">
                <a16:creationId xmlns:a16="http://schemas.microsoft.com/office/drawing/2014/main" id="{0B6471D0-7F33-49E6-ACBF-223353DD84FD}"/>
              </a:ext>
            </a:extLst>
          </p:cNvPr>
          <p:cNvPicPr>
            <a:picLocks noChangeAspect="1"/>
          </p:cNvPicPr>
          <p:nvPr userDrawn="1"/>
        </p:nvPicPr>
        <p:blipFill>
          <a:blip r:embed="rId186"/>
          <a:stretch>
            <a:fillRect/>
          </a:stretch>
        </p:blipFill>
        <p:spPr>
          <a:xfrm>
            <a:off x="16697778" y="571342"/>
            <a:ext cx="956266" cy="451616"/>
          </a:xfrm>
          <a:prstGeom prst="rect">
            <a:avLst/>
          </a:prstGeom>
        </p:spPr>
      </p:pic>
      <p:pic>
        <p:nvPicPr>
          <p:cNvPr id="192" name="Grafik 191" title="OS click touch 7 sw">
            <a:extLst>
              <a:ext uri="{FF2B5EF4-FFF2-40B4-BE49-F238E27FC236}">
                <a16:creationId xmlns:a16="http://schemas.microsoft.com/office/drawing/2014/main" id="{67407F6B-54D7-4B96-A708-6679DEACB7A1}"/>
              </a:ext>
            </a:extLst>
          </p:cNvPr>
          <p:cNvPicPr>
            <a:picLocks noChangeAspect="1"/>
          </p:cNvPicPr>
          <p:nvPr userDrawn="1"/>
        </p:nvPicPr>
        <p:blipFill>
          <a:blip r:embed="rId187"/>
          <a:stretch>
            <a:fillRect/>
          </a:stretch>
        </p:blipFill>
        <p:spPr>
          <a:xfrm>
            <a:off x="16629076" y="962530"/>
            <a:ext cx="956266" cy="451616"/>
          </a:xfrm>
          <a:prstGeom prst="rect">
            <a:avLst/>
          </a:prstGeom>
        </p:spPr>
      </p:pic>
      <p:pic>
        <p:nvPicPr>
          <p:cNvPr id="193" name="Grafik 192" title="OS click touch 7 no">
            <a:extLst>
              <a:ext uri="{FF2B5EF4-FFF2-40B4-BE49-F238E27FC236}">
                <a16:creationId xmlns:a16="http://schemas.microsoft.com/office/drawing/2014/main" id="{FA9F29C8-511F-4182-9A8C-7DFCF4E24F34}"/>
              </a:ext>
            </a:extLst>
          </p:cNvPr>
          <p:cNvPicPr>
            <a:picLocks noChangeAspect="1"/>
          </p:cNvPicPr>
          <p:nvPr userDrawn="1"/>
        </p:nvPicPr>
        <p:blipFill>
          <a:blip r:embed="rId188"/>
          <a:stretch>
            <a:fillRect/>
          </a:stretch>
        </p:blipFill>
        <p:spPr>
          <a:xfrm>
            <a:off x="16706206" y="1388690"/>
            <a:ext cx="956266" cy="451616"/>
          </a:xfrm>
          <a:prstGeom prst="rect">
            <a:avLst/>
          </a:prstGeom>
        </p:spPr>
      </p:pic>
      <p:pic>
        <p:nvPicPr>
          <p:cNvPr id="194" name="Grafik 193" title="OS click touch 7">
            <a:extLst>
              <a:ext uri="{FF2B5EF4-FFF2-40B4-BE49-F238E27FC236}">
                <a16:creationId xmlns:a16="http://schemas.microsoft.com/office/drawing/2014/main" id="{C2BC775B-9151-4C71-B350-18E8C4AA514B}"/>
              </a:ext>
            </a:extLst>
          </p:cNvPr>
          <p:cNvPicPr>
            <a:picLocks noChangeAspect="1"/>
          </p:cNvPicPr>
          <p:nvPr userDrawn="1"/>
        </p:nvPicPr>
        <p:blipFill>
          <a:blip r:embed="rId189"/>
          <a:stretch>
            <a:fillRect/>
          </a:stretch>
        </p:blipFill>
        <p:spPr>
          <a:xfrm>
            <a:off x="16697778" y="1886949"/>
            <a:ext cx="956266" cy="451616"/>
          </a:xfrm>
          <a:prstGeom prst="rect">
            <a:avLst/>
          </a:prstGeom>
        </p:spPr>
      </p:pic>
      <p:pic>
        <p:nvPicPr>
          <p:cNvPr id="195" name="Grafik 194" title="OS click tap 7">
            <a:extLst>
              <a:ext uri="{FF2B5EF4-FFF2-40B4-BE49-F238E27FC236}">
                <a16:creationId xmlns:a16="http://schemas.microsoft.com/office/drawing/2014/main" id="{EED38BD7-7C84-4892-901A-F1EC5DF8D242}"/>
              </a:ext>
            </a:extLst>
          </p:cNvPr>
          <p:cNvPicPr>
            <a:picLocks noChangeAspect="1"/>
          </p:cNvPicPr>
          <p:nvPr userDrawn="1"/>
        </p:nvPicPr>
        <p:blipFill>
          <a:blip r:embed="rId190"/>
          <a:stretch>
            <a:fillRect/>
          </a:stretch>
        </p:blipFill>
        <p:spPr>
          <a:xfrm>
            <a:off x="16704765" y="2393994"/>
            <a:ext cx="956266" cy="451616"/>
          </a:xfrm>
          <a:prstGeom prst="rect">
            <a:avLst/>
          </a:prstGeom>
        </p:spPr>
      </p:pic>
      <p:pic>
        <p:nvPicPr>
          <p:cNvPr id="196" name="Grafik 195" title="OS click touch 8 so">
            <a:extLst>
              <a:ext uri="{FF2B5EF4-FFF2-40B4-BE49-F238E27FC236}">
                <a16:creationId xmlns:a16="http://schemas.microsoft.com/office/drawing/2014/main" id="{090A02B3-B163-46A9-9A85-EF8516D399C3}"/>
              </a:ext>
            </a:extLst>
          </p:cNvPr>
          <p:cNvPicPr>
            <a:picLocks noChangeAspect="1"/>
          </p:cNvPicPr>
          <p:nvPr userDrawn="1"/>
        </p:nvPicPr>
        <p:blipFill>
          <a:blip r:embed="rId191"/>
          <a:stretch>
            <a:fillRect/>
          </a:stretch>
        </p:blipFill>
        <p:spPr>
          <a:xfrm>
            <a:off x="17712945" y="602805"/>
            <a:ext cx="956266" cy="451616"/>
          </a:xfrm>
          <a:prstGeom prst="rect">
            <a:avLst/>
          </a:prstGeom>
        </p:spPr>
      </p:pic>
      <p:pic>
        <p:nvPicPr>
          <p:cNvPr id="197" name="Grafik 196" title="OS click touch 8 sw">
            <a:extLst>
              <a:ext uri="{FF2B5EF4-FFF2-40B4-BE49-F238E27FC236}">
                <a16:creationId xmlns:a16="http://schemas.microsoft.com/office/drawing/2014/main" id="{95FC1BCA-598F-4903-A109-0A86282E12FC}"/>
              </a:ext>
            </a:extLst>
          </p:cNvPr>
          <p:cNvPicPr>
            <a:picLocks noChangeAspect="1"/>
          </p:cNvPicPr>
          <p:nvPr userDrawn="1"/>
        </p:nvPicPr>
        <p:blipFill>
          <a:blip r:embed="rId192"/>
          <a:stretch>
            <a:fillRect/>
          </a:stretch>
        </p:blipFill>
        <p:spPr>
          <a:xfrm>
            <a:off x="17644242" y="993993"/>
            <a:ext cx="956266" cy="451616"/>
          </a:xfrm>
          <a:prstGeom prst="rect">
            <a:avLst/>
          </a:prstGeom>
        </p:spPr>
      </p:pic>
      <p:pic>
        <p:nvPicPr>
          <p:cNvPr id="198" name="Grafik 197" title="OS click touch 8 no">
            <a:extLst>
              <a:ext uri="{FF2B5EF4-FFF2-40B4-BE49-F238E27FC236}">
                <a16:creationId xmlns:a16="http://schemas.microsoft.com/office/drawing/2014/main" id="{B12C2669-C443-4D7A-912F-421EA57F8F09}"/>
              </a:ext>
            </a:extLst>
          </p:cNvPr>
          <p:cNvPicPr>
            <a:picLocks noChangeAspect="1"/>
          </p:cNvPicPr>
          <p:nvPr userDrawn="1"/>
        </p:nvPicPr>
        <p:blipFill>
          <a:blip r:embed="rId193"/>
          <a:stretch>
            <a:fillRect/>
          </a:stretch>
        </p:blipFill>
        <p:spPr>
          <a:xfrm>
            <a:off x="17721372" y="1420153"/>
            <a:ext cx="956266" cy="451616"/>
          </a:xfrm>
          <a:prstGeom prst="rect">
            <a:avLst/>
          </a:prstGeom>
        </p:spPr>
      </p:pic>
      <p:pic>
        <p:nvPicPr>
          <p:cNvPr id="199" name="Grafik 198" title="OS click touch 8">
            <a:extLst>
              <a:ext uri="{FF2B5EF4-FFF2-40B4-BE49-F238E27FC236}">
                <a16:creationId xmlns:a16="http://schemas.microsoft.com/office/drawing/2014/main" id="{2D43EEAA-DA5B-4303-99B5-54B70EAD786E}"/>
              </a:ext>
            </a:extLst>
          </p:cNvPr>
          <p:cNvPicPr>
            <a:picLocks noChangeAspect="1"/>
          </p:cNvPicPr>
          <p:nvPr userDrawn="1"/>
        </p:nvPicPr>
        <p:blipFill>
          <a:blip r:embed="rId194"/>
          <a:stretch>
            <a:fillRect/>
          </a:stretch>
        </p:blipFill>
        <p:spPr>
          <a:xfrm>
            <a:off x="17712945" y="1918411"/>
            <a:ext cx="956266" cy="451616"/>
          </a:xfrm>
          <a:prstGeom prst="rect">
            <a:avLst/>
          </a:prstGeom>
        </p:spPr>
      </p:pic>
      <p:pic>
        <p:nvPicPr>
          <p:cNvPr id="200" name="Grafik 199" title="OS click tap 8">
            <a:extLst>
              <a:ext uri="{FF2B5EF4-FFF2-40B4-BE49-F238E27FC236}">
                <a16:creationId xmlns:a16="http://schemas.microsoft.com/office/drawing/2014/main" id="{F3EF940C-B76D-4AE6-8E0C-E26ADDDB28FD}"/>
              </a:ext>
            </a:extLst>
          </p:cNvPr>
          <p:cNvPicPr>
            <a:picLocks noChangeAspect="1"/>
          </p:cNvPicPr>
          <p:nvPr userDrawn="1"/>
        </p:nvPicPr>
        <p:blipFill>
          <a:blip r:embed="rId195"/>
          <a:stretch>
            <a:fillRect/>
          </a:stretch>
        </p:blipFill>
        <p:spPr>
          <a:xfrm>
            <a:off x="17723819" y="2410991"/>
            <a:ext cx="956266" cy="451616"/>
          </a:xfrm>
          <a:prstGeom prst="rect">
            <a:avLst/>
          </a:prstGeom>
        </p:spPr>
      </p:pic>
      <p:pic>
        <p:nvPicPr>
          <p:cNvPr id="201" name="Grafik 200" title="OS click touch 9 so">
            <a:extLst>
              <a:ext uri="{FF2B5EF4-FFF2-40B4-BE49-F238E27FC236}">
                <a16:creationId xmlns:a16="http://schemas.microsoft.com/office/drawing/2014/main" id="{10D27BA0-A8F4-4914-9AD3-0195288EE1A8}"/>
              </a:ext>
            </a:extLst>
          </p:cNvPr>
          <p:cNvPicPr>
            <a:picLocks noChangeAspect="1"/>
          </p:cNvPicPr>
          <p:nvPr userDrawn="1"/>
        </p:nvPicPr>
        <p:blipFill>
          <a:blip r:embed="rId196"/>
          <a:stretch>
            <a:fillRect/>
          </a:stretch>
        </p:blipFill>
        <p:spPr>
          <a:xfrm>
            <a:off x="18818677" y="547376"/>
            <a:ext cx="956266" cy="451616"/>
          </a:xfrm>
          <a:prstGeom prst="rect">
            <a:avLst/>
          </a:prstGeom>
        </p:spPr>
      </p:pic>
      <p:pic>
        <p:nvPicPr>
          <p:cNvPr id="202" name="Grafik 201" title="OS click touch 9 sw">
            <a:extLst>
              <a:ext uri="{FF2B5EF4-FFF2-40B4-BE49-F238E27FC236}">
                <a16:creationId xmlns:a16="http://schemas.microsoft.com/office/drawing/2014/main" id="{B600C988-F564-4C0A-A1B3-08AF1625D3C7}"/>
              </a:ext>
            </a:extLst>
          </p:cNvPr>
          <p:cNvPicPr>
            <a:picLocks noChangeAspect="1"/>
          </p:cNvPicPr>
          <p:nvPr userDrawn="1"/>
        </p:nvPicPr>
        <p:blipFill>
          <a:blip r:embed="rId197"/>
          <a:stretch>
            <a:fillRect/>
          </a:stretch>
        </p:blipFill>
        <p:spPr>
          <a:xfrm>
            <a:off x="18749975" y="938563"/>
            <a:ext cx="956266" cy="451616"/>
          </a:xfrm>
          <a:prstGeom prst="rect">
            <a:avLst/>
          </a:prstGeom>
        </p:spPr>
      </p:pic>
      <p:pic>
        <p:nvPicPr>
          <p:cNvPr id="203" name="Grafik 202" title="OS click touch 9 no">
            <a:extLst>
              <a:ext uri="{FF2B5EF4-FFF2-40B4-BE49-F238E27FC236}">
                <a16:creationId xmlns:a16="http://schemas.microsoft.com/office/drawing/2014/main" id="{A7AEE52B-10BD-4232-8EAB-E5C60A605360}"/>
              </a:ext>
            </a:extLst>
          </p:cNvPr>
          <p:cNvPicPr>
            <a:picLocks noChangeAspect="1"/>
          </p:cNvPicPr>
          <p:nvPr userDrawn="1"/>
        </p:nvPicPr>
        <p:blipFill>
          <a:blip r:embed="rId198"/>
          <a:stretch>
            <a:fillRect/>
          </a:stretch>
        </p:blipFill>
        <p:spPr>
          <a:xfrm>
            <a:off x="18827105" y="1364724"/>
            <a:ext cx="956266" cy="451616"/>
          </a:xfrm>
          <a:prstGeom prst="rect">
            <a:avLst/>
          </a:prstGeom>
        </p:spPr>
      </p:pic>
      <p:pic>
        <p:nvPicPr>
          <p:cNvPr id="204" name="Grafik 203" title="OS click touch 9">
            <a:extLst>
              <a:ext uri="{FF2B5EF4-FFF2-40B4-BE49-F238E27FC236}">
                <a16:creationId xmlns:a16="http://schemas.microsoft.com/office/drawing/2014/main" id="{E4178F37-82D2-48F8-8690-C2F94DA0C61C}"/>
              </a:ext>
            </a:extLst>
          </p:cNvPr>
          <p:cNvPicPr>
            <a:picLocks noChangeAspect="1"/>
          </p:cNvPicPr>
          <p:nvPr userDrawn="1"/>
        </p:nvPicPr>
        <p:blipFill>
          <a:blip r:embed="rId199"/>
          <a:stretch>
            <a:fillRect/>
          </a:stretch>
        </p:blipFill>
        <p:spPr>
          <a:xfrm>
            <a:off x="18818677" y="1862982"/>
            <a:ext cx="956266" cy="451616"/>
          </a:xfrm>
          <a:prstGeom prst="rect">
            <a:avLst/>
          </a:prstGeom>
        </p:spPr>
      </p:pic>
      <p:pic>
        <p:nvPicPr>
          <p:cNvPr id="205" name="Grafik 204" title="OS click tap 9">
            <a:extLst>
              <a:ext uri="{FF2B5EF4-FFF2-40B4-BE49-F238E27FC236}">
                <a16:creationId xmlns:a16="http://schemas.microsoft.com/office/drawing/2014/main" id="{B65C817C-E580-4A6C-B038-7802640B6B87}"/>
              </a:ext>
            </a:extLst>
          </p:cNvPr>
          <p:cNvPicPr>
            <a:picLocks noChangeAspect="1"/>
          </p:cNvPicPr>
          <p:nvPr userDrawn="1"/>
        </p:nvPicPr>
        <p:blipFill>
          <a:blip r:embed="rId200"/>
          <a:stretch>
            <a:fillRect/>
          </a:stretch>
        </p:blipFill>
        <p:spPr>
          <a:xfrm>
            <a:off x="18825664" y="2370028"/>
            <a:ext cx="956266" cy="451616"/>
          </a:xfrm>
          <a:prstGeom prst="rect">
            <a:avLst/>
          </a:prstGeom>
        </p:spPr>
      </p:pic>
      <p:pic>
        <p:nvPicPr>
          <p:cNvPr id="206" name="Grafik 205" title="OS click touch 10 so">
            <a:extLst>
              <a:ext uri="{FF2B5EF4-FFF2-40B4-BE49-F238E27FC236}">
                <a16:creationId xmlns:a16="http://schemas.microsoft.com/office/drawing/2014/main" id="{9EE7846E-E0B3-44F5-821F-5DEF1621726E}"/>
              </a:ext>
            </a:extLst>
          </p:cNvPr>
          <p:cNvPicPr>
            <a:picLocks noChangeAspect="1"/>
          </p:cNvPicPr>
          <p:nvPr userDrawn="1"/>
        </p:nvPicPr>
        <p:blipFill>
          <a:blip r:embed="rId201"/>
          <a:stretch>
            <a:fillRect/>
          </a:stretch>
        </p:blipFill>
        <p:spPr>
          <a:xfrm>
            <a:off x="19981069" y="547376"/>
            <a:ext cx="956266" cy="451616"/>
          </a:xfrm>
          <a:prstGeom prst="rect">
            <a:avLst/>
          </a:prstGeom>
        </p:spPr>
      </p:pic>
      <p:pic>
        <p:nvPicPr>
          <p:cNvPr id="207" name="Grafik 206" title="OS click touch 10 sw">
            <a:extLst>
              <a:ext uri="{FF2B5EF4-FFF2-40B4-BE49-F238E27FC236}">
                <a16:creationId xmlns:a16="http://schemas.microsoft.com/office/drawing/2014/main" id="{707C4C5D-167E-4201-88F1-97C042717F39}"/>
              </a:ext>
            </a:extLst>
          </p:cNvPr>
          <p:cNvPicPr>
            <a:picLocks noChangeAspect="1"/>
          </p:cNvPicPr>
          <p:nvPr userDrawn="1"/>
        </p:nvPicPr>
        <p:blipFill>
          <a:blip r:embed="rId202"/>
          <a:stretch>
            <a:fillRect/>
          </a:stretch>
        </p:blipFill>
        <p:spPr>
          <a:xfrm>
            <a:off x="19912366" y="938563"/>
            <a:ext cx="956266" cy="451616"/>
          </a:xfrm>
          <a:prstGeom prst="rect">
            <a:avLst/>
          </a:prstGeom>
        </p:spPr>
      </p:pic>
      <p:pic>
        <p:nvPicPr>
          <p:cNvPr id="208" name="Grafik 207" title="OS click touch 10 no">
            <a:extLst>
              <a:ext uri="{FF2B5EF4-FFF2-40B4-BE49-F238E27FC236}">
                <a16:creationId xmlns:a16="http://schemas.microsoft.com/office/drawing/2014/main" id="{BAE382DE-AB84-4877-A791-CB8E4B47437C}"/>
              </a:ext>
            </a:extLst>
          </p:cNvPr>
          <p:cNvPicPr>
            <a:picLocks noChangeAspect="1"/>
          </p:cNvPicPr>
          <p:nvPr userDrawn="1"/>
        </p:nvPicPr>
        <p:blipFill>
          <a:blip r:embed="rId203"/>
          <a:stretch>
            <a:fillRect/>
          </a:stretch>
        </p:blipFill>
        <p:spPr>
          <a:xfrm>
            <a:off x="19989496" y="1364724"/>
            <a:ext cx="956266" cy="451616"/>
          </a:xfrm>
          <a:prstGeom prst="rect">
            <a:avLst/>
          </a:prstGeom>
        </p:spPr>
      </p:pic>
      <p:pic>
        <p:nvPicPr>
          <p:cNvPr id="209" name="Grafik 208" title="OS click touch 10">
            <a:extLst>
              <a:ext uri="{FF2B5EF4-FFF2-40B4-BE49-F238E27FC236}">
                <a16:creationId xmlns:a16="http://schemas.microsoft.com/office/drawing/2014/main" id="{45558E0D-A9C9-4C05-BCC5-60AD9FD1E32B}"/>
              </a:ext>
            </a:extLst>
          </p:cNvPr>
          <p:cNvPicPr>
            <a:picLocks noChangeAspect="1"/>
          </p:cNvPicPr>
          <p:nvPr userDrawn="1"/>
        </p:nvPicPr>
        <p:blipFill>
          <a:blip r:embed="rId204"/>
          <a:stretch>
            <a:fillRect/>
          </a:stretch>
        </p:blipFill>
        <p:spPr>
          <a:xfrm>
            <a:off x="19981069" y="1862982"/>
            <a:ext cx="956266" cy="451616"/>
          </a:xfrm>
          <a:prstGeom prst="rect">
            <a:avLst/>
          </a:prstGeom>
        </p:spPr>
      </p:pic>
      <p:pic>
        <p:nvPicPr>
          <p:cNvPr id="210" name="Grafik 209" title="OS click tap 10">
            <a:extLst>
              <a:ext uri="{FF2B5EF4-FFF2-40B4-BE49-F238E27FC236}">
                <a16:creationId xmlns:a16="http://schemas.microsoft.com/office/drawing/2014/main" id="{D792C73C-E96A-43CD-9F18-276F0DB76DEE}"/>
              </a:ext>
            </a:extLst>
          </p:cNvPr>
          <p:cNvPicPr>
            <a:picLocks noChangeAspect="1"/>
          </p:cNvPicPr>
          <p:nvPr userDrawn="1"/>
        </p:nvPicPr>
        <p:blipFill>
          <a:blip r:embed="rId205"/>
          <a:stretch>
            <a:fillRect/>
          </a:stretch>
        </p:blipFill>
        <p:spPr>
          <a:xfrm>
            <a:off x="19981069" y="2370028"/>
            <a:ext cx="956266" cy="451616"/>
          </a:xfrm>
          <a:prstGeom prst="rect">
            <a:avLst/>
          </a:prstGeom>
        </p:spPr>
      </p:pic>
      <p:pic>
        <p:nvPicPr>
          <p:cNvPr id="211" name="Grafik 210" descr="OS click touch 1 so" title="OS click touch 1 so">
            <a:extLst>
              <a:ext uri="{FF2B5EF4-FFF2-40B4-BE49-F238E27FC236}">
                <a16:creationId xmlns:a16="http://schemas.microsoft.com/office/drawing/2014/main" id="{920E7CBB-CB15-4A7B-9312-820C931C1CB3}"/>
              </a:ext>
            </a:extLst>
          </p:cNvPr>
          <p:cNvPicPr>
            <a:picLocks noChangeAspect="1"/>
          </p:cNvPicPr>
          <p:nvPr userDrawn="1"/>
        </p:nvPicPr>
        <p:blipFill>
          <a:blip r:embed="rId206"/>
          <a:stretch>
            <a:fillRect/>
          </a:stretch>
        </p:blipFill>
        <p:spPr>
          <a:xfrm>
            <a:off x="10344737" y="588340"/>
            <a:ext cx="956266" cy="451616"/>
          </a:xfrm>
          <a:prstGeom prst="rect">
            <a:avLst/>
          </a:prstGeom>
        </p:spPr>
      </p:pic>
      <p:pic>
        <p:nvPicPr>
          <p:cNvPr id="212" name="Grafik 211" title="OS click touch 1 sw">
            <a:extLst>
              <a:ext uri="{FF2B5EF4-FFF2-40B4-BE49-F238E27FC236}">
                <a16:creationId xmlns:a16="http://schemas.microsoft.com/office/drawing/2014/main" id="{4F535642-6705-49F4-A4A5-FCAD9A886B0E}"/>
              </a:ext>
            </a:extLst>
          </p:cNvPr>
          <p:cNvPicPr>
            <a:picLocks noChangeAspect="1"/>
          </p:cNvPicPr>
          <p:nvPr userDrawn="1"/>
        </p:nvPicPr>
        <p:blipFill>
          <a:blip r:embed="rId207"/>
          <a:stretch>
            <a:fillRect/>
          </a:stretch>
        </p:blipFill>
        <p:spPr>
          <a:xfrm>
            <a:off x="10276034" y="979528"/>
            <a:ext cx="956266" cy="451616"/>
          </a:xfrm>
          <a:prstGeom prst="rect">
            <a:avLst/>
          </a:prstGeom>
        </p:spPr>
      </p:pic>
      <p:pic>
        <p:nvPicPr>
          <p:cNvPr id="213" name="Grafik 212" descr="OS click touch 1 no" title="OS click touch 1 no">
            <a:extLst>
              <a:ext uri="{FF2B5EF4-FFF2-40B4-BE49-F238E27FC236}">
                <a16:creationId xmlns:a16="http://schemas.microsoft.com/office/drawing/2014/main" id="{E39E61CD-7433-4058-AE12-856F0FE3AE03}"/>
              </a:ext>
            </a:extLst>
          </p:cNvPr>
          <p:cNvPicPr>
            <a:picLocks noChangeAspect="1"/>
          </p:cNvPicPr>
          <p:nvPr userDrawn="1"/>
        </p:nvPicPr>
        <p:blipFill>
          <a:blip r:embed="rId208"/>
          <a:stretch>
            <a:fillRect/>
          </a:stretch>
        </p:blipFill>
        <p:spPr>
          <a:xfrm>
            <a:off x="10353164" y="1405688"/>
            <a:ext cx="956266" cy="451616"/>
          </a:xfrm>
          <a:prstGeom prst="rect">
            <a:avLst/>
          </a:prstGeom>
        </p:spPr>
      </p:pic>
      <p:pic>
        <p:nvPicPr>
          <p:cNvPr id="214" name="Grafik 213" title="OS click touch 1">
            <a:extLst>
              <a:ext uri="{FF2B5EF4-FFF2-40B4-BE49-F238E27FC236}">
                <a16:creationId xmlns:a16="http://schemas.microsoft.com/office/drawing/2014/main" id="{13F7C4B4-4ECF-45CD-955A-F13C752AAAD5}"/>
              </a:ext>
            </a:extLst>
          </p:cNvPr>
          <p:cNvPicPr>
            <a:picLocks noChangeAspect="1"/>
          </p:cNvPicPr>
          <p:nvPr userDrawn="1"/>
        </p:nvPicPr>
        <p:blipFill>
          <a:blip r:embed="rId209"/>
          <a:stretch>
            <a:fillRect/>
          </a:stretch>
        </p:blipFill>
        <p:spPr>
          <a:xfrm>
            <a:off x="10344737" y="1903947"/>
            <a:ext cx="956266" cy="451616"/>
          </a:xfrm>
          <a:prstGeom prst="rect">
            <a:avLst/>
          </a:prstGeom>
        </p:spPr>
      </p:pic>
      <p:pic>
        <p:nvPicPr>
          <p:cNvPr id="215" name="Grafik 214" title="OS click tap 1">
            <a:extLst>
              <a:ext uri="{FF2B5EF4-FFF2-40B4-BE49-F238E27FC236}">
                <a16:creationId xmlns:a16="http://schemas.microsoft.com/office/drawing/2014/main" id="{F1FC8337-ECE2-4BF1-85A8-BA5C536F56CA}"/>
              </a:ext>
            </a:extLst>
          </p:cNvPr>
          <p:cNvPicPr>
            <a:picLocks noChangeAspect="1"/>
          </p:cNvPicPr>
          <p:nvPr userDrawn="1"/>
        </p:nvPicPr>
        <p:blipFill>
          <a:blip r:embed="rId210"/>
          <a:stretch>
            <a:fillRect/>
          </a:stretch>
        </p:blipFill>
        <p:spPr>
          <a:xfrm>
            <a:off x="10351724" y="2410992"/>
            <a:ext cx="956266" cy="451616"/>
          </a:xfrm>
          <a:prstGeom prst="rect">
            <a:avLst/>
          </a:prstGeom>
        </p:spPr>
      </p:pic>
      <p:pic>
        <p:nvPicPr>
          <p:cNvPr id="216" name="Grafik 215" descr="OS click touch 2 so" title="OS click touch 2 so">
            <a:extLst>
              <a:ext uri="{FF2B5EF4-FFF2-40B4-BE49-F238E27FC236}">
                <a16:creationId xmlns:a16="http://schemas.microsoft.com/office/drawing/2014/main" id="{C3EB6F0A-49BB-4276-9AE1-E8722DE8FA7E}"/>
              </a:ext>
            </a:extLst>
          </p:cNvPr>
          <p:cNvPicPr>
            <a:picLocks noChangeAspect="1"/>
          </p:cNvPicPr>
          <p:nvPr userDrawn="1"/>
        </p:nvPicPr>
        <p:blipFill>
          <a:blip r:embed="rId211"/>
          <a:stretch>
            <a:fillRect/>
          </a:stretch>
        </p:blipFill>
        <p:spPr>
          <a:xfrm>
            <a:off x="11457361" y="588340"/>
            <a:ext cx="956266" cy="451616"/>
          </a:xfrm>
          <a:prstGeom prst="rect">
            <a:avLst/>
          </a:prstGeom>
        </p:spPr>
      </p:pic>
      <p:pic>
        <p:nvPicPr>
          <p:cNvPr id="217" name="Grafik 216" descr="OS click touch 0 so" title="OS click touch 0 so">
            <a:extLst>
              <a:ext uri="{FF2B5EF4-FFF2-40B4-BE49-F238E27FC236}">
                <a16:creationId xmlns:a16="http://schemas.microsoft.com/office/drawing/2014/main" id="{487A55E3-BBFD-4766-A3C1-3E07EAEA52B8}"/>
              </a:ext>
            </a:extLst>
          </p:cNvPr>
          <p:cNvPicPr>
            <a:picLocks noChangeAspect="1"/>
          </p:cNvPicPr>
          <p:nvPr userDrawn="1"/>
        </p:nvPicPr>
        <p:blipFill>
          <a:blip r:embed="rId212"/>
          <a:stretch>
            <a:fillRect/>
          </a:stretch>
        </p:blipFill>
        <p:spPr>
          <a:xfrm>
            <a:off x="9300167" y="588340"/>
            <a:ext cx="893560" cy="451616"/>
          </a:xfrm>
          <a:prstGeom prst="rect">
            <a:avLst/>
          </a:prstGeom>
        </p:spPr>
      </p:pic>
      <p:pic>
        <p:nvPicPr>
          <p:cNvPr id="218" name="Grafik 217" title="OS click touch 0 sw">
            <a:extLst>
              <a:ext uri="{FF2B5EF4-FFF2-40B4-BE49-F238E27FC236}">
                <a16:creationId xmlns:a16="http://schemas.microsoft.com/office/drawing/2014/main" id="{B8BF0F13-50C4-4C29-AA74-5A02A4FA1692}"/>
              </a:ext>
            </a:extLst>
          </p:cNvPr>
          <p:cNvPicPr>
            <a:picLocks noChangeAspect="1"/>
          </p:cNvPicPr>
          <p:nvPr userDrawn="1"/>
        </p:nvPicPr>
        <p:blipFill>
          <a:blip r:embed="rId213"/>
          <a:stretch>
            <a:fillRect/>
          </a:stretch>
        </p:blipFill>
        <p:spPr>
          <a:xfrm>
            <a:off x="9231465" y="979528"/>
            <a:ext cx="893560" cy="451616"/>
          </a:xfrm>
          <a:prstGeom prst="rect">
            <a:avLst/>
          </a:prstGeom>
        </p:spPr>
      </p:pic>
      <p:pic>
        <p:nvPicPr>
          <p:cNvPr id="219" name="Grafik 218" title="OS click tap 0">
            <a:extLst>
              <a:ext uri="{FF2B5EF4-FFF2-40B4-BE49-F238E27FC236}">
                <a16:creationId xmlns:a16="http://schemas.microsoft.com/office/drawing/2014/main" id="{477FF2D6-0B3C-4675-ACAB-0A6C57CA4DAE}"/>
              </a:ext>
            </a:extLst>
          </p:cNvPr>
          <p:cNvPicPr>
            <a:picLocks noChangeAspect="1"/>
          </p:cNvPicPr>
          <p:nvPr userDrawn="1"/>
        </p:nvPicPr>
        <p:blipFill>
          <a:blip r:embed="rId214"/>
          <a:stretch>
            <a:fillRect/>
          </a:stretch>
        </p:blipFill>
        <p:spPr>
          <a:xfrm>
            <a:off x="9307154" y="2410992"/>
            <a:ext cx="893560" cy="451616"/>
          </a:xfrm>
          <a:prstGeom prst="rect">
            <a:avLst/>
          </a:prstGeom>
        </p:spPr>
      </p:pic>
      <p:pic>
        <p:nvPicPr>
          <p:cNvPr id="220" name="Grafik 219" title="OS click touch 0 no">
            <a:extLst>
              <a:ext uri="{FF2B5EF4-FFF2-40B4-BE49-F238E27FC236}">
                <a16:creationId xmlns:a16="http://schemas.microsoft.com/office/drawing/2014/main" id="{3613365E-C1D9-444E-9592-AE7F807A37FD}"/>
              </a:ext>
            </a:extLst>
          </p:cNvPr>
          <p:cNvPicPr>
            <a:picLocks noChangeAspect="1"/>
          </p:cNvPicPr>
          <p:nvPr userDrawn="1"/>
        </p:nvPicPr>
        <p:blipFill>
          <a:blip r:embed="rId215"/>
          <a:stretch>
            <a:fillRect/>
          </a:stretch>
        </p:blipFill>
        <p:spPr>
          <a:xfrm>
            <a:off x="9308594" y="1405688"/>
            <a:ext cx="893560" cy="451616"/>
          </a:xfrm>
          <a:prstGeom prst="rect">
            <a:avLst/>
          </a:prstGeom>
        </p:spPr>
      </p:pic>
      <p:pic>
        <p:nvPicPr>
          <p:cNvPr id="221" name="Grafik 220" title="OS click touch 0">
            <a:extLst>
              <a:ext uri="{FF2B5EF4-FFF2-40B4-BE49-F238E27FC236}">
                <a16:creationId xmlns:a16="http://schemas.microsoft.com/office/drawing/2014/main" id="{48FD01E7-10EC-412A-828C-EABDB2B62741}"/>
              </a:ext>
            </a:extLst>
          </p:cNvPr>
          <p:cNvPicPr>
            <a:picLocks noChangeAspect="1"/>
          </p:cNvPicPr>
          <p:nvPr userDrawn="1"/>
        </p:nvPicPr>
        <p:blipFill>
          <a:blip r:embed="rId216"/>
          <a:stretch>
            <a:fillRect/>
          </a:stretch>
        </p:blipFill>
        <p:spPr>
          <a:xfrm>
            <a:off x="9300167" y="1903947"/>
            <a:ext cx="893560" cy="451616"/>
          </a:xfrm>
          <a:prstGeom prst="rect">
            <a:avLst/>
          </a:prstGeom>
        </p:spPr>
      </p:pic>
      <p:grpSp>
        <p:nvGrpSpPr>
          <p:cNvPr id="222" name="Gruppieren 221" descr="OS click drag 0" title="OS click drag 0">
            <a:extLst>
              <a:ext uri="{FF2B5EF4-FFF2-40B4-BE49-F238E27FC236}">
                <a16:creationId xmlns:a16="http://schemas.microsoft.com/office/drawing/2014/main" id="{264415CD-8906-41D3-A326-77B4DBBD1BC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698213" y="3922132"/>
            <a:ext cx="4113879" cy="543623"/>
            <a:chOff x="0" y="0"/>
            <a:chExt cx="1216632" cy="363220"/>
          </a:xfrm>
        </p:grpSpPr>
        <p:pic>
          <p:nvPicPr>
            <p:cNvPr id="223" name="Grafik 222">
              <a:extLst>
                <a:ext uri="{FF2B5EF4-FFF2-40B4-BE49-F238E27FC236}">
                  <a16:creationId xmlns:a16="http://schemas.microsoft.com/office/drawing/2014/main" id="{F3A47CE2-6983-4790-A347-7E97CCCEA3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7"/>
            <a:stretch>
              <a:fillRect/>
            </a:stretch>
          </p:blipFill>
          <p:spPr>
            <a:xfrm>
              <a:off x="898497" y="0"/>
              <a:ext cx="318135" cy="363220"/>
            </a:xfrm>
            <a:prstGeom prst="rect">
              <a:avLst/>
            </a:prstGeom>
          </p:spPr>
        </p:pic>
        <p:cxnSp>
          <p:nvCxnSpPr>
            <p:cNvPr id="224" name="Gerader Verbinder 223">
              <a:extLst>
                <a:ext uri="{FF2B5EF4-FFF2-40B4-BE49-F238E27FC236}">
                  <a16:creationId xmlns:a16="http://schemas.microsoft.com/office/drawing/2014/main" id="{2B629535-206D-43FE-87CA-4E0F6AD6D5C7}"/>
                </a:ext>
              </a:extLst>
            </p:cNvPr>
            <p:cNvCxnSpPr/>
            <p:nvPr userDrawn="1"/>
          </p:nvCxnSpPr>
          <p:spPr bwMode="auto">
            <a:xfrm>
              <a:off x="0" y="203421"/>
              <a:ext cx="899215" cy="0"/>
            </a:xfrm>
            <a:prstGeom prst="line">
              <a:avLst/>
            </a:prstGeom>
            <a:solidFill>
              <a:schemeClr val="accent2">
                <a:alpha val="0"/>
              </a:schemeClr>
            </a:solidFill>
            <a:ln w="25400" cap="flat" cmpd="sng" algn="ctr">
              <a:solidFill>
                <a:srgbClr val="7D2D1E"/>
              </a:solidFill>
              <a:prstDash val="solid"/>
              <a:miter lim="800000"/>
              <a:headEnd type="none" w="med" len="med"/>
              <a:tailEnd type="triangle" w="med" len="med"/>
            </a:ln>
            <a:effectLst>
              <a:glow rad="25400">
                <a:srgbClr val="FFFFFF"/>
              </a:glow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328746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Baust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feld 51"/>
          <p:cNvSpPr txBox="1"/>
          <p:nvPr userDrawn="1"/>
        </p:nvSpPr>
        <p:spPr>
          <a:xfrm>
            <a:off x="396865" y="117367"/>
            <a:ext cx="3881416" cy="349680"/>
          </a:xfrm>
          <a:prstGeom prst="rect">
            <a:avLst/>
          </a:prstGeom>
          <a:noFill/>
        </p:spPr>
        <p:txBody>
          <a:bodyPr wrap="none" lIns="35989" tIns="35989" rIns="35989" bIns="35989" rtlCol="0" anchor="ctr" anchorCtr="0">
            <a:spAutoFit/>
          </a:bodyPr>
          <a:lstStyle/>
          <a:p>
            <a:r>
              <a:rPr lang="de-DE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Symbole für Bausteinaufrufdiagramm</a:t>
            </a:r>
          </a:p>
        </p:txBody>
      </p:sp>
      <p:grpSp>
        <p:nvGrpSpPr>
          <p:cNvPr id="106" name="Gruppieren 105" title="OS stone 4"/>
          <p:cNvGrpSpPr/>
          <p:nvPr userDrawn="1"/>
        </p:nvGrpSpPr>
        <p:grpSpPr>
          <a:xfrm>
            <a:off x="7568203" y="815546"/>
            <a:ext cx="1785261" cy="639399"/>
            <a:chOff x="4871701" y="949367"/>
            <a:chExt cx="790815" cy="639547"/>
          </a:xfrm>
        </p:grpSpPr>
        <p:sp>
          <p:nvSpPr>
            <p:cNvPr id="107" name="Rectangle 39"/>
            <p:cNvSpPr>
              <a:spLocks noChangeArrowheads="1"/>
            </p:cNvSpPr>
            <p:nvPr/>
          </p:nvSpPr>
          <p:spPr bwMode="auto">
            <a:xfrm>
              <a:off x="5014516" y="1156914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71701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Gruppieren 113" title="OS stone 2"/>
          <p:cNvGrpSpPr/>
          <p:nvPr userDrawn="1"/>
        </p:nvGrpSpPr>
        <p:grpSpPr>
          <a:xfrm>
            <a:off x="2723643" y="815546"/>
            <a:ext cx="1785261" cy="639399"/>
            <a:chOff x="2725712" y="949367"/>
            <a:chExt cx="790815" cy="639547"/>
          </a:xfrm>
        </p:grpSpPr>
        <p:sp>
          <p:nvSpPr>
            <p:cNvPr id="115" name="Rectangle 39"/>
            <p:cNvSpPr>
              <a:spLocks noChangeArrowheads="1"/>
            </p:cNvSpPr>
            <p:nvPr/>
          </p:nvSpPr>
          <p:spPr bwMode="auto">
            <a:xfrm>
              <a:off x="2868527" y="1156914"/>
              <a:ext cx="648000" cy="432000"/>
            </a:xfrm>
            <a:prstGeom prst="rect">
              <a:avLst/>
            </a:prstGeom>
            <a:solidFill>
              <a:srgbClr val="93BBD1"/>
            </a:solidFill>
            <a:ln w="15875">
              <a:solidFill>
                <a:srgbClr val="418FAE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25712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Gruppieren 116" title="OS stone 3"/>
          <p:cNvGrpSpPr/>
          <p:nvPr userDrawn="1"/>
        </p:nvGrpSpPr>
        <p:grpSpPr>
          <a:xfrm>
            <a:off x="5145716" y="815546"/>
            <a:ext cx="1785261" cy="639399"/>
            <a:chOff x="3798615" y="949367"/>
            <a:chExt cx="790815" cy="639547"/>
          </a:xfrm>
        </p:grpSpPr>
        <p:sp>
          <p:nvSpPr>
            <p:cNvPr id="118" name="Rectangle 39"/>
            <p:cNvSpPr>
              <a:spLocks noChangeArrowheads="1"/>
            </p:cNvSpPr>
            <p:nvPr/>
          </p:nvSpPr>
          <p:spPr bwMode="auto">
            <a:xfrm>
              <a:off x="3941430" y="1156914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19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98615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Gruppieren 119" title="OS stone 5"/>
          <p:cNvGrpSpPr/>
          <p:nvPr userDrawn="1"/>
        </p:nvGrpSpPr>
        <p:grpSpPr>
          <a:xfrm>
            <a:off x="255432" y="1626496"/>
            <a:ext cx="1742256" cy="620353"/>
            <a:chOff x="1632372" y="1760505"/>
            <a:chExt cx="771765" cy="620497"/>
          </a:xfrm>
        </p:grpSpPr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1756137" y="1949002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32372" y="1760505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3" name="Gruppieren 122" title="OS stone 6"/>
          <p:cNvGrpSpPr/>
          <p:nvPr userDrawn="1"/>
        </p:nvGrpSpPr>
        <p:grpSpPr>
          <a:xfrm>
            <a:off x="2752313" y="1626496"/>
            <a:ext cx="1742256" cy="620353"/>
            <a:chOff x="2738412" y="1760505"/>
            <a:chExt cx="771765" cy="620497"/>
          </a:xfrm>
        </p:grpSpPr>
        <p:sp>
          <p:nvSpPr>
            <p:cNvPr id="124" name="Rectangle 39"/>
            <p:cNvSpPr>
              <a:spLocks noChangeArrowheads="1"/>
            </p:cNvSpPr>
            <p:nvPr/>
          </p:nvSpPr>
          <p:spPr bwMode="auto">
            <a:xfrm>
              <a:off x="2862177" y="1949002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38412" y="1760505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6" name="Gruppieren 125" title="OS stone 7"/>
          <p:cNvGrpSpPr/>
          <p:nvPr userDrawn="1"/>
        </p:nvGrpSpPr>
        <p:grpSpPr>
          <a:xfrm>
            <a:off x="5195907" y="1639193"/>
            <a:ext cx="1742256" cy="620353"/>
            <a:chOff x="3820848" y="1773205"/>
            <a:chExt cx="771765" cy="620497"/>
          </a:xfrm>
        </p:grpSpPr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3944613" y="1961702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20848" y="1773205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9" name="Gruppieren 128" title="OS stone 8"/>
          <p:cNvGrpSpPr/>
          <p:nvPr userDrawn="1"/>
        </p:nvGrpSpPr>
        <p:grpSpPr>
          <a:xfrm>
            <a:off x="7595136" y="1635017"/>
            <a:ext cx="1763759" cy="620353"/>
            <a:chOff x="4883632" y="1769028"/>
            <a:chExt cx="781290" cy="620497"/>
          </a:xfrm>
        </p:grpSpPr>
        <p:sp>
          <p:nvSpPr>
            <p:cNvPr id="130" name="Rectangle 39"/>
            <p:cNvSpPr>
              <a:spLocks noChangeArrowheads="1"/>
            </p:cNvSpPr>
            <p:nvPr/>
          </p:nvSpPr>
          <p:spPr bwMode="auto">
            <a:xfrm>
              <a:off x="5016922" y="1957525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83632" y="1769028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2" name="Gewinkelte Verbindung 131" title="OS stone 9"/>
          <p:cNvCxnSpPr/>
          <p:nvPr userDrawn="1"/>
        </p:nvCxnSpPr>
        <p:spPr>
          <a:xfrm>
            <a:off x="564126" y="2481282"/>
            <a:ext cx="8749642" cy="87241"/>
          </a:xfrm>
          <a:prstGeom prst="bentConnector3">
            <a:avLst>
              <a:gd name="adj1" fmla="val 50000"/>
            </a:avLst>
          </a:prstGeom>
          <a:gradFill flip="none" rotWithShape="1">
            <a:gsLst>
              <a:gs pos="0">
                <a:srgbClr val="8CC3D2"/>
              </a:gs>
              <a:gs pos="50000">
                <a:srgbClr val="CDE6EB"/>
              </a:gs>
              <a:gs pos="100000">
                <a:srgbClr val="8CC3D2"/>
              </a:gs>
            </a:gsLst>
            <a:lin ang="5400000" scaled="1"/>
            <a:tileRect/>
          </a:gradFill>
          <a:ln w="25400" cap="rnd">
            <a:solidFill>
              <a:srgbClr val="418FAE"/>
            </a:solidFill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3" name="Gruppieren 132" title="OS stone 4y"/>
          <p:cNvGrpSpPr/>
          <p:nvPr userDrawn="1"/>
        </p:nvGrpSpPr>
        <p:grpSpPr>
          <a:xfrm>
            <a:off x="7585363" y="2997052"/>
            <a:ext cx="1785261" cy="639399"/>
            <a:chOff x="4871701" y="949367"/>
            <a:chExt cx="790815" cy="639547"/>
          </a:xfrm>
        </p:grpSpPr>
        <p:sp>
          <p:nvSpPr>
            <p:cNvPr id="134" name="Rectangle 39"/>
            <p:cNvSpPr>
              <a:spLocks noChangeArrowheads="1"/>
            </p:cNvSpPr>
            <p:nvPr/>
          </p:nvSpPr>
          <p:spPr bwMode="auto">
            <a:xfrm>
              <a:off x="5014516" y="1156914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3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71701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9" name="Gruppieren 138" title="OS stone 2y"/>
          <p:cNvGrpSpPr/>
          <p:nvPr userDrawn="1"/>
        </p:nvGrpSpPr>
        <p:grpSpPr>
          <a:xfrm>
            <a:off x="2740802" y="2997052"/>
            <a:ext cx="1785261" cy="639399"/>
            <a:chOff x="2725712" y="949367"/>
            <a:chExt cx="790815" cy="639547"/>
          </a:xfrm>
        </p:grpSpPr>
        <p:sp>
          <p:nvSpPr>
            <p:cNvPr id="140" name="Rectangle 39"/>
            <p:cNvSpPr>
              <a:spLocks noChangeArrowheads="1"/>
            </p:cNvSpPr>
            <p:nvPr/>
          </p:nvSpPr>
          <p:spPr bwMode="auto">
            <a:xfrm>
              <a:off x="2868527" y="1156914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41" name="Picture 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25712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uppieren 141" title="OS stone 3y"/>
          <p:cNvGrpSpPr/>
          <p:nvPr userDrawn="1"/>
        </p:nvGrpSpPr>
        <p:grpSpPr>
          <a:xfrm>
            <a:off x="5162876" y="2997052"/>
            <a:ext cx="1785261" cy="639399"/>
            <a:chOff x="3798615" y="949367"/>
            <a:chExt cx="790815" cy="639547"/>
          </a:xfrm>
        </p:grpSpPr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3941430" y="1156914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44" name="Picture 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798615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5" name="Gruppieren 144" title="OS stone 5y"/>
          <p:cNvGrpSpPr/>
          <p:nvPr userDrawn="1"/>
        </p:nvGrpSpPr>
        <p:grpSpPr>
          <a:xfrm>
            <a:off x="272592" y="3808003"/>
            <a:ext cx="1742256" cy="620353"/>
            <a:chOff x="1632372" y="1760505"/>
            <a:chExt cx="771765" cy="620497"/>
          </a:xfrm>
        </p:grpSpPr>
        <p:sp>
          <p:nvSpPr>
            <p:cNvPr id="146" name="Rectangle 39"/>
            <p:cNvSpPr>
              <a:spLocks noChangeArrowheads="1"/>
            </p:cNvSpPr>
            <p:nvPr/>
          </p:nvSpPr>
          <p:spPr bwMode="auto">
            <a:xfrm>
              <a:off x="1756137" y="1949002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47" name="Picture 2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32372" y="1760505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Gruppieren 147" title="OS stone 6y"/>
          <p:cNvGrpSpPr/>
          <p:nvPr userDrawn="1"/>
        </p:nvGrpSpPr>
        <p:grpSpPr>
          <a:xfrm>
            <a:off x="2769472" y="3808003"/>
            <a:ext cx="1742256" cy="620353"/>
            <a:chOff x="2738412" y="1760505"/>
            <a:chExt cx="771765" cy="620497"/>
          </a:xfrm>
        </p:grpSpPr>
        <p:sp>
          <p:nvSpPr>
            <p:cNvPr id="149" name="Rectangle 39"/>
            <p:cNvSpPr>
              <a:spLocks noChangeArrowheads="1"/>
            </p:cNvSpPr>
            <p:nvPr/>
          </p:nvSpPr>
          <p:spPr bwMode="auto">
            <a:xfrm>
              <a:off x="2862177" y="1949002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50" name="Picture 2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738412" y="1760505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uppieren 150" title="OS stone 7y"/>
          <p:cNvGrpSpPr/>
          <p:nvPr userDrawn="1"/>
        </p:nvGrpSpPr>
        <p:grpSpPr>
          <a:xfrm>
            <a:off x="5213066" y="3820700"/>
            <a:ext cx="1742256" cy="620353"/>
            <a:chOff x="3820848" y="1773205"/>
            <a:chExt cx="771765" cy="620497"/>
          </a:xfrm>
        </p:grpSpPr>
        <p:sp>
          <p:nvSpPr>
            <p:cNvPr id="152" name="Rectangle 39"/>
            <p:cNvSpPr>
              <a:spLocks noChangeArrowheads="1"/>
            </p:cNvSpPr>
            <p:nvPr/>
          </p:nvSpPr>
          <p:spPr bwMode="auto">
            <a:xfrm>
              <a:off x="3944613" y="1961702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20848" y="1773205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4" name="Gruppieren 153" title="OS stone 8y"/>
          <p:cNvGrpSpPr/>
          <p:nvPr userDrawn="1"/>
        </p:nvGrpSpPr>
        <p:grpSpPr>
          <a:xfrm>
            <a:off x="7633799" y="3816524"/>
            <a:ext cx="1742256" cy="620353"/>
            <a:chOff x="4893157" y="1769028"/>
            <a:chExt cx="771765" cy="620497"/>
          </a:xfrm>
        </p:grpSpPr>
        <p:sp>
          <p:nvSpPr>
            <p:cNvPr id="155" name="Rectangle 39"/>
            <p:cNvSpPr>
              <a:spLocks noChangeArrowheads="1"/>
            </p:cNvSpPr>
            <p:nvPr/>
          </p:nvSpPr>
          <p:spPr bwMode="auto">
            <a:xfrm>
              <a:off x="5016922" y="1957525"/>
              <a:ext cx="648000" cy="432000"/>
            </a:xfrm>
            <a:prstGeom prst="rect">
              <a:avLst/>
            </a:prstGeom>
            <a:solidFill>
              <a:srgbClr val="93BBD1"/>
            </a:solidFill>
            <a:ln w="15875">
              <a:solidFill>
                <a:srgbClr val="418FAE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156" name="Picture 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893157" y="1769028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uppieren 52" title="OS stone 1y"/>
          <p:cNvGrpSpPr/>
          <p:nvPr userDrawn="1"/>
        </p:nvGrpSpPr>
        <p:grpSpPr>
          <a:xfrm>
            <a:off x="243921" y="2997052"/>
            <a:ext cx="1785261" cy="639399"/>
            <a:chOff x="1619672" y="949367"/>
            <a:chExt cx="790815" cy="639547"/>
          </a:xfrm>
        </p:grpSpPr>
        <p:sp>
          <p:nvSpPr>
            <p:cNvPr id="54" name="Rectangle 39"/>
            <p:cNvSpPr>
              <a:spLocks noChangeArrowheads="1"/>
            </p:cNvSpPr>
            <p:nvPr/>
          </p:nvSpPr>
          <p:spPr bwMode="auto">
            <a:xfrm>
              <a:off x="1762487" y="1156914"/>
              <a:ext cx="648000" cy="432000"/>
            </a:xfrm>
            <a:prstGeom prst="rect">
              <a:avLst/>
            </a:prstGeom>
            <a:solidFill>
              <a:srgbClr val="C6CED4"/>
            </a:solidFill>
            <a:ln w="15875">
              <a:solidFill>
                <a:srgbClr val="505A64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55" name="Picture 2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619672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uppieren 61" title="OS stone 1"/>
          <p:cNvGrpSpPr/>
          <p:nvPr userDrawn="1"/>
        </p:nvGrpSpPr>
        <p:grpSpPr>
          <a:xfrm>
            <a:off x="243921" y="837313"/>
            <a:ext cx="1785261" cy="639399"/>
            <a:chOff x="1619672" y="949367"/>
            <a:chExt cx="790815" cy="639547"/>
          </a:xfrm>
        </p:grpSpPr>
        <p:sp>
          <p:nvSpPr>
            <p:cNvPr id="63" name="Rectangle 39"/>
            <p:cNvSpPr>
              <a:spLocks noChangeArrowheads="1"/>
            </p:cNvSpPr>
            <p:nvPr/>
          </p:nvSpPr>
          <p:spPr bwMode="auto">
            <a:xfrm>
              <a:off x="1762487" y="1156914"/>
              <a:ext cx="648000" cy="432000"/>
            </a:xfrm>
            <a:prstGeom prst="rect">
              <a:avLst/>
            </a:prstGeom>
            <a:solidFill>
              <a:srgbClr val="93BBD1"/>
            </a:solidFill>
            <a:ln w="15875">
              <a:solidFill>
                <a:srgbClr val="418FAE"/>
              </a:solidFill>
              <a:miter lim="800000"/>
              <a:headEnd/>
              <a:tailEnd/>
            </a:ln>
            <a:effectLst/>
          </p:spPr>
          <p:txBody>
            <a:bodyPr lIns="54000" tIns="54000" rIns="36000" bIns="3600" anchor="ctr">
              <a:normAutofit/>
            </a:bodyPr>
            <a:lstStyle/>
            <a:p>
              <a:pPr algn="ctr"/>
              <a:r>
                <a:rPr lang="de-DE" sz="900" b="1" dirty="0">
                  <a:solidFill>
                    <a:srgbClr val="003750"/>
                  </a:solidFill>
                  <a:latin typeface="Arial" pitchFamily="34" charset="0"/>
                  <a:cs typeface="Arial" pitchFamily="34" charset="0"/>
                </a:rPr>
                <a:t>X</a:t>
              </a:r>
            </a:p>
          </p:txBody>
        </p:sp>
        <p:pic>
          <p:nvPicPr>
            <p:cNvPr id="64" name="Picture 2" descr="J:\CS3-KM\08_Grafiken\50_Grafikteam_Work\80_Materialsammlung\IconsBlocks\Icons_Reloaded 2.0\Programm_Block_OB_txt.pn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2" y="949367"/>
              <a:ext cx="269841" cy="269841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649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TOSymb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title="OS tosymbol 01">
            <a:extLst>
              <a:ext uri="{FF2B5EF4-FFF2-40B4-BE49-F238E27FC236}">
                <a16:creationId xmlns:a16="http://schemas.microsoft.com/office/drawing/2014/main" id="{E3362B75-44CF-4B3E-A080-BC7DBC6562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116" y="1576244"/>
            <a:ext cx="888979" cy="393699"/>
          </a:xfrm>
          <a:prstGeom prst="rect">
            <a:avLst/>
          </a:prstGeom>
        </p:spPr>
      </p:pic>
      <p:pic>
        <p:nvPicPr>
          <p:cNvPr id="4" name="Grafik 3" title="OS tosymbol 02">
            <a:extLst>
              <a:ext uri="{FF2B5EF4-FFF2-40B4-BE49-F238E27FC236}">
                <a16:creationId xmlns:a16="http://schemas.microsoft.com/office/drawing/2014/main" id="{4CAF045D-D22C-4490-91F7-6BB53E3E77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98759" y="1576244"/>
            <a:ext cx="888979" cy="393699"/>
          </a:xfrm>
          <a:prstGeom prst="rect">
            <a:avLst/>
          </a:prstGeom>
        </p:spPr>
      </p:pic>
      <p:pic>
        <p:nvPicPr>
          <p:cNvPr id="5" name="Grafik 4" title="OS tosymbol 03">
            <a:extLst>
              <a:ext uri="{FF2B5EF4-FFF2-40B4-BE49-F238E27FC236}">
                <a16:creationId xmlns:a16="http://schemas.microsoft.com/office/drawing/2014/main" id="{4DE551C7-384E-48F2-9CB7-DAE31DCCA84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7402" y="1576244"/>
            <a:ext cx="888979" cy="393699"/>
          </a:xfrm>
          <a:prstGeom prst="rect">
            <a:avLst/>
          </a:prstGeom>
        </p:spPr>
      </p:pic>
      <p:pic>
        <p:nvPicPr>
          <p:cNvPr id="6" name="Grafik 5" title="OS tosymbol 04">
            <a:extLst>
              <a:ext uri="{FF2B5EF4-FFF2-40B4-BE49-F238E27FC236}">
                <a16:creationId xmlns:a16="http://schemas.microsoft.com/office/drawing/2014/main" id="{B25B60FD-70D7-4681-993C-411DE262888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16045" y="1576244"/>
            <a:ext cx="888979" cy="393699"/>
          </a:xfrm>
          <a:prstGeom prst="rect">
            <a:avLst/>
          </a:prstGeom>
        </p:spPr>
      </p:pic>
      <p:pic>
        <p:nvPicPr>
          <p:cNvPr id="7" name="Grafik 6" title="OS tosymbol 05">
            <a:extLst>
              <a:ext uri="{FF2B5EF4-FFF2-40B4-BE49-F238E27FC236}">
                <a16:creationId xmlns:a16="http://schemas.microsoft.com/office/drawing/2014/main" id="{CE8CBD09-0569-48DF-A86F-E2E0A52B1DE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624688" y="1576244"/>
            <a:ext cx="888979" cy="393699"/>
          </a:xfrm>
          <a:prstGeom prst="rect">
            <a:avLst/>
          </a:prstGeom>
        </p:spPr>
      </p:pic>
      <p:pic>
        <p:nvPicPr>
          <p:cNvPr id="8" name="Grafik 7" title="OS tosymbol 06">
            <a:extLst>
              <a:ext uri="{FF2B5EF4-FFF2-40B4-BE49-F238E27FC236}">
                <a16:creationId xmlns:a16="http://schemas.microsoft.com/office/drawing/2014/main" id="{BEC6E9E3-9900-4AC9-9022-464B6FC34ACB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933331" y="1576244"/>
            <a:ext cx="888979" cy="393699"/>
          </a:xfrm>
          <a:prstGeom prst="rect">
            <a:avLst/>
          </a:prstGeom>
        </p:spPr>
      </p:pic>
      <p:pic>
        <p:nvPicPr>
          <p:cNvPr id="9" name="Grafik 8" title="OS tosymbol 07">
            <a:extLst>
              <a:ext uri="{FF2B5EF4-FFF2-40B4-BE49-F238E27FC236}">
                <a16:creationId xmlns:a16="http://schemas.microsoft.com/office/drawing/2014/main" id="{0DAEBADD-E6A1-452A-8A51-A46D1393597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974" y="1576244"/>
            <a:ext cx="888979" cy="393699"/>
          </a:xfrm>
          <a:prstGeom prst="rect">
            <a:avLst/>
          </a:prstGeom>
        </p:spPr>
      </p:pic>
      <p:pic>
        <p:nvPicPr>
          <p:cNvPr id="10" name="Grafik 9" title="OS tosymbol 08">
            <a:extLst>
              <a:ext uri="{FF2B5EF4-FFF2-40B4-BE49-F238E27FC236}">
                <a16:creationId xmlns:a16="http://schemas.microsoft.com/office/drawing/2014/main" id="{B7F27278-3E63-4F0D-8B17-3118F50467F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50617" y="1576244"/>
            <a:ext cx="888979" cy="393699"/>
          </a:xfrm>
          <a:prstGeom prst="rect">
            <a:avLst/>
          </a:prstGeom>
        </p:spPr>
      </p:pic>
      <p:pic>
        <p:nvPicPr>
          <p:cNvPr id="11" name="Grafik 10" title="OS tosymbol 09">
            <a:extLst>
              <a:ext uri="{FF2B5EF4-FFF2-40B4-BE49-F238E27FC236}">
                <a16:creationId xmlns:a16="http://schemas.microsoft.com/office/drawing/2014/main" id="{55AF1921-A858-4A37-B320-BBF5DA391E9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859260" y="1576244"/>
            <a:ext cx="888979" cy="393699"/>
          </a:xfrm>
          <a:prstGeom prst="rect">
            <a:avLst/>
          </a:prstGeom>
        </p:spPr>
      </p:pic>
      <p:pic>
        <p:nvPicPr>
          <p:cNvPr id="12" name="Grafik 11" title="OS tosymbol 10">
            <a:extLst>
              <a:ext uri="{FF2B5EF4-FFF2-40B4-BE49-F238E27FC236}">
                <a16:creationId xmlns:a16="http://schemas.microsoft.com/office/drawing/2014/main" id="{C421DA4D-5D6C-4431-9489-D59D51CF673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90116" y="2205147"/>
            <a:ext cx="888979" cy="393699"/>
          </a:xfrm>
          <a:prstGeom prst="rect">
            <a:avLst/>
          </a:prstGeom>
        </p:spPr>
      </p:pic>
      <p:pic>
        <p:nvPicPr>
          <p:cNvPr id="13" name="Grafik 12" title="OS tosymbol 11">
            <a:extLst>
              <a:ext uri="{FF2B5EF4-FFF2-40B4-BE49-F238E27FC236}">
                <a16:creationId xmlns:a16="http://schemas.microsoft.com/office/drawing/2014/main" id="{48E6C3B8-3D6D-4B83-8F70-BA3CA97A6D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698759" y="2205147"/>
            <a:ext cx="888979" cy="393699"/>
          </a:xfrm>
          <a:prstGeom prst="rect">
            <a:avLst/>
          </a:prstGeom>
        </p:spPr>
      </p:pic>
      <p:pic>
        <p:nvPicPr>
          <p:cNvPr id="14" name="Grafik 13" title="OS tosymbol 12">
            <a:extLst>
              <a:ext uri="{FF2B5EF4-FFF2-40B4-BE49-F238E27FC236}">
                <a16:creationId xmlns:a16="http://schemas.microsoft.com/office/drawing/2014/main" id="{1DC67B3A-7280-41C8-A43B-66708F5F38D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007402" y="2205147"/>
            <a:ext cx="888979" cy="393699"/>
          </a:xfrm>
          <a:prstGeom prst="rect">
            <a:avLst/>
          </a:prstGeom>
        </p:spPr>
      </p:pic>
      <p:pic>
        <p:nvPicPr>
          <p:cNvPr id="15" name="Grafik 14" title="OS tosymbol 13">
            <a:extLst>
              <a:ext uri="{FF2B5EF4-FFF2-40B4-BE49-F238E27FC236}">
                <a16:creationId xmlns:a16="http://schemas.microsoft.com/office/drawing/2014/main" id="{532A90D9-9813-47BE-9774-43D6C79AC03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316045" y="2205147"/>
            <a:ext cx="888979" cy="393699"/>
          </a:xfrm>
          <a:prstGeom prst="rect">
            <a:avLst/>
          </a:prstGeom>
        </p:spPr>
      </p:pic>
      <p:pic>
        <p:nvPicPr>
          <p:cNvPr id="16" name="Grafik 15" title="OS tosymbol 14">
            <a:extLst>
              <a:ext uri="{FF2B5EF4-FFF2-40B4-BE49-F238E27FC236}">
                <a16:creationId xmlns:a16="http://schemas.microsoft.com/office/drawing/2014/main" id="{7B6309F5-6E0A-4800-8022-2FA5B4F542B4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624688" y="2205147"/>
            <a:ext cx="888979" cy="393699"/>
          </a:xfrm>
          <a:prstGeom prst="rect">
            <a:avLst/>
          </a:prstGeom>
        </p:spPr>
      </p:pic>
      <p:pic>
        <p:nvPicPr>
          <p:cNvPr id="17" name="Grafik 16" title="OS tosymbol 15">
            <a:extLst>
              <a:ext uri="{FF2B5EF4-FFF2-40B4-BE49-F238E27FC236}">
                <a16:creationId xmlns:a16="http://schemas.microsoft.com/office/drawing/2014/main" id="{3BC2CDD6-6D73-44C4-B5C6-AEC8D7C571F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933331" y="2205147"/>
            <a:ext cx="888979" cy="393699"/>
          </a:xfrm>
          <a:prstGeom prst="rect">
            <a:avLst/>
          </a:prstGeom>
        </p:spPr>
      </p:pic>
      <p:pic>
        <p:nvPicPr>
          <p:cNvPr id="18" name="Grafik 17" title="OS tosymbol 16">
            <a:extLst>
              <a:ext uri="{FF2B5EF4-FFF2-40B4-BE49-F238E27FC236}">
                <a16:creationId xmlns:a16="http://schemas.microsoft.com/office/drawing/2014/main" id="{5C91B800-8565-4D8D-A6E8-4B22EA7F176A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241974" y="2205147"/>
            <a:ext cx="888979" cy="393699"/>
          </a:xfrm>
          <a:prstGeom prst="rect">
            <a:avLst/>
          </a:prstGeom>
        </p:spPr>
      </p:pic>
      <p:pic>
        <p:nvPicPr>
          <p:cNvPr id="19" name="Grafik 18" title="OS tosymbol 17">
            <a:extLst>
              <a:ext uri="{FF2B5EF4-FFF2-40B4-BE49-F238E27FC236}">
                <a16:creationId xmlns:a16="http://schemas.microsoft.com/office/drawing/2014/main" id="{8BEA7414-F141-4D8E-9A72-F46008F17718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550617" y="2205147"/>
            <a:ext cx="888979" cy="393699"/>
          </a:xfrm>
          <a:prstGeom prst="rect">
            <a:avLst/>
          </a:prstGeom>
        </p:spPr>
      </p:pic>
      <p:pic>
        <p:nvPicPr>
          <p:cNvPr id="20" name="Grafik 19" title="OS tosymbol 18">
            <a:extLst>
              <a:ext uri="{FF2B5EF4-FFF2-40B4-BE49-F238E27FC236}">
                <a16:creationId xmlns:a16="http://schemas.microsoft.com/office/drawing/2014/main" id="{E4E1F962-4EE7-40E5-94C4-1C96CB098953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859279" y="2205147"/>
            <a:ext cx="888979" cy="393699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B652E8BC-C9E6-471C-89A0-48289A567913}"/>
              </a:ext>
            </a:extLst>
          </p:cNvPr>
          <p:cNvSpPr txBox="1"/>
          <p:nvPr userDrawn="1"/>
        </p:nvSpPr>
        <p:spPr>
          <a:xfrm>
            <a:off x="184721" y="406377"/>
            <a:ext cx="11563518" cy="349615"/>
          </a:xfrm>
          <a:prstGeom prst="rect">
            <a:avLst/>
          </a:prstGeom>
          <a:noFill/>
        </p:spPr>
        <p:txBody>
          <a:bodyPr wrap="square" lIns="35989" tIns="35989" rIns="35989" bIns="35989" rtlCol="0" anchor="ctr" anchorCtr="0">
            <a:spAutoFit/>
          </a:bodyPr>
          <a:lstStyle/>
          <a:p>
            <a:r>
              <a:rPr lang="de-DE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TO Symbole</a:t>
            </a:r>
          </a:p>
        </p:txBody>
      </p:sp>
    </p:spTree>
    <p:extLst>
      <p:ext uri="{BB962C8B-B14F-4D97-AF65-F5344CB8AC3E}">
        <p14:creationId xmlns:p14="http://schemas.microsoft.com/office/powerpoint/2010/main" val="3378391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P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184723" y="406345"/>
            <a:ext cx="3855832" cy="349680"/>
          </a:xfrm>
          <a:prstGeom prst="rect">
            <a:avLst/>
          </a:prstGeom>
          <a:noFill/>
        </p:spPr>
        <p:txBody>
          <a:bodyPr wrap="none" lIns="35989" tIns="35989" rIns="35989" bIns="35989" rtlCol="0" anchor="ctr" anchorCtr="0">
            <a:spAutoFit/>
          </a:bodyPr>
          <a:lstStyle/>
          <a:p>
            <a:r>
              <a:rPr lang="de-DE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Symbolvorlagen für Siemens Abläufe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9361736" y="1092486"/>
            <a:ext cx="67326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Datenträger</a:t>
            </a:r>
          </a:p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sequentiell</a:t>
            </a:r>
          </a:p>
        </p:txBody>
      </p:sp>
      <p:sp>
        <p:nvSpPr>
          <p:cNvPr id="25" name="Textfeld 24"/>
          <p:cNvSpPr txBox="1"/>
          <p:nvPr userDrawn="1"/>
        </p:nvSpPr>
        <p:spPr>
          <a:xfrm>
            <a:off x="9361736" y="1642123"/>
            <a:ext cx="67326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Datenträger</a:t>
            </a:r>
          </a:p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direkt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9361692" y="2196680"/>
            <a:ext cx="1013098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Verbindungsstelle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9361692" y="2525831"/>
            <a:ext cx="101309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Verbindungsstelle</a:t>
            </a:r>
          </a:p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(Seite)</a:t>
            </a:r>
          </a:p>
        </p:txBody>
      </p:sp>
      <p:sp>
        <p:nvSpPr>
          <p:cNvPr id="32" name="Textfeld 31"/>
          <p:cNvSpPr txBox="1"/>
          <p:nvPr userDrawn="1"/>
        </p:nvSpPr>
        <p:spPr>
          <a:xfrm>
            <a:off x="9361692" y="3007965"/>
            <a:ext cx="1070806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Zusammenführung</a:t>
            </a:r>
          </a:p>
        </p:txBody>
      </p:sp>
      <p:sp>
        <p:nvSpPr>
          <p:cNvPr id="33" name="Textfeld 32"/>
          <p:cNvSpPr txBox="1"/>
          <p:nvPr userDrawn="1"/>
        </p:nvSpPr>
        <p:spPr>
          <a:xfrm>
            <a:off x="9361690" y="3413606"/>
            <a:ext cx="28373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Oder</a:t>
            </a:r>
          </a:p>
        </p:txBody>
      </p:sp>
      <p:sp>
        <p:nvSpPr>
          <p:cNvPr id="38" name="Textfeld 37"/>
          <p:cNvSpPr txBox="1"/>
          <p:nvPr userDrawn="1"/>
        </p:nvSpPr>
        <p:spPr>
          <a:xfrm>
            <a:off x="9361704" y="3886332"/>
            <a:ext cx="1008289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Zusammenstellen</a:t>
            </a:r>
          </a:p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von Daten</a:t>
            </a:r>
          </a:p>
        </p:txBody>
      </p:sp>
      <p:sp>
        <p:nvSpPr>
          <p:cNvPr id="39" name="Textfeld 38"/>
          <p:cNvSpPr txBox="1"/>
          <p:nvPr userDrawn="1"/>
        </p:nvSpPr>
        <p:spPr>
          <a:xfrm>
            <a:off x="9361732" y="4580016"/>
            <a:ext cx="58028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Sortieren</a:t>
            </a:r>
          </a:p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von Daten</a:t>
            </a:r>
          </a:p>
        </p:txBody>
      </p:sp>
      <p:sp>
        <p:nvSpPr>
          <p:cNvPr id="40" name="Textfeld 39"/>
          <p:cNvSpPr txBox="1"/>
          <p:nvPr userDrawn="1"/>
        </p:nvSpPr>
        <p:spPr>
          <a:xfrm>
            <a:off x="9361705" y="5206596"/>
            <a:ext cx="1040349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Auszug aus Daten</a:t>
            </a:r>
          </a:p>
        </p:txBody>
      </p:sp>
      <p:sp>
        <p:nvSpPr>
          <p:cNvPr id="41" name="Textfeld 40"/>
          <p:cNvSpPr txBox="1"/>
          <p:nvPr userDrawn="1"/>
        </p:nvSpPr>
        <p:spPr>
          <a:xfrm>
            <a:off x="9361692" y="5535334"/>
            <a:ext cx="100027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Zusammenführen</a:t>
            </a:r>
          </a:p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von Daten</a:t>
            </a:r>
          </a:p>
        </p:txBody>
      </p:sp>
      <p:sp>
        <p:nvSpPr>
          <p:cNvPr id="44" name="Textfeld 43"/>
          <p:cNvSpPr txBox="1"/>
          <p:nvPr userDrawn="1"/>
        </p:nvSpPr>
        <p:spPr>
          <a:xfrm>
            <a:off x="4077950" y="5871114"/>
            <a:ext cx="1082027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Verbindung gerade</a:t>
            </a:r>
          </a:p>
        </p:txBody>
      </p:sp>
      <p:sp>
        <p:nvSpPr>
          <p:cNvPr id="45" name="Textfeld 44"/>
          <p:cNvSpPr txBox="1"/>
          <p:nvPr userDrawn="1"/>
        </p:nvSpPr>
        <p:spPr>
          <a:xfrm>
            <a:off x="295538" y="5863379"/>
            <a:ext cx="1218282" cy="1538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de-DE" sz="1000">
                <a:latin typeface="Arial" pitchFamily="34" charset="0"/>
                <a:ea typeface="Arial Unicode MS" pitchFamily="34" charset="-128"/>
                <a:cs typeface="Arial" pitchFamily="34" charset="0"/>
              </a:rPr>
              <a:t>Verbindung gewinkelt</a:t>
            </a:r>
          </a:p>
        </p:txBody>
      </p:sp>
      <p:sp>
        <p:nvSpPr>
          <p:cNvPr id="54" name="Flussdiagramm: Prozess 53" title="pap02"/>
          <p:cNvSpPr/>
          <p:nvPr userDrawn="1"/>
        </p:nvSpPr>
        <p:spPr>
          <a:xfrm>
            <a:off x="243920" y="1900182"/>
            <a:ext cx="1828571" cy="431900"/>
          </a:xfrm>
          <a:prstGeom prst="flowChartProcess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Operation</a:t>
            </a:r>
          </a:p>
        </p:txBody>
      </p:sp>
      <p:sp>
        <p:nvSpPr>
          <p:cNvPr id="55" name="Flussdiagramm: Verzweigung 54" title="pap08"/>
          <p:cNvSpPr/>
          <p:nvPr userDrawn="1"/>
        </p:nvSpPr>
        <p:spPr>
          <a:xfrm>
            <a:off x="2576534" y="1900182"/>
            <a:ext cx="1828571" cy="431900"/>
          </a:xfrm>
          <a:prstGeom prst="flowChartDecision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5992" rIns="0" bIns="35992" rtlCol="0" anchor="ctr">
            <a:noAutofit/>
          </a:bodyPr>
          <a:lstStyle/>
          <a:p>
            <a:pPr algn="ctr"/>
            <a:r>
              <a:rPr lang="de-DE" sz="7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Verzweig</a:t>
            </a:r>
          </a:p>
        </p:txBody>
      </p:sp>
      <p:sp>
        <p:nvSpPr>
          <p:cNvPr id="56" name="Flussdiagramm: Vordefinierter Prozess 55" title="pap04"/>
          <p:cNvSpPr/>
          <p:nvPr userDrawn="1"/>
        </p:nvSpPr>
        <p:spPr>
          <a:xfrm>
            <a:off x="243920" y="3564033"/>
            <a:ext cx="1828571" cy="431900"/>
          </a:xfrm>
          <a:prstGeom prst="flowChartPredefinedProcess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Unter-</a:t>
            </a:r>
          </a:p>
          <a:p>
            <a:pPr algn="ctr"/>
            <a:r>
              <a:rPr lang="en-US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programm</a:t>
            </a:r>
            <a:endParaRPr lang="de-DE" sz="900" dirty="0">
              <a:solidFill>
                <a:srgbClr val="00375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57" name="Flussdiagramm: Dokument 56" title="pap13"/>
          <p:cNvSpPr>
            <a:spLocks noChangeAspect="1"/>
          </p:cNvSpPr>
          <p:nvPr userDrawn="1"/>
        </p:nvSpPr>
        <p:spPr>
          <a:xfrm>
            <a:off x="5014900" y="1068257"/>
            <a:ext cx="1828571" cy="431900"/>
          </a:xfrm>
          <a:prstGeom prst="flowChartDocument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Dokument</a:t>
            </a:r>
          </a:p>
        </p:txBody>
      </p:sp>
      <p:sp>
        <p:nvSpPr>
          <p:cNvPr id="58" name="Flussdiagramm: Grenzstelle 57" title="pap01"/>
          <p:cNvSpPr/>
          <p:nvPr userDrawn="1"/>
        </p:nvSpPr>
        <p:spPr>
          <a:xfrm>
            <a:off x="243920" y="1068257"/>
            <a:ext cx="1828571" cy="431900"/>
          </a:xfrm>
          <a:prstGeom prst="flowChartTerminator">
            <a:avLst/>
          </a:prstGeom>
          <a:solidFill>
            <a:srgbClr val="93BBD1"/>
          </a:solidFill>
          <a:ln w="12700">
            <a:solidFill>
              <a:srgbClr val="418FA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en-US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Start/Stop</a:t>
            </a:r>
          </a:p>
        </p:txBody>
      </p:sp>
      <p:sp>
        <p:nvSpPr>
          <p:cNvPr id="59" name="Flussdiagramm: Daten 58" title="pap09"/>
          <p:cNvSpPr/>
          <p:nvPr userDrawn="1"/>
        </p:nvSpPr>
        <p:spPr>
          <a:xfrm>
            <a:off x="2576534" y="2732107"/>
            <a:ext cx="1828571" cy="431900"/>
          </a:xfrm>
          <a:prstGeom prst="flowChartInputOutput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Daten</a:t>
            </a:r>
          </a:p>
        </p:txBody>
      </p:sp>
      <p:sp>
        <p:nvSpPr>
          <p:cNvPr id="60" name="Flussdiagramm: Alternativer Prozess 59" title="pap03"/>
          <p:cNvSpPr/>
          <p:nvPr userDrawn="1"/>
        </p:nvSpPr>
        <p:spPr>
          <a:xfrm>
            <a:off x="243920" y="2732107"/>
            <a:ext cx="1828571" cy="431900"/>
          </a:xfrm>
          <a:prstGeom prst="flowChartAlternateProcess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Alternative</a:t>
            </a:r>
          </a:p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Operation</a:t>
            </a:r>
          </a:p>
        </p:txBody>
      </p:sp>
      <p:sp>
        <p:nvSpPr>
          <p:cNvPr id="61" name="Flussdiagramm: Mehrere Dokumente 60" title="pap14"/>
          <p:cNvSpPr/>
          <p:nvPr userDrawn="1"/>
        </p:nvSpPr>
        <p:spPr>
          <a:xfrm>
            <a:off x="5014900" y="1891184"/>
            <a:ext cx="1828571" cy="467892"/>
          </a:xfrm>
          <a:prstGeom prst="flowChartMultidocument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Dokumente</a:t>
            </a:r>
          </a:p>
        </p:txBody>
      </p:sp>
      <p:sp>
        <p:nvSpPr>
          <p:cNvPr id="62" name="Flussdiagramm: Vorbereitung 61" title="pap07"/>
          <p:cNvSpPr>
            <a:spLocks noChangeAspect="1"/>
          </p:cNvSpPr>
          <p:nvPr userDrawn="1"/>
        </p:nvSpPr>
        <p:spPr>
          <a:xfrm>
            <a:off x="2576534" y="1068257"/>
            <a:ext cx="1828571" cy="431900"/>
          </a:xfrm>
          <a:prstGeom prst="flowChartPreparation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Vorbe-</a:t>
            </a:r>
          </a:p>
          <a:p>
            <a:pPr algn="ctr"/>
            <a:r>
              <a:rPr lang="de-DE" sz="90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reitung</a:t>
            </a:r>
            <a:endParaRPr lang="de-DE" sz="900" dirty="0">
              <a:solidFill>
                <a:srgbClr val="003750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63" name="Flussdiagramm: Gespeicherte Daten 62" title="pap10"/>
          <p:cNvSpPr/>
          <p:nvPr userDrawn="1"/>
        </p:nvSpPr>
        <p:spPr>
          <a:xfrm>
            <a:off x="2576534" y="3564033"/>
            <a:ext cx="1828571" cy="431900"/>
          </a:xfrm>
          <a:prstGeom prst="flowChartOnlineStorage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Gesp.</a:t>
            </a:r>
          </a:p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Daten</a:t>
            </a:r>
          </a:p>
        </p:txBody>
      </p:sp>
      <p:sp>
        <p:nvSpPr>
          <p:cNvPr id="64" name="Flussdiagramm: Manuelle Eingabe 63" title="pap15"/>
          <p:cNvSpPr>
            <a:spLocks noChangeAspect="1"/>
          </p:cNvSpPr>
          <p:nvPr userDrawn="1"/>
        </p:nvSpPr>
        <p:spPr>
          <a:xfrm>
            <a:off x="5014900" y="2750103"/>
            <a:ext cx="1828571" cy="431900"/>
          </a:xfrm>
          <a:prstGeom prst="flowChartManualInput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 lnSpcReduction="10000"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Manuelle</a:t>
            </a:r>
          </a:p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Eingabe</a:t>
            </a:r>
          </a:p>
        </p:txBody>
      </p:sp>
      <p:sp>
        <p:nvSpPr>
          <p:cNvPr id="65" name="Flussdiagramm: Karte 64" title="pap16"/>
          <p:cNvSpPr>
            <a:spLocks noChangeAspect="1"/>
          </p:cNvSpPr>
          <p:nvPr userDrawn="1"/>
        </p:nvSpPr>
        <p:spPr>
          <a:xfrm>
            <a:off x="5014900" y="3573031"/>
            <a:ext cx="1828571" cy="431900"/>
          </a:xfrm>
          <a:prstGeom prst="flowChartPunchedCard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Karte</a:t>
            </a:r>
          </a:p>
        </p:txBody>
      </p:sp>
      <p:sp>
        <p:nvSpPr>
          <p:cNvPr id="66" name="Flussdiagramm: Zentralspeicher 65" title="pap11"/>
          <p:cNvSpPr/>
          <p:nvPr userDrawn="1"/>
        </p:nvSpPr>
        <p:spPr>
          <a:xfrm>
            <a:off x="2576534" y="4396907"/>
            <a:ext cx="1828571" cy="431900"/>
          </a:xfrm>
          <a:prstGeom prst="flowChartInternalStorage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Zentrale</a:t>
            </a:r>
          </a:p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Daten</a:t>
            </a:r>
          </a:p>
        </p:txBody>
      </p:sp>
      <p:sp>
        <p:nvSpPr>
          <p:cNvPr id="67" name="Flussdiagramm: Manuelle Verarbeitung 66" title="pap05"/>
          <p:cNvSpPr/>
          <p:nvPr userDrawn="1"/>
        </p:nvSpPr>
        <p:spPr>
          <a:xfrm>
            <a:off x="243920" y="4396907"/>
            <a:ext cx="1828571" cy="431900"/>
          </a:xfrm>
          <a:prstGeom prst="flowChartManualOperation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5992" rIns="0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Manuelle</a:t>
            </a:r>
            <a:b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</a:br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Operation</a:t>
            </a:r>
          </a:p>
        </p:txBody>
      </p:sp>
      <p:sp>
        <p:nvSpPr>
          <p:cNvPr id="68" name="Flussdiagramm: Anzeige 67" title="pap12"/>
          <p:cNvSpPr/>
          <p:nvPr userDrawn="1"/>
        </p:nvSpPr>
        <p:spPr>
          <a:xfrm>
            <a:off x="2576534" y="5228831"/>
            <a:ext cx="1828571" cy="431900"/>
          </a:xfrm>
          <a:prstGeom prst="flowChartDisplay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Anzeige</a:t>
            </a:r>
          </a:p>
        </p:txBody>
      </p:sp>
      <p:sp>
        <p:nvSpPr>
          <p:cNvPr id="69" name="Flussdiagramm: Magnetplattenspeicher 68" title="pap18"/>
          <p:cNvSpPr/>
          <p:nvPr userDrawn="1"/>
        </p:nvSpPr>
        <p:spPr>
          <a:xfrm>
            <a:off x="5441567" y="5218161"/>
            <a:ext cx="975238" cy="431900"/>
          </a:xfrm>
          <a:prstGeom prst="flowChartMagneticDisk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HDD</a:t>
            </a:r>
          </a:p>
        </p:txBody>
      </p:sp>
      <p:sp>
        <p:nvSpPr>
          <p:cNvPr id="70" name="Flussdiagramm: Verzögerung 69" title="pap06"/>
          <p:cNvSpPr/>
          <p:nvPr userDrawn="1"/>
        </p:nvSpPr>
        <p:spPr>
          <a:xfrm>
            <a:off x="243920" y="5228831"/>
            <a:ext cx="1828571" cy="431900"/>
          </a:xfrm>
          <a:prstGeom prst="flowChartDelay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Verzögerung</a:t>
            </a:r>
          </a:p>
        </p:txBody>
      </p:sp>
      <p:sp>
        <p:nvSpPr>
          <p:cNvPr id="71" name="Flussdiagramm: Lochstreifen 70" title="pap17"/>
          <p:cNvSpPr>
            <a:spLocks noChangeAspect="1"/>
          </p:cNvSpPr>
          <p:nvPr userDrawn="1"/>
        </p:nvSpPr>
        <p:spPr>
          <a:xfrm>
            <a:off x="5014900" y="4396907"/>
            <a:ext cx="1828571" cy="431900"/>
          </a:xfrm>
          <a:prstGeom prst="flowChartPunchedTape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50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Lochstreifen</a:t>
            </a:r>
          </a:p>
        </p:txBody>
      </p:sp>
      <p:sp>
        <p:nvSpPr>
          <p:cNvPr id="72" name="Flussdiagramm: Datenträger mit sequenziellem Zugriff 71" title="pap19"/>
          <p:cNvSpPr/>
          <p:nvPr userDrawn="1"/>
        </p:nvSpPr>
        <p:spPr>
          <a:xfrm>
            <a:off x="7721576" y="1053286"/>
            <a:ext cx="975238" cy="431900"/>
          </a:xfrm>
          <a:prstGeom prst="flowChartMagneticTape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3" name="Flussdiagramm: Datenträger mit direktem Zugriff 72" title="pap20"/>
          <p:cNvSpPr/>
          <p:nvPr userDrawn="1"/>
        </p:nvSpPr>
        <p:spPr>
          <a:xfrm>
            <a:off x="7477767" y="1602801"/>
            <a:ext cx="1462857" cy="431900"/>
          </a:xfrm>
          <a:prstGeom prst="flowChartMagneticDrum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4" name="Flussdiagramm: Verbindungsstelle 73" title="pap21"/>
          <p:cNvSpPr>
            <a:spLocks noChangeAspect="1"/>
          </p:cNvSpPr>
          <p:nvPr userDrawn="1"/>
        </p:nvSpPr>
        <p:spPr>
          <a:xfrm>
            <a:off x="7884116" y="2152316"/>
            <a:ext cx="650159" cy="287933"/>
          </a:xfrm>
          <a:prstGeom prst="flowChartConnector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 lnSpcReduction="10000"/>
          </a:bodyPr>
          <a:lstStyle/>
          <a:p>
            <a:pPr algn="ctr"/>
            <a:r>
              <a:rPr lang="de-DE" sz="900" dirty="0">
                <a:solidFill>
                  <a:srgbClr val="00374B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1</a:t>
            </a:r>
          </a:p>
        </p:txBody>
      </p:sp>
      <p:sp>
        <p:nvSpPr>
          <p:cNvPr id="75" name="Flussdiagramm: Verbindungsstelle zu einer anderen Seite 74" title="pap22"/>
          <p:cNvSpPr>
            <a:spLocks noChangeAspect="1"/>
          </p:cNvSpPr>
          <p:nvPr userDrawn="1"/>
        </p:nvSpPr>
        <p:spPr>
          <a:xfrm>
            <a:off x="7884116" y="2557864"/>
            <a:ext cx="650159" cy="287933"/>
          </a:xfrm>
          <a:prstGeom prst="flowChartOffpageConnector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5992" tIns="35992" rIns="35992" bIns="35992" rtlCol="0" anchor="ctr">
            <a:normAutofit/>
          </a:bodyPr>
          <a:lstStyle/>
          <a:p>
            <a:pPr algn="ctr"/>
            <a:r>
              <a:rPr lang="de-DE" sz="900" dirty="0">
                <a:solidFill>
                  <a:srgbClr val="00374B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2</a:t>
            </a:r>
          </a:p>
        </p:txBody>
      </p:sp>
      <p:sp>
        <p:nvSpPr>
          <p:cNvPr id="76" name="Flussdiagramm: Zusammenführung 75" title="pap23"/>
          <p:cNvSpPr>
            <a:spLocks noChangeAspect="1"/>
          </p:cNvSpPr>
          <p:nvPr userDrawn="1"/>
        </p:nvSpPr>
        <p:spPr>
          <a:xfrm>
            <a:off x="7884116" y="2963412"/>
            <a:ext cx="650159" cy="287933"/>
          </a:xfrm>
          <a:prstGeom prst="flowChartSummingJunction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 fontScale="92500" lnSpcReduction="10000"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7" name="Flussdiagramm: Oder 76" title="pap24"/>
          <p:cNvSpPr>
            <a:spLocks noChangeAspect="1"/>
          </p:cNvSpPr>
          <p:nvPr userDrawn="1"/>
        </p:nvSpPr>
        <p:spPr>
          <a:xfrm>
            <a:off x="7884116" y="3368960"/>
            <a:ext cx="650159" cy="287933"/>
          </a:xfrm>
          <a:prstGeom prst="flowChartOr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 fontScale="92500" lnSpcReduction="10000"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8" name="Flussdiagramm: Zusammenstellen 77" title="pap25"/>
          <p:cNvSpPr/>
          <p:nvPr userDrawn="1"/>
        </p:nvSpPr>
        <p:spPr>
          <a:xfrm>
            <a:off x="7884116" y="3774508"/>
            <a:ext cx="650159" cy="575867"/>
          </a:xfrm>
          <a:prstGeom prst="flowChartCollate">
            <a:avLst/>
          </a:prstGeom>
          <a:solidFill>
            <a:srgbClr val="93BBD1"/>
          </a:solidFill>
          <a:ln w="12700">
            <a:solidFill>
              <a:srgbClr val="418FA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79" name="Flussdiagramm: Sortieren 78" title="pap26"/>
          <p:cNvSpPr/>
          <p:nvPr userDrawn="1"/>
        </p:nvSpPr>
        <p:spPr>
          <a:xfrm>
            <a:off x="7884134" y="4436878"/>
            <a:ext cx="650159" cy="575931"/>
          </a:xfrm>
          <a:prstGeom prst="flowChartSort">
            <a:avLst/>
          </a:prstGeom>
          <a:solidFill>
            <a:srgbClr val="93BBD1"/>
          </a:solidFill>
          <a:ln w="12700">
            <a:solidFill>
              <a:srgbClr val="418FA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80" name="Flussdiagramm: Auszug 79" title="pap27"/>
          <p:cNvSpPr>
            <a:spLocks noChangeAspect="1"/>
          </p:cNvSpPr>
          <p:nvPr userDrawn="1"/>
        </p:nvSpPr>
        <p:spPr>
          <a:xfrm>
            <a:off x="7884134" y="5130424"/>
            <a:ext cx="650159" cy="287933"/>
          </a:xfrm>
          <a:prstGeom prst="flowChartExtract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 fontScale="47500" lnSpcReduction="20000"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sp>
        <p:nvSpPr>
          <p:cNvPr id="81" name="Flussdiagramm: Zusammenführen 80" title="pap28"/>
          <p:cNvSpPr>
            <a:spLocks noChangeAspect="1"/>
          </p:cNvSpPr>
          <p:nvPr userDrawn="1"/>
        </p:nvSpPr>
        <p:spPr>
          <a:xfrm>
            <a:off x="7884134" y="5535974"/>
            <a:ext cx="650159" cy="287933"/>
          </a:xfrm>
          <a:prstGeom prst="flowChartMerge">
            <a:avLst/>
          </a:prstGeom>
          <a:solidFill>
            <a:srgbClr val="C6CED4"/>
          </a:solidFill>
          <a:ln w="12700">
            <a:solidFill>
              <a:srgbClr val="505A6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08" tIns="45703" rIns="91408" bIns="45703" rtlCol="0" anchor="ctr">
            <a:normAutofit fontScale="47500" lnSpcReduction="20000"/>
          </a:bodyPr>
          <a:lstStyle/>
          <a:p>
            <a:pPr algn="ctr"/>
            <a:endParaRPr lang="de-DE" sz="900" dirty="0">
              <a:solidFill>
                <a:schemeClr val="tx1"/>
              </a:solidFill>
              <a:latin typeface="Arial" pitchFamily="34" charset="0"/>
              <a:ea typeface="Arial Unicode MS" pitchFamily="34" charset="-128"/>
              <a:cs typeface="Arial" pitchFamily="34" charset="0"/>
            </a:endParaRPr>
          </a:p>
        </p:txBody>
      </p:sp>
      <p:cxnSp>
        <p:nvCxnSpPr>
          <p:cNvPr id="82" name="Gewinkelte Verbindung 81" title="pap30"/>
          <p:cNvCxnSpPr/>
          <p:nvPr userDrawn="1"/>
        </p:nvCxnSpPr>
        <p:spPr>
          <a:xfrm>
            <a:off x="325515" y="6091880"/>
            <a:ext cx="2844444" cy="287933"/>
          </a:xfrm>
          <a:prstGeom prst="bentConnector3">
            <a:avLst>
              <a:gd name="adj1" fmla="val 50000"/>
            </a:avLst>
          </a:prstGeom>
          <a:gradFill flip="none" rotWithShape="1">
            <a:gsLst>
              <a:gs pos="0">
                <a:srgbClr val="8CC3D2"/>
              </a:gs>
              <a:gs pos="50000">
                <a:srgbClr val="CDE6EB"/>
              </a:gs>
              <a:gs pos="100000">
                <a:srgbClr val="8CC3D2"/>
              </a:gs>
            </a:gsLst>
            <a:lin ang="5400000" scaled="1"/>
            <a:tileRect/>
          </a:gradFill>
          <a:ln w="25400" cap="rnd">
            <a:solidFill>
              <a:srgbClr val="418FAE"/>
            </a:solidFill>
            <a:headEnd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Gewinkelte Verbindung 82" title="pap31"/>
          <p:cNvCxnSpPr/>
          <p:nvPr userDrawn="1"/>
        </p:nvCxnSpPr>
        <p:spPr>
          <a:xfrm>
            <a:off x="285950" y="6452636"/>
            <a:ext cx="2844444" cy="287933"/>
          </a:xfrm>
          <a:prstGeom prst="bentConnector3">
            <a:avLst>
              <a:gd name="adj1" fmla="val 50000"/>
            </a:avLst>
          </a:prstGeom>
          <a:gradFill flip="none" rotWithShape="1">
            <a:gsLst>
              <a:gs pos="0">
                <a:srgbClr val="8CC3D2"/>
              </a:gs>
              <a:gs pos="50000">
                <a:srgbClr val="CDE6EB"/>
              </a:gs>
              <a:gs pos="100000">
                <a:srgbClr val="8CC3D2"/>
              </a:gs>
            </a:gsLst>
            <a:lin ang="5400000" scaled="1"/>
            <a:tileRect/>
          </a:gradFill>
          <a:ln w="25400" cap="rnd">
            <a:solidFill>
              <a:srgbClr val="418FAE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Gerade Verbindung mit Pfeil 83" title="pap32"/>
          <p:cNvCxnSpPr/>
          <p:nvPr userDrawn="1"/>
        </p:nvCxnSpPr>
        <p:spPr>
          <a:xfrm>
            <a:off x="3820191" y="6236630"/>
            <a:ext cx="2844444" cy="0"/>
          </a:xfrm>
          <a:prstGeom prst="straightConnector1">
            <a:avLst/>
          </a:prstGeom>
          <a:gradFill flip="none" rotWithShape="1">
            <a:gsLst>
              <a:gs pos="0">
                <a:srgbClr val="8CC3D2"/>
              </a:gs>
              <a:gs pos="50000">
                <a:srgbClr val="CDE6EB"/>
              </a:gs>
              <a:gs pos="100000">
                <a:srgbClr val="8CC3D2"/>
              </a:gs>
            </a:gsLst>
            <a:lin ang="5400000" scaled="1"/>
            <a:tileRect/>
          </a:gradFill>
          <a:ln w="25400" cap="rnd">
            <a:solidFill>
              <a:srgbClr val="418FAE"/>
            </a:solidFill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Gerade Verbindung mit Pfeil 84" title="pap33"/>
          <p:cNvCxnSpPr/>
          <p:nvPr userDrawn="1"/>
        </p:nvCxnSpPr>
        <p:spPr>
          <a:xfrm>
            <a:off x="3820191" y="6380645"/>
            <a:ext cx="2844444" cy="0"/>
          </a:xfrm>
          <a:prstGeom prst="straightConnector1">
            <a:avLst/>
          </a:prstGeom>
          <a:gradFill flip="none" rotWithShape="1">
            <a:gsLst>
              <a:gs pos="0">
                <a:srgbClr val="8CC3D2"/>
              </a:gs>
              <a:gs pos="50000">
                <a:srgbClr val="CDE6EB"/>
              </a:gs>
              <a:gs pos="100000">
                <a:srgbClr val="8CC3D2"/>
              </a:gs>
            </a:gsLst>
            <a:lin ang="5400000" scaled="1"/>
            <a:tileRect/>
          </a:gradFill>
          <a:ln w="25400" cap="rnd">
            <a:solidFill>
              <a:srgbClr val="418FAE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6" name="Gruppieren 85" title="pap29"/>
          <p:cNvGrpSpPr/>
          <p:nvPr userDrawn="1"/>
        </p:nvGrpSpPr>
        <p:grpSpPr>
          <a:xfrm>
            <a:off x="7559019" y="6164671"/>
            <a:ext cx="2593977" cy="431948"/>
            <a:chOff x="3059832" y="1082196"/>
            <a:chExt cx="1149051" cy="432048"/>
          </a:xfrm>
        </p:grpSpPr>
        <p:cxnSp>
          <p:nvCxnSpPr>
            <p:cNvPr id="87" name="Gerade Verbindung 86"/>
            <p:cNvCxnSpPr/>
            <p:nvPr/>
          </p:nvCxnSpPr>
          <p:spPr>
            <a:xfrm>
              <a:off x="3059832" y="1298220"/>
              <a:ext cx="792088" cy="0"/>
            </a:xfrm>
            <a:prstGeom prst="line">
              <a:avLst/>
            </a:prstGeom>
            <a:gradFill flip="none" rotWithShape="1">
              <a:gsLst>
                <a:gs pos="0">
                  <a:srgbClr val="8CC3D2"/>
                </a:gs>
                <a:gs pos="50000">
                  <a:srgbClr val="CDE6EB"/>
                </a:gs>
                <a:gs pos="100000">
                  <a:srgbClr val="8CC3D2"/>
                </a:gs>
              </a:gsLst>
              <a:lin ang="5400000" scaled="1"/>
              <a:tileRect/>
            </a:gradFill>
            <a:ln w="19050" cap="rnd">
              <a:solidFill>
                <a:srgbClr val="418FAE"/>
              </a:solidFill>
              <a:prstDash val="dash"/>
              <a:tailEnd type="none" w="lg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8" name="Gerade Verbindung 87"/>
            <p:cNvCxnSpPr/>
            <p:nvPr/>
          </p:nvCxnSpPr>
          <p:spPr>
            <a:xfrm>
              <a:off x="3851920" y="1082196"/>
              <a:ext cx="0" cy="432048"/>
            </a:xfrm>
            <a:prstGeom prst="line">
              <a:avLst/>
            </a:prstGeom>
            <a:gradFill flip="none" rotWithShape="1">
              <a:gsLst>
                <a:gs pos="0">
                  <a:srgbClr val="8CC3D2"/>
                </a:gs>
                <a:gs pos="50000">
                  <a:srgbClr val="CDE6EB"/>
                </a:gs>
                <a:gs pos="100000">
                  <a:srgbClr val="8CC3D2"/>
                </a:gs>
              </a:gsLst>
              <a:lin ang="5400000" scaled="1"/>
              <a:tileRect/>
            </a:gradFill>
            <a:ln w="19050" cap="rnd">
              <a:solidFill>
                <a:srgbClr val="418FAE"/>
              </a:solidFill>
              <a:tailEnd type="none" w="lg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9" name="Gerade Verbindung 88"/>
            <p:cNvCxnSpPr/>
            <p:nvPr/>
          </p:nvCxnSpPr>
          <p:spPr>
            <a:xfrm>
              <a:off x="3851920" y="1082196"/>
              <a:ext cx="152400" cy="0"/>
            </a:xfrm>
            <a:prstGeom prst="line">
              <a:avLst/>
            </a:prstGeom>
            <a:gradFill flip="none" rotWithShape="1">
              <a:gsLst>
                <a:gs pos="0">
                  <a:srgbClr val="8CC3D2"/>
                </a:gs>
                <a:gs pos="50000">
                  <a:srgbClr val="CDE6EB"/>
                </a:gs>
                <a:gs pos="100000">
                  <a:srgbClr val="8CC3D2"/>
                </a:gs>
              </a:gsLst>
              <a:lin ang="5400000" scaled="1"/>
              <a:tileRect/>
            </a:gradFill>
            <a:ln w="19050" cap="rnd">
              <a:solidFill>
                <a:srgbClr val="418FAE"/>
              </a:solidFill>
              <a:tailEnd type="none" w="lg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Gerade Verbindung 89"/>
            <p:cNvCxnSpPr/>
            <p:nvPr/>
          </p:nvCxnSpPr>
          <p:spPr>
            <a:xfrm>
              <a:off x="3851920" y="1514244"/>
              <a:ext cx="152400" cy="0"/>
            </a:xfrm>
            <a:prstGeom prst="line">
              <a:avLst/>
            </a:prstGeom>
            <a:gradFill flip="none" rotWithShape="1">
              <a:gsLst>
                <a:gs pos="0">
                  <a:srgbClr val="8CC3D2"/>
                </a:gs>
                <a:gs pos="50000">
                  <a:srgbClr val="CDE6EB"/>
                </a:gs>
                <a:gs pos="100000">
                  <a:srgbClr val="8CC3D2"/>
                </a:gs>
              </a:gsLst>
              <a:lin ang="5400000" scaled="1"/>
              <a:tileRect/>
            </a:gradFill>
            <a:ln w="19050" cap="rnd">
              <a:solidFill>
                <a:srgbClr val="418FAE"/>
              </a:solidFill>
              <a:tailEnd type="none" w="lg" len="lg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1" name="Textfeld 90"/>
            <p:cNvSpPr txBox="1"/>
            <p:nvPr/>
          </p:nvSpPr>
          <p:spPr>
            <a:xfrm>
              <a:off x="3851920" y="1221257"/>
              <a:ext cx="356963" cy="153924"/>
            </a:xfrm>
            <a:prstGeom prst="rect">
              <a:avLst/>
            </a:prstGeom>
            <a:solidFill>
              <a:srgbClr val="93BBD1"/>
            </a:solidFill>
            <a:ln>
              <a:noFill/>
            </a:ln>
          </p:spPr>
          <p:txBody>
            <a:bodyPr wrap="none" lIns="72000" tIns="0" rIns="72000" bIns="0" rtlCol="0" anchor="ctr" anchorCtr="0">
              <a:spAutoFit/>
            </a:bodyPr>
            <a:lstStyle/>
            <a:p>
              <a:r>
                <a:rPr lang="de-DE" sz="1000" dirty="0">
                  <a:latin typeface="Arial" pitchFamily="34" charset="0"/>
                  <a:ea typeface="Arial Unicode MS" pitchFamily="34" charset="-128"/>
                  <a:cs typeface="Arial" pitchFamily="34" charset="0"/>
                </a:rPr>
                <a:t>Kommentar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2658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204888" y="118156"/>
            <a:ext cx="4137896" cy="349680"/>
          </a:xfrm>
          <a:prstGeom prst="rect">
            <a:avLst/>
          </a:prstGeom>
          <a:noFill/>
        </p:spPr>
        <p:txBody>
          <a:bodyPr wrap="none" lIns="35989" tIns="35989" rIns="35989" bIns="35989" rtlCol="0" anchor="ctr" anchorCtr="0">
            <a:spAutoFit/>
          </a:bodyPr>
          <a:lstStyle/>
          <a:p>
            <a:r>
              <a:rPr lang="de-DE" sz="1800">
                <a:latin typeface="Arial" pitchFamily="34" charset="0"/>
                <a:ea typeface="Arial Unicode MS" pitchFamily="34" charset="-128"/>
                <a:cs typeface="Arial" pitchFamily="34" charset="0"/>
              </a:rPr>
              <a:t>Linien und Beschriftung für Bussysteme</a:t>
            </a:r>
          </a:p>
        </p:txBody>
      </p:sp>
      <p:grpSp>
        <p:nvGrpSpPr>
          <p:cNvPr id="70" name="Gruppieren 69" title="line7"/>
          <p:cNvGrpSpPr/>
          <p:nvPr userDrawn="1"/>
        </p:nvGrpSpPr>
        <p:grpSpPr>
          <a:xfrm>
            <a:off x="261988" y="4977198"/>
            <a:ext cx="2113018" cy="143851"/>
            <a:chOff x="116052" y="4978351"/>
            <a:chExt cx="936001" cy="143884"/>
          </a:xfrm>
        </p:grpSpPr>
        <p:cxnSp>
          <p:nvCxnSpPr>
            <p:cNvPr id="20" name="Gerade Verbindung 19" title="line7"/>
            <p:cNvCxnSpPr/>
            <p:nvPr userDrawn="1"/>
          </p:nvCxnSpPr>
          <p:spPr>
            <a:xfrm>
              <a:off x="116052" y="5122235"/>
              <a:ext cx="936001" cy="0"/>
            </a:xfrm>
            <a:prstGeom prst="line">
              <a:avLst/>
            </a:prstGeom>
            <a:ln w="25400">
              <a:solidFill>
                <a:srgbClr val="FF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uppieren 68"/>
            <p:cNvGrpSpPr/>
            <p:nvPr userDrawn="1"/>
          </p:nvGrpSpPr>
          <p:grpSpPr>
            <a:xfrm>
              <a:off x="116052" y="4978351"/>
              <a:ext cx="379881" cy="123139"/>
              <a:chOff x="116052" y="4978351"/>
              <a:chExt cx="379881" cy="123139"/>
            </a:xfrm>
          </p:grpSpPr>
          <p:sp>
            <p:nvSpPr>
              <p:cNvPr id="22" name="Textfeld 21"/>
              <p:cNvSpPr txBox="1"/>
              <p:nvPr/>
            </p:nvSpPr>
            <p:spPr>
              <a:xfrm>
                <a:off x="209519" y="4978351"/>
                <a:ext cx="286414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AS-Interface</a:t>
                </a:r>
              </a:p>
            </p:txBody>
          </p:sp>
          <p:sp>
            <p:nvSpPr>
              <p:cNvPr id="23" name="Rechteck 22"/>
              <p:cNvSpPr>
                <a:spLocks noChangeAspect="1"/>
              </p:cNvSpPr>
              <p:nvPr/>
            </p:nvSpPr>
            <p:spPr>
              <a:xfrm>
                <a:off x="116052" y="4990809"/>
                <a:ext cx="90000" cy="90023"/>
              </a:xfrm>
              <a:prstGeom prst="rect">
                <a:avLst/>
              </a:prstGeom>
              <a:solidFill>
                <a:srgbClr val="FFB9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79" name="Gruppieren 78" title="line8"/>
          <p:cNvGrpSpPr/>
          <p:nvPr userDrawn="1"/>
        </p:nvGrpSpPr>
        <p:grpSpPr>
          <a:xfrm>
            <a:off x="261988" y="5697184"/>
            <a:ext cx="2113018" cy="143851"/>
            <a:chOff x="116052" y="5698503"/>
            <a:chExt cx="936001" cy="143884"/>
          </a:xfrm>
        </p:grpSpPr>
        <p:cxnSp>
          <p:nvCxnSpPr>
            <p:cNvPr id="25" name="Gerade Verbindung 24"/>
            <p:cNvCxnSpPr/>
            <p:nvPr userDrawn="1"/>
          </p:nvCxnSpPr>
          <p:spPr>
            <a:xfrm>
              <a:off x="116052" y="5842387"/>
              <a:ext cx="936001" cy="0"/>
            </a:xfrm>
            <a:prstGeom prst="line">
              <a:avLst/>
            </a:prstGeom>
            <a:ln w="25400">
              <a:solidFill>
                <a:srgbClr val="F495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ieren 72"/>
            <p:cNvGrpSpPr/>
            <p:nvPr userDrawn="1"/>
          </p:nvGrpSpPr>
          <p:grpSpPr>
            <a:xfrm>
              <a:off x="116052" y="5698503"/>
              <a:ext cx="272659" cy="123139"/>
              <a:chOff x="116052" y="5698503"/>
              <a:chExt cx="272659" cy="123139"/>
            </a:xfrm>
          </p:grpSpPr>
          <p:sp>
            <p:nvSpPr>
              <p:cNvPr id="27" name="Textfeld 26"/>
              <p:cNvSpPr txBox="1"/>
              <p:nvPr/>
            </p:nvSpPr>
            <p:spPr>
              <a:xfrm>
                <a:off x="209519" y="5698503"/>
                <a:ext cx="179192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IO-Link</a:t>
                </a:r>
              </a:p>
            </p:txBody>
          </p:sp>
          <p:sp>
            <p:nvSpPr>
              <p:cNvPr id="28" name="Rechteck 27"/>
              <p:cNvSpPr>
                <a:spLocks noChangeAspect="1"/>
              </p:cNvSpPr>
              <p:nvPr/>
            </p:nvSpPr>
            <p:spPr>
              <a:xfrm>
                <a:off x="116052" y="5710961"/>
                <a:ext cx="90000" cy="90023"/>
              </a:xfrm>
              <a:prstGeom prst="rect">
                <a:avLst/>
              </a:prstGeom>
              <a:solidFill>
                <a:srgbClr val="F4953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14" name="Gruppieren 113" title="line13"/>
          <p:cNvGrpSpPr/>
          <p:nvPr userDrawn="1"/>
        </p:nvGrpSpPr>
        <p:grpSpPr>
          <a:xfrm>
            <a:off x="7676789" y="548245"/>
            <a:ext cx="2113018" cy="144096"/>
            <a:chOff x="3400577" y="548372"/>
            <a:chExt cx="936001" cy="144129"/>
          </a:xfrm>
        </p:grpSpPr>
        <p:cxnSp>
          <p:nvCxnSpPr>
            <p:cNvPr id="35" name="Gerade Verbindung 34"/>
            <p:cNvCxnSpPr/>
            <p:nvPr userDrawn="1"/>
          </p:nvCxnSpPr>
          <p:spPr>
            <a:xfrm>
              <a:off x="3400577" y="692501"/>
              <a:ext cx="936001" cy="0"/>
            </a:xfrm>
            <a:prstGeom prst="line">
              <a:avLst/>
            </a:prstGeom>
            <a:ln w="25400">
              <a:solidFill>
                <a:srgbClr val="D17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pieren 112"/>
            <p:cNvGrpSpPr/>
            <p:nvPr userDrawn="1"/>
          </p:nvGrpSpPr>
          <p:grpSpPr>
            <a:xfrm>
              <a:off x="3400577" y="548372"/>
              <a:ext cx="203154" cy="123139"/>
              <a:chOff x="3400577" y="548372"/>
              <a:chExt cx="203154" cy="123139"/>
            </a:xfrm>
          </p:grpSpPr>
          <p:sp>
            <p:nvSpPr>
              <p:cNvPr id="37" name="Textfeld 36"/>
              <p:cNvSpPr txBox="1"/>
              <p:nvPr/>
            </p:nvSpPr>
            <p:spPr>
              <a:xfrm>
                <a:off x="3490577" y="548372"/>
                <a:ext cx="113154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MPI</a:t>
                </a:r>
              </a:p>
            </p:txBody>
          </p:sp>
          <p:sp>
            <p:nvSpPr>
              <p:cNvPr id="38" name="Rechteck 37"/>
              <p:cNvSpPr>
                <a:spLocks noChangeAspect="1"/>
              </p:cNvSpPr>
              <p:nvPr/>
            </p:nvSpPr>
            <p:spPr>
              <a:xfrm>
                <a:off x="3400577" y="560830"/>
                <a:ext cx="90000" cy="90020"/>
              </a:xfrm>
              <a:prstGeom prst="rect">
                <a:avLst/>
              </a:prstGeom>
              <a:solidFill>
                <a:srgbClr val="D1769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17" name="Gruppieren 116" title="line14"/>
          <p:cNvGrpSpPr/>
          <p:nvPr userDrawn="1"/>
        </p:nvGrpSpPr>
        <p:grpSpPr>
          <a:xfrm>
            <a:off x="7676789" y="1272347"/>
            <a:ext cx="2113018" cy="139998"/>
            <a:chOff x="3400577" y="1272642"/>
            <a:chExt cx="936001" cy="140030"/>
          </a:xfrm>
        </p:grpSpPr>
        <p:cxnSp>
          <p:nvCxnSpPr>
            <p:cNvPr id="40" name="Gerade Verbindung 39"/>
            <p:cNvCxnSpPr/>
            <p:nvPr userDrawn="1"/>
          </p:nvCxnSpPr>
          <p:spPr>
            <a:xfrm>
              <a:off x="3400577" y="1412672"/>
              <a:ext cx="936001" cy="0"/>
            </a:xfrm>
            <a:prstGeom prst="line">
              <a:avLst/>
            </a:prstGeom>
            <a:ln w="25400">
              <a:solidFill>
                <a:srgbClr val="AFB7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uppieren 40"/>
            <p:cNvGrpSpPr/>
            <p:nvPr userDrawn="1"/>
          </p:nvGrpSpPr>
          <p:grpSpPr>
            <a:xfrm>
              <a:off x="3400577" y="1272642"/>
              <a:ext cx="249225" cy="123139"/>
              <a:chOff x="5744408" y="1892569"/>
              <a:chExt cx="249225" cy="123109"/>
            </a:xfrm>
          </p:grpSpPr>
          <p:sp>
            <p:nvSpPr>
              <p:cNvPr id="42" name="Textfeld 41"/>
              <p:cNvSpPr txBox="1"/>
              <p:nvPr/>
            </p:nvSpPr>
            <p:spPr>
              <a:xfrm>
                <a:off x="5837874" y="1892569"/>
                <a:ext cx="155759" cy="1231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HART</a:t>
                </a:r>
              </a:p>
            </p:txBody>
          </p:sp>
          <p:sp>
            <p:nvSpPr>
              <p:cNvPr id="43" name="Rechteck 42"/>
              <p:cNvSpPr>
                <a:spLocks noChangeAspect="1"/>
              </p:cNvSpPr>
              <p:nvPr/>
            </p:nvSpPr>
            <p:spPr>
              <a:xfrm>
                <a:off x="5744408" y="1900924"/>
                <a:ext cx="90000" cy="90000"/>
              </a:xfrm>
              <a:prstGeom prst="rect">
                <a:avLst/>
              </a:prstGeom>
              <a:solidFill>
                <a:srgbClr val="AFB7B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44" name="Gruppieren 43" title="line15"/>
          <p:cNvGrpSpPr/>
          <p:nvPr userDrawn="1"/>
        </p:nvGrpSpPr>
        <p:grpSpPr>
          <a:xfrm>
            <a:off x="7676789" y="1992355"/>
            <a:ext cx="2113018" cy="139998"/>
            <a:chOff x="3400574" y="1992335"/>
            <a:chExt cx="936000" cy="139996"/>
          </a:xfrm>
        </p:grpSpPr>
        <p:cxnSp>
          <p:nvCxnSpPr>
            <p:cNvPr id="45" name="Gerade Verbindung 44"/>
            <p:cNvCxnSpPr/>
            <p:nvPr userDrawn="1"/>
          </p:nvCxnSpPr>
          <p:spPr>
            <a:xfrm>
              <a:off x="3400574" y="2132331"/>
              <a:ext cx="936000" cy="0"/>
            </a:xfrm>
            <a:prstGeom prst="line">
              <a:avLst/>
            </a:prstGeom>
            <a:ln w="25400">
              <a:solidFill>
                <a:srgbClr val="AAB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uppieren 45"/>
            <p:cNvGrpSpPr/>
            <p:nvPr userDrawn="1"/>
          </p:nvGrpSpPr>
          <p:grpSpPr>
            <a:xfrm>
              <a:off x="3400574" y="1992335"/>
              <a:ext cx="219402" cy="123109"/>
              <a:chOff x="5744408" y="2667734"/>
              <a:chExt cx="219402" cy="123109"/>
            </a:xfrm>
          </p:grpSpPr>
          <p:sp>
            <p:nvSpPr>
              <p:cNvPr id="47" name="Textfeld 46"/>
              <p:cNvSpPr txBox="1"/>
              <p:nvPr/>
            </p:nvSpPr>
            <p:spPr>
              <a:xfrm>
                <a:off x="5837874" y="2667734"/>
                <a:ext cx="125936" cy="1231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KNX</a:t>
                </a:r>
              </a:p>
            </p:txBody>
          </p:sp>
          <p:sp>
            <p:nvSpPr>
              <p:cNvPr id="48" name="Rechteck 47"/>
              <p:cNvSpPr>
                <a:spLocks noChangeAspect="1"/>
              </p:cNvSpPr>
              <p:nvPr/>
            </p:nvSpPr>
            <p:spPr>
              <a:xfrm>
                <a:off x="5744408" y="2676089"/>
                <a:ext cx="90000" cy="90000"/>
              </a:xfrm>
              <a:prstGeom prst="rect">
                <a:avLst/>
              </a:prstGeom>
              <a:solidFill>
                <a:srgbClr val="AAB41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54" name="Gruppieren 53" title="line17"/>
          <p:cNvGrpSpPr/>
          <p:nvPr userDrawn="1"/>
        </p:nvGrpSpPr>
        <p:grpSpPr>
          <a:xfrm>
            <a:off x="7778376" y="3432347"/>
            <a:ext cx="2113018" cy="139998"/>
            <a:chOff x="3445574" y="3432335"/>
            <a:chExt cx="936000" cy="139996"/>
          </a:xfrm>
        </p:grpSpPr>
        <p:cxnSp>
          <p:nvCxnSpPr>
            <p:cNvPr id="55" name="Gerade Verbindung 54"/>
            <p:cNvCxnSpPr/>
            <p:nvPr userDrawn="1"/>
          </p:nvCxnSpPr>
          <p:spPr>
            <a:xfrm>
              <a:off x="3445574" y="3572331"/>
              <a:ext cx="936000" cy="0"/>
            </a:xfrm>
            <a:prstGeom prst="line">
              <a:avLst/>
            </a:prstGeom>
            <a:ln w="25400">
              <a:solidFill>
                <a:srgbClr val="D5D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pieren 55"/>
            <p:cNvGrpSpPr/>
            <p:nvPr userDrawn="1"/>
          </p:nvGrpSpPr>
          <p:grpSpPr>
            <a:xfrm>
              <a:off x="3445574" y="3432335"/>
              <a:ext cx="384141" cy="123109"/>
              <a:chOff x="7200000" y="1808370"/>
              <a:chExt cx="384141" cy="123109"/>
            </a:xfrm>
          </p:grpSpPr>
          <p:sp>
            <p:nvSpPr>
              <p:cNvPr id="57" name="Textfeld 56"/>
              <p:cNvSpPr txBox="1"/>
              <p:nvPr/>
            </p:nvSpPr>
            <p:spPr>
              <a:xfrm>
                <a:off x="7293467" y="1808370"/>
                <a:ext cx="290674" cy="1231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Cubicle BUS</a:t>
                </a:r>
              </a:p>
            </p:txBody>
          </p:sp>
          <p:sp>
            <p:nvSpPr>
              <p:cNvPr id="58" name="Rechteck 57"/>
              <p:cNvSpPr>
                <a:spLocks noChangeAspect="1"/>
              </p:cNvSpPr>
              <p:nvPr/>
            </p:nvSpPr>
            <p:spPr>
              <a:xfrm>
                <a:off x="7200000" y="1820825"/>
                <a:ext cx="90000" cy="90000"/>
              </a:xfrm>
              <a:prstGeom prst="rect">
                <a:avLst/>
              </a:prstGeom>
              <a:solidFill>
                <a:srgbClr val="D5D47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59" name="Gruppieren 58" title="line18"/>
          <p:cNvGrpSpPr/>
          <p:nvPr userDrawn="1"/>
        </p:nvGrpSpPr>
        <p:grpSpPr>
          <a:xfrm>
            <a:off x="7778376" y="4181114"/>
            <a:ext cx="2113018" cy="143099"/>
            <a:chOff x="3445574" y="4181035"/>
            <a:chExt cx="936000" cy="143100"/>
          </a:xfrm>
        </p:grpSpPr>
        <p:cxnSp>
          <p:nvCxnSpPr>
            <p:cNvPr id="60" name="Gerade Verbindung 59"/>
            <p:cNvCxnSpPr/>
            <p:nvPr userDrawn="1"/>
          </p:nvCxnSpPr>
          <p:spPr>
            <a:xfrm>
              <a:off x="3445574" y="4324135"/>
              <a:ext cx="936000" cy="0"/>
            </a:xfrm>
            <a:prstGeom prst="line">
              <a:avLst/>
            </a:prstGeom>
            <a:ln w="25400">
              <a:solidFill>
                <a:srgbClr val="EB7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uppieren 60"/>
            <p:cNvGrpSpPr/>
            <p:nvPr userDrawn="1"/>
          </p:nvGrpSpPr>
          <p:grpSpPr>
            <a:xfrm>
              <a:off x="3445574" y="4181035"/>
              <a:ext cx="227212" cy="123112"/>
              <a:chOff x="7200000" y="2557070"/>
              <a:chExt cx="227212" cy="123112"/>
            </a:xfrm>
          </p:grpSpPr>
          <p:sp>
            <p:nvSpPr>
              <p:cNvPr id="62" name="Textfeld 61"/>
              <p:cNvSpPr txBox="1"/>
              <p:nvPr/>
            </p:nvSpPr>
            <p:spPr>
              <a:xfrm>
                <a:off x="7293465" y="2557070"/>
                <a:ext cx="133747" cy="1231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DALI</a:t>
                </a:r>
              </a:p>
            </p:txBody>
          </p:sp>
          <p:sp>
            <p:nvSpPr>
              <p:cNvPr id="63" name="Rechteck 62"/>
              <p:cNvSpPr>
                <a:spLocks noChangeAspect="1"/>
              </p:cNvSpPr>
              <p:nvPr/>
            </p:nvSpPr>
            <p:spPr>
              <a:xfrm>
                <a:off x="7200000" y="2569525"/>
                <a:ext cx="90000" cy="90000"/>
              </a:xfrm>
              <a:prstGeom prst="rect">
                <a:avLst/>
              </a:prstGeom>
              <a:solidFill>
                <a:srgbClr val="EB780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64" name="Gruppieren 63" title="line19"/>
          <p:cNvGrpSpPr/>
          <p:nvPr userDrawn="1"/>
        </p:nvGrpSpPr>
        <p:grpSpPr>
          <a:xfrm>
            <a:off x="7755888" y="4928668"/>
            <a:ext cx="2113018" cy="148194"/>
            <a:chOff x="3442921" y="4873110"/>
            <a:chExt cx="936000" cy="148196"/>
          </a:xfrm>
        </p:grpSpPr>
        <p:cxnSp>
          <p:nvCxnSpPr>
            <p:cNvPr id="65" name="Gerade Verbindung 64"/>
            <p:cNvCxnSpPr/>
            <p:nvPr userDrawn="1"/>
          </p:nvCxnSpPr>
          <p:spPr>
            <a:xfrm>
              <a:off x="3442921" y="5021306"/>
              <a:ext cx="936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pieren 65"/>
            <p:cNvGrpSpPr/>
            <p:nvPr userDrawn="1"/>
          </p:nvGrpSpPr>
          <p:grpSpPr>
            <a:xfrm>
              <a:off x="3442921" y="4873110"/>
              <a:ext cx="505648" cy="123113"/>
              <a:chOff x="8640000" y="1079413"/>
              <a:chExt cx="505648" cy="123113"/>
            </a:xfrm>
          </p:grpSpPr>
          <p:sp>
            <p:nvSpPr>
              <p:cNvPr id="67" name="Textfeld 66"/>
              <p:cNvSpPr txBox="1"/>
              <p:nvPr/>
            </p:nvSpPr>
            <p:spPr>
              <a:xfrm>
                <a:off x="8730000" y="1079413"/>
                <a:ext cx="415648" cy="12311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LAN / Energievers.</a:t>
                </a:r>
              </a:p>
            </p:txBody>
          </p:sp>
          <p:sp>
            <p:nvSpPr>
              <p:cNvPr id="68" name="Rechteck 67"/>
              <p:cNvSpPr>
                <a:spLocks noChangeAspect="1"/>
              </p:cNvSpPr>
              <p:nvPr/>
            </p:nvSpPr>
            <p:spPr>
              <a:xfrm>
                <a:off x="8640000" y="1095968"/>
                <a:ext cx="90000" cy="90000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11" name="Gruppieren 110" title="line12"/>
          <p:cNvGrpSpPr/>
          <p:nvPr userDrawn="1"/>
        </p:nvGrpSpPr>
        <p:grpSpPr>
          <a:xfrm>
            <a:off x="3941604" y="2680204"/>
            <a:ext cx="2113014" cy="143851"/>
            <a:chOff x="1746007" y="2680825"/>
            <a:chExt cx="935999" cy="143884"/>
          </a:xfrm>
        </p:grpSpPr>
        <p:cxnSp>
          <p:nvCxnSpPr>
            <p:cNvPr id="75" name="Gerade Verbindung 74"/>
            <p:cNvCxnSpPr/>
            <p:nvPr userDrawn="1"/>
          </p:nvCxnSpPr>
          <p:spPr>
            <a:xfrm>
              <a:off x="1746007" y="2824709"/>
              <a:ext cx="935999" cy="0"/>
            </a:xfrm>
            <a:prstGeom prst="line">
              <a:avLst/>
            </a:prstGeom>
            <a:ln w="25400">
              <a:solidFill>
                <a:srgbClr val="00963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uppieren 109"/>
            <p:cNvGrpSpPr/>
            <p:nvPr userDrawn="1"/>
          </p:nvGrpSpPr>
          <p:grpSpPr>
            <a:xfrm>
              <a:off x="1746007" y="2680825"/>
              <a:ext cx="557401" cy="123139"/>
              <a:chOff x="1746007" y="2680825"/>
              <a:chExt cx="557401" cy="123139"/>
            </a:xfrm>
          </p:grpSpPr>
          <p:sp>
            <p:nvSpPr>
              <p:cNvPr id="77" name="Textfeld 76"/>
              <p:cNvSpPr txBox="1"/>
              <p:nvPr/>
            </p:nvSpPr>
            <p:spPr>
              <a:xfrm>
                <a:off x="1839474" y="2680825"/>
                <a:ext cx="463934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Optionaler Anschluss</a:t>
                </a:r>
              </a:p>
            </p:txBody>
          </p:sp>
          <p:sp>
            <p:nvSpPr>
              <p:cNvPr id="78" name="Rechteck 77"/>
              <p:cNvSpPr>
                <a:spLocks noChangeAspect="1"/>
              </p:cNvSpPr>
              <p:nvPr/>
            </p:nvSpPr>
            <p:spPr>
              <a:xfrm>
                <a:off x="1746007" y="2685081"/>
                <a:ext cx="90000" cy="90023"/>
              </a:xfrm>
              <a:prstGeom prst="rect">
                <a:avLst/>
              </a:prstGeom>
              <a:gradFill>
                <a:gsLst>
                  <a:gs pos="50000">
                    <a:schemeClr val="bg1"/>
                  </a:gs>
                  <a:gs pos="60000">
                    <a:schemeClr val="bg1"/>
                  </a:gs>
                  <a:gs pos="40000">
                    <a:schemeClr val="bg1"/>
                  </a:gs>
                  <a:gs pos="80000">
                    <a:srgbClr val="00963F"/>
                  </a:gs>
                  <a:gs pos="20000">
                    <a:srgbClr val="00963F"/>
                  </a:gs>
                  <a:gs pos="0">
                    <a:srgbClr val="00963F"/>
                  </a:gs>
                  <a:gs pos="100000">
                    <a:srgbClr val="00963F"/>
                  </a:gs>
                </a:gsLst>
                <a:lin ang="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84" name="Gruppieren 83" title="line21"/>
          <p:cNvGrpSpPr/>
          <p:nvPr userDrawn="1"/>
        </p:nvGrpSpPr>
        <p:grpSpPr>
          <a:xfrm>
            <a:off x="4099823" y="4120234"/>
            <a:ext cx="2113018" cy="139998"/>
            <a:chOff x="1804087" y="5568464"/>
            <a:chExt cx="936000" cy="139996"/>
          </a:xfrm>
        </p:grpSpPr>
        <p:cxnSp>
          <p:nvCxnSpPr>
            <p:cNvPr id="85" name="Gerade Verbindung 84"/>
            <p:cNvCxnSpPr/>
            <p:nvPr userDrawn="1"/>
          </p:nvCxnSpPr>
          <p:spPr>
            <a:xfrm>
              <a:off x="1804087" y="5708460"/>
              <a:ext cx="936000" cy="0"/>
            </a:xfrm>
            <a:prstGeom prst="line">
              <a:avLst/>
            </a:prstGeom>
            <a:ln w="25400">
              <a:solidFill>
                <a:srgbClr val="FEE2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uppieren 85"/>
            <p:cNvGrpSpPr/>
            <p:nvPr userDrawn="1"/>
          </p:nvGrpSpPr>
          <p:grpSpPr>
            <a:xfrm>
              <a:off x="1804087" y="5568464"/>
              <a:ext cx="348635" cy="123109"/>
              <a:chOff x="10080000" y="1808200"/>
              <a:chExt cx="348635" cy="123109"/>
            </a:xfrm>
          </p:grpSpPr>
          <p:sp>
            <p:nvSpPr>
              <p:cNvPr id="87" name="Textfeld 86"/>
              <p:cNvSpPr txBox="1"/>
              <p:nvPr/>
            </p:nvSpPr>
            <p:spPr>
              <a:xfrm>
                <a:off x="10173465" y="1808200"/>
                <a:ext cx="255170" cy="1231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Fiber Optic</a:t>
                </a:r>
              </a:p>
            </p:txBody>
          </p:sp>
          <p:sp>
            <p:nvSpPr>
              <p:cNvPr id="88" name="Rechteck 87"/>
              <p:cNvSpPr>
                <a:spLocks noChangeAspect="1"/>
              </p:cNvSpPr>
              <p:nvPr/>
            </p:nvSpPr>
            <p:spPr>
              <a:xfrm>
                <a:off x="10080000" y="1820655"/>
                <a:ext cx="90000" cy="90000"/>
              </a:xfrm>
              <a:prstGeom prst="rect">
                <a:avLst/>
              </a:prstGeom>
              <a:solidFill>
                <a:srgbClr val="FEE2B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20" name="Gruppieren 119" title="line22"/>
          <p:cNvGrpSpPr/>
          <p:nvPr userDrawn="1"/>
        </p:nvGrpSpPr>
        <p:grpSpPr>
          <a:xfrm>
            <a:off x="4134670" y="4900203"/>
            <a:ext cx="2113016" cy="143598"/>
            <a:chOff x="1831529" y="4901337"/>
            <a:chExt cx="936000" cy="143631"/>
          </a:xfrm>
        </p:grpSpPr>
        <p:cxnSp>
          <p:nvCxnSpPr>
            <p:cNvPr id="90" name="Gerade Verbindung 89"/>
            <p:cNvCxnSpPr/>
            <p:nvPr userDrawn="1"/>
          </p:nvCxnSpPr>
          <p:spPr>
            <a:xfrm>
              <a:off x="1831529" y="5044968"/>
              <a:ext cx="936000" cy="0"/>
            </a:xfrm>
            <a:prstGeom prst="line">
              <a:avLst/>
            </a:prstGeom>
            <a:ln w="25400">
              <a:solidFill>
                <a:srgbClr val="00648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uppieren 118"/>
            <p:cNvGrpSpPr/>
            <p:nvPr userDrawn="1"/>
          </p:nvGrpSpPr>
          <p:grpSpPr>
            <a:xfrm>
              <a:off x="1831529" y="4901337"/>
              <a:ext cx="515506" cy="123139"/>
              <a:chOff x="1831529" y="4901337"/>
              <a:chExt cx="515506" cy="123139"/>
            </a:xfrm>
          </p:grpSpPr>
          <p:sp>
            <p:nvSpPr>
              <p:cNvPr id="92" name="Textfeld 91"/>
              <p:cNvSpPr txBox="1"/>
              <p:nvPr/>
            </p:nvSpPr>
            <p:spPr>
              <a:xfrm>
                <a:off x="1924996" y="4901337"/>
                <a:ext cx="422039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WLAN / WAN Funk</a:t>
                </a:r>
              </a:p>
            </p:txBody>
          </p:sp>
          <p:sp>
            <p:nvSpPr>
              <p:cNvPr id="93" name="Rechteck 92"/>
              <p:cNvSpPr>
                <a:spLocks noChangeAspect="1"/>
              </p:cNvSpPr>
              <p:nvPr/>
            </p:nvSpPr>
            <p:spPr>
              <a:xfrm>
                <a:off x="1831529" y="4913795"/>
                <a:ext cx="90000" cy="90020"/>
              </a:xfrm>
              <a:prstGeom prst="rect">
                <a:avLst/>
              </a:prstGeom>
              <a:gradFill>
                <a:gsLst>
                  <a:gs pos="80000">
                    <a:srgbClr val="006487"/>
                  </a:gs>
                  <a:gs pos="20000">
                    <a:srgbClr val="006487"/>
                  </a:gs>
                  <a:gs pos="0">
                    <a:srgbClr val="006487"/>
                  </a:gs>
                  <a:gs pos="60000">
                    <a:schemeClr val="bg1"/>
                  </a:gs>
                  <a:gs pos="40000">
                    <a:schemeClr val="bg1"/>
                  </a:gs>
                  <a:gs pos="50000">
                    <a:schemeClr val="bg1"/>
                  </a:gs>
                  <a:gs pos="100000">
                    <a:srgbClr val="006487"/>
                  </a:gs>
                </a:gsLst>
                <a:lin ang="21594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94" name="Gruppieren 93" title="line24"/>
          <p:cNvGrpSpPr/>
          <p:nvPr userDrawn="1"/>
        </p:nvGrpSpPr>
        <p:grpSpPr>
          <a:xfrm>
            <a:off x="4239264" y="6336398"/>
            <a:ext cx="3277741" cy="280985"/>
            <a:chOff x="1395958" y="4984098"/>
            <a:chExt cx="1451937" cy="280987"/>
          </a:xfrm>
        </p:grpSpPr>
        <p:pic>
          <p:nvPicPr>
            <p:cNvPr id="95" name="Picture 2" descr="D:\TEMP\WLAN_R.emf"/>
            <p:cNvPicPr preferRelativeResize="0"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4070" y="4984098"/>
              <a:ext cx="123825" cy="28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3" descr="D:\TEMP\WLAN_L.emf"/>
            <p:cNvPicPr preferRelativeResize="0"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5958" y="4984098"/>
              <a:ext cx="123825" cy="280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7" name="Gruppieren 96"/>
            <p:cNvGrpSpPr/>
            <p:nvPr userDrawn="1"/>
          </p:nvGrpSpPr>
          <p:grpSpPr>
            <a:xfrm>
              <a:off x="1629505" y="5053360"/>
              <a:ext cx="515506" cy="123112"/>
              <a:chOff x="10080000" y="2520000"/>
              <a:chExt cx="515506" cy="123112"/>
            </a:xfrm>
          </p:grpSpPr>
          <p:sp>
            <p:nvSpPr>
              <p:cNvPr id="98" name="Textfeld 97"/>
              <p:cNvSpPr txBox="1"/>
              <p:nvPr/>
            </p:nvSpPr>
            <p:spPr>
              <a:xfrm>
                <a:off x="10173467" y="2520000"/>
                <a:ext cx="422039" cy="12311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WLAN / WAN Funk</a:t>
                </a:r>
              </a:p>
            </p:txBody>
          </p:sp>
          <p:sp>
            <p:nvSpPr>
              <p:cNvPr id="99" name="Rechteck 98"/>
              <p:cNvSpPr>
                <a:spLocks noChangeAspect="1"/>
              </p:cNvSpPr>
              <p:nvPr/>
            </p:nvSpPr>
            <p:spPr>
              <a:xfrm>
                <a:off x="10080000" y="2536555"/>
                <a:ext cx="90000" cy="9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03" name="Gruppieren 102" title="line10"/>
          <p:cNvGrpSpPr/>
          <p:nvPr userDrawn="1"/>
        </p:nvGrpSpPr>
        <p:grpSpPr>
          <a:xfrm>
            <a:off x="3941603" y="1265628"/>
            <a:ext cx="2113014" cy="148194"/>
            <a:chOff x="1746007" y="1265921"/>
            <a:chExt cx="935999" cy="148228"/>
          </a:xfrm>
        </p:grpSpPr>
        <p:grpSp>
          <p:nvGrpSpPr>
            <p:cNvPr id="102" name="Gruppieren 101"/>
            <p:cNvGrpSpPr/>
            <p:nvPr userDrawn="1"/>
          </p:nvGrpSpPr>
          <p:grpSpPr>
            <a:xfrm>
              <a:off x="1746007" y="1265921"/>
              <a:ext cx="519140" cy="123139"/>
              <a:chOff x="1746007" y="1265921"/>
              <a:chExt cx="519140" cy="123139"/>
            </a:xfrm>
          </p:grpSpPr>
          <p:sp>
            <p:nvSpPr>
              <p:cNvPr id="126" name="Textfeld 125"/>
              <p:cNvSpPr txBox="1"/>
              <p:nvPr userDrawn="1"/>
            </p:nvSpPr>
            <p:spPr>
              <a:xfrm>
                <a:off x="1836007" y="1265921"/>
                <a:ext cx="42914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AS-Interface Safety</a:t>
                </a:r>
              </a:p>
            </p:txBody>
          </p:sp>
          <p:sp>
            <p:nvSpPr>
              <p:cNvPr id="127" name="Rechteck 126"/>
              <p:cNvSpPr>
                <a:spLocks noChangeAspect="1"/>
              </p:cNvSpPr>
              <p:nvPr userDrawn="1"/>
            </p:nvSpPr>
            <p:spPr>
              <a:xfrm>
                <a:off x="1746007" y="1282480"/>
                <a:ext cx="90000" cy="90020"/>
              </a:xfrm>
              <a:prstGeom prst="rect">
                <a:avLst/>
              </a:prstGeom>
              <a:gradFill>
                <a:gsLst>
                  <a:gs pos="51000">
                    <a:srgbClr val="000000"/>
                  </a:gs>
                  <a:gs pos="49000">
                    <a:srgbClr val="FFB900"/>
                  </a:gs>
                  <a:gs pos="0">
                    <a:srgbClr val="FFB900"/>
                  </a:gs>
                  <a:gs pos="100000">
                    <a:srgbClr val="000000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  <p:grpSp>
          <p:nvGrpSpPr>
            <p:cNvPr id="123" name="Gruppieren 122"/>
            <p:cNvGrpSpPr/>
            <p:nvPr userDrawn="1"/>
          </p:nvGrpSpPr>
          <p:grpSpPr>
            <a:xfrm>
              <a:off x="1746007" y="1414149"/>
              <a:ext cx="935999" cy="0"/>
              <a:chOff x="1755619" y="2868886"/>
              <a:chExt cx="936000" cy="0"/>
            </a:xfrm>
          </p:grpSpPr>
          <p:cxnSp>
            <p:nvCxnSpPr>
              <p:cNvPr id="124" name="Gerade Verbindung 123"/>
              <p:cNvCxnSpPr/>
              <p:nvPr userDrawn="1"/>
            </p:nvCxnSpPr>
            <p:spPr>
              <a:xfrm>
                <a:off x="1755619" y="2868886"/>
                <a:ext cx="936000" cy="0"/>
              </a:xfrm>
              <a:prstGeom prst="line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Gerade Verbindung 124"/>
              <p:cNvCxnSpPr/>
              <p:nvPr userDrawn="1"/>
            </p:nvCxnSpPr>
            <p:spPr>
              <a:xfrm>
                <a:off x="1755619" y="2868886"/>
                <a:ext cx="936000" cy="0"/>
              </a:xfrm>
              <a:prstGeom prst="line">
                <a:avLst/>
              </a:prstGeom>
              <a:ln w="25400">
                <a:solidFill>
                  <a:srgbClr val="FFB9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" name="Gruppieren 106" title="line11"/>
          <p:cNvGrpSpPr/>
          <p:nvPr userDrawn="1"/>
        </p:nvGrpSpPr>
        <p:grpSpPr>
          <a:xfrm>
            <a:off x="3941604" y="1985619"/>
            <a:ext cx="2113018" cy="148194"/>
            <a:chOff x="1746007" y="1986079"/>
            <a:chExt cx="936001" cy="148228"/>
          </a:xfrm>
        </p:grpSpPr>
        <p:grpSp>
          <p:nvGrpSpPr>
            <p:cNvPr id="129" name="Gruppieren 128"/>
            <p:cNvGrpSpPr/>
            <p:nvPr userDrawn="1"/>
          </p:nvGrpSpPr>
          <p:grpSpPr>
            <a:xfrm>
              <a:off x="1746007" y="2134307"/>
              <a:ext cx="936001" cy="0"/>
              <a:chOff x="1759085" y="3620690"/>
              <a:chExt cx="936000" cy="0"/>
            </a:xfrm>
          </p:grpSpPr>
          <p:cxnSp>
            <p:nvCxnSpPr>
              <p:cNvPr id="133" name="Gerade Verbindung 132"/>
              <p:cNvCxnSpPr/>
              <p:nvPr userDrawn="1"/>
            </p:nvCxnSpPr>
            <p:spPr>
              <a:xfrm>
                <a:off x="1759085" y="3620690"/>
                <a:ext cx="936000" cy="0"/>
              </a:xfrm>
              <a:prstGeom prst="line">
                <a:avLst/>
              </a:prstGeom>
              <a:ln w="25400">
                <a:solidFill>
                  <a:srgbClr val="009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 userDrawn="1"/>
            </p:nvCxnSpPr>
            <p:spPr>
              <a:xfrm>
                <a:off x="1759085" y="3620690"/>
                <a:ext cx="936000" cy="0"/>
              </a:xfrm>
              <a:prstGeom prst="line">
                <a:avLst/>
              </a:prstGeom>
              <a:ln w="25400">
                <a:solidFill>
                  <a:srgbClr val="E5E5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uppieren 105"/>
            <p:cNvGrpSpPr/>
            <p:nvPr userDrawn="1"/>
          </p:nvGrpSpPr>
          <p:grpSpPr>
            <a:xfrm>
              <a:off x="1746007" y="1986079"/>
              <a:ext cx="401267" cy="123139"/>
              <a:chOff x="1746007" y="1986079"/>
              <a:chExt cx="401267" cy="123139"/>
            </a:xfrm>
          </p:grpSpPr>
          <p:sp>
            <p:nvSpPr>
              <p:cNvPr id="131" name="Textfeld 130"/>
              <p:cNvSpPr txBox="1"/>
              <p:nvPr userDrawn="1"/>
            </p:nvSpPr>
            <p:spPr>
              <a:xfrm>
                <a:off x="1836007" y="1986079"/>
                <a:ext cx="311267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PROFIenergy</a:t>
                </a:r>
              </a:p>
            </p:txBody>
          </p:sp>
          <p:sp>
            <p:nvSpPr>
              <p:cNvPr id="132" name="Rechteck 131"/>
              <p:cNvSpPr>
                <a:spLocks noChangeAspect="1"/>
              </p:cNvSpPr>
              <p:nvPr userDrawn="1"/>
            </p:nvSpPr>
            <p:spPr>
              <a:xfrm>
                <a:off x="1746007" y="2002638"/>
                <a:ext cx="90000" cy="90020"/>
              </a:xfrm>
              <a:prstGeom prst="rect">
                <a:avLst/>
              </a:prstGeom>
              <a:gradFill>
                <a:gsLst>
                  <a:gs pos="51000">
                    <a:srgbClr val="00963F"/>
                  </a:gs>
                  <a:gs pos="49000">
                    <a:srgbClr val="E5E5B3"/>
                  </a:gs>
                  <a:gs pos="0">
                    <a:srgbClr val="E5E5B3"/>
                  </a:gs>
                  <a:gs pos="100000">
                    <a:srgbClr val="00963F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71" name="Gruppieren 170" title="line22k"/>
          <p:cNvGrpSpPr/>
          <p:nvPr userDrawn="1"/>
        </p:nvGrpSpPr>
        <p:grpSpPr>
          <a:xfrm>
            <a:off x="4134681" y="5199849"/>
            <a:ext cx="2113018" cy="354613"/>
            <a:chOff x="98177" y="5199178"/>
            <a:chExt cx="936000" cy="354613"/>
          </a:xfrm>
        </p:grpSpPr>
        <p:cxnSp>
          <p:nvCxnSpPr>
            <p:cNvPr id="172" name="Gewinkelte Verbindung 171"/>
            <p:cNvCxnSpPr/>
            <p:nvPr userDrawn="1"/>
          </p:nvCxnSpPr>
          <p:spPr>
            <a:xfrm>
              <a:off x="98177" y="5337791"/>
              <a:ext cx="936000" cy="216000"/>
            </a:xfrm>
            <a:prstGeom prst="bentConnector3">
              <a:avLst/>
            </a:prstGeom>
            <a:ln w="25400">
              <a:solidFill>
                <a:srgbClr val="00648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Gruppieren 172"/>
            <p:cNvGrpSpPr/>
            <p:nvPr userDrawn="1"/>
          </p:nvGrpSpPr>
          <p:grpSpPr>
            <a:xfrm>
              <a:off x="107865" y="5199178"/>
              <a:ext cx="515506" cy="123111"/>
              <a:chOff x="10080000" y="2548700"/>
              <a:chExt cx="515506" cy="123111"/>
            </a:xfrm>
          </p:grpSpPr>
          <p:sp>
            <p:nvSpPr>
              <p:cNvPr id="174" name="Textfeld 173"/>
              <p:cNvSpPr txBox="1"/>
              <p:nvPr/>
            </p:nvSpPr>
            <p:spPr>
              <a:xfrm>
                <a:off x="10173467" y="2548700"/>
                <a:ext cx="422039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WLAN / WAN Funk</a:t>
                </a:r>
              </a:p>
            </p:txBody>
          </p:sp>
          <p:sp>
            <p:nvSpPr>
              <p:cNvPr id="175" name="Rechteck 174"/>
              <p:cNvSpPr>
                <a:spLocks noChangeAspect="1"/>
              </p:cNvSpPr>
              <p:nvPr/>
            </p:nvSpPr>
            <p:spPr>
              <a:xfrm>
                <a:off x="10080000" y="2557055"/>
                <a:ext cx="90000" cy="90000"/>
              </a:xfrm>
              <a:prstGeom prst="rect">
                <a:avLst/>
              </a:prstGeom>
              <a:gradFill>
                <a:gsLst>
                  <a:gs pos="80000">
                    <a:srgbClr val="006487"/>
                  </a:gs>
                  <a:gs pos="20000">
                    <a:srgbClr val="006487"/>
                  </a:gs>
                  <a:gs pos="0">
                    <a:srgbClr val="006487"/>
                  </a:gs>
                  <a:gs pos="60000">
                    <a:schemeClr val="bg1"/>
                  </a:gs>
                  <a:gs pos="40000">
                    <a:schemeClr val="bg1"/>
                  </a:gs>
                  <a:gs pos="50000">
                    <a:schemeClr val="bg1"/>
                  </a:gs>
                  <a:gs pos="100000">
                    <a:srgbClr val="006487"/>
                  </a:gs>
                </a:gsLst>
                <a:lin ang="21594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72" name="Gruppieren 71" title="line7k"/>
          <p:cNvGrpSpPr/>
          <p:nvPr userDrawn="1"/>
        </p:nvGrpSpPr>
        <p:grpSpPr>
          <a:xfrm>
            <a:off x="261988" y="5209135"/>
            <a:ext cx="2113018" cy="358958"/>
            <a:chOff x="116052" y="5210341"/>
            <a:chExt cx="936001" cy="359041"/>
          </a:xfrm>
        </p:grpSpPr>
        <p:cxnSp>
          <p:nvCxnSpPr>
            <p:cNvPr id="182" name="Gewinkelte Verbindung 181"/>
            <p:cNvCxnSpPr/>
            <p:nvPr userDrawn="1"/>
          </p:nvCxnSpPr>
          <p:spPr>
            <a:xfrm>
              <a:off x="116052" y="5353331"/>
              <a:ext cx="936001" cy="216051"/>
            </a:xfrm>
            <a:prstGeom prst="bentConnector3">
              <a:avLst/>
            </a:prstGeom>
            <a:ln w="25400">
              <a:solidFill>
                <a:srgbClr val="FFB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uppieren 70"/>
            <p:cNvGrpSpPr/>
            <p:nvPr userDrawn="1"/>
          </p:nvGrpSpPr>
          <p:grpSpPr>
            <a:xfrm>
              <a:off x="125334" y="5210341"/>
              <a:ext cx="379881" cy="123139"/>
              <a:chOff x="125334" y="5210341"/>
              <a:chExt cx="379881" cy="123139"/>
            </a:xfrm>
          </p:grpSpPr>
          <p:sp>
            <p:nvSpPr>
              <p:cNvPr id="184" name="Textfeld 183"/>
              <p:cNvSpPr txBox="1"/>
              <p:nvPr/>
            </p:nvSpPr>
            <p:spPr>
              <a:xfrm>
                <a:off x="218801" y="5210341"/>
                <a:ext cx="286414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AS-Interface</a:t>
                </a:r>
              </a:p>
            </p:txBody>
          </p:sp>
          <p:sp>
            <p:nvSpPr>
              <p:cNvPr id="185" name="Rechteck 184"/>
              <p:cNvSpPr>
                <a:spLocks noChangeAspect="1"/>
              </p:cNvSpPr>
              <p:nvPr/>
            </p:nvSpPr>
            <p:spPr>
              <a:xfrm>
                <a:off x="125334" y="5222799"/>
                <a:ext cx="90000" cy="90021"/>
              </a:xfrm>
              <a:prstGeom prst="rect">
                <a:avLst/>
              </a:prstGeom>
              <a:solidFill>
                <a:srgbClr val="FFB9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81" name="Gruppieren 80" title="line8k"/>
          <p:cNvGrpSpPr/>
          <p:nvPr userDrawn="1"/>
        </p:nvGrpSpPr>
        <p:grpSpPr>
          <a:xfrm>
            <a:off x="261988" y="5949126"/>
            <a:ext cx="2113018" cy="354857"/>
            <a:chOff x="116052" y="5950503"/>
            <a:chExt cx="936001" cy="354939"/>
          </a:xfrm>
        </p:grpSpPr>
        <p:cxnSp>
          <p:nvCxnSpPr>
            <p:cNvPr id="187" name="Gewinkelte Verbindung 186"/>
            <p:cNvCxnSpPr/>
            <p:nvPr userDrawn="1"/>
          </p:nvCxnSpPr>
          <p:spPr>
            <a:xfrm>
              <a:off x="116052" y="6089392"/>
              <a:ext cx="936001" cy="216050"/>
            </a:xfrm>
            <a:prstGeom prst="bentConnector3">
              <a:avLst/>
            </a:prstGeom>
            <a:ln w="25400">
              <a:solidFill>
                <a:srgbClr val="F495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Gruppieren 79"/>
            <p:cNvGrpSpPr/>
            <p:nvPr userDrawn="1"/>
          </p:nvGrpSpPr>
          <p:grpSpPr>
            <a:xfrm>
              <a:off x="125334" y="5950503"/>
              <a:ext cx="272659" cy="123139"/>
              <a:chOff x="125334" y="5950503"/>
              <a:chExt cx="272659" cy="123139"/>
            </a:xfrm>
          </p:grpSpPr>
          <p:sp>
            <p:nvSpPr>
              <p:cNvPr id="189" name="Textfeld 188"/>
              <p:cNvSpPr txBox="1"/>
              <p:nvPr/>
            </p:nvSpPr>
            <p:spPr>
              <a:xfrm>
                <a:off x="218801" y="5950503"/>
                <a:ext cx="179192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IO-Link</a:t>
                </a:r>
              </a:p>
            </p:txBody>
          </p:sp>
          <p:sp>
            <p:nvSpPr>
              <p:cNvPr id="190" name="Rechteck 189"/>
              <p:cNvSpPr>
                <a:spLocks noChangeAspect="1"/>
              </p:cNvSpPr>
              <p:nvPr/>
            </p:nvSpPr>
            <p:spPr>
              <a:xfrm>
                <a:off x="125334" y="5958860"/>
                <a:ext cx="90000" cy="90020"/>
              </a:xfrm>
              <a:prstGeom prst="rect">
                <a:avLst/>
              </a:prstGeom>
              <a:solidFill>
                <a:srgbClr val="F4953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05" name="Gruppieren 104" title="line10k"/>
          <p:cNvGrpSpPr/>
          <p:nvPr userDrawn="1"/>
        </p:nvGrpSpPr>
        <p:grpSpPr>
          <a:xfrm>
            <a:off x="3941603" y="1529625"/>
            <a:ext cx="2113014" cy="355108"/>
            <a:chOff x="1746007" y="1529979"/>
            <a:chExt cx="935999" cy="355190"/>
          </a:xfrm>
        </p:grpSpPr>
        <p:grpSp>
          <p:nvGrpSpPr>
            <p:cNvPr id="197" name="Gruppieren 196"/>
            <p:cNvGrpSpPr/>
            <p:nvPr userDrawn="1"/>
          </p:nvGrpSpPr>
          <p:grpSpPr>
            <a:xfrm>
              <a:off x="1746007" y="1669118"/>
              <a:ext cx="935999" cy="216051"/>
              <a:chOff x="1755619" y="2972690"/>
              <a:chExt cx="936000" cy="216000"/>
            </a:xfrm>
          </p:grpSpPr>
          <p:cxnSp>
            <p:nvCxnSpPr>
              <p:cNvPr id="201" name="Gewinkelte Verbindung 200"/>
              <p:cNvCxnSpPr/>
              <p:nvPr userDrawn="1"/>
            </p:nvCxnSpPr>
            <p:spPr>
              <a:xfrm>
                <a:off x="1755619" y="2972690"/>
                <a:ext cx="936000" cy="216000"/>
              </a:xfrm>
              <a:prstGeom prst="bentConnector3">
                <a:avLst/>
              </a:prstGeom>
              <a:ln w="254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winkelte Verbindung 201"/>
              <p:cNvCxnSpPr/>
              <p:nvPr userDrawn="1"/>
            </p:nvCxnSpPr>
            <p:spPr>
              <a:xfrm>
                <a:off x="1755619" y="2972690"/>
                <a:ext cx="936000" cy="216000"/>
              </a:xfrm>
              <a:prstGeom prst="bentConnector3">
                <a:avLst/>
              </a:prstGeom>
              <a:ln w="25400">
                <a:solidFill>
                  <a:srgbClr val="FFB9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uppieren 103"/>
            <p:cNvGrpSpPr/>
            <p:nvPr userDrawn="1"/>
          </p:nvGrpSpPr>
          <p:grpSpPr>
            <a:xfrm>
              <a:off x="1746007" y="1529979"/>
              <a:ext cx="519140" cy="123139"/>
              <a:chOff x="1746007" y="1529979"/>
              <a:chExt cx="519140" cy="123139"/>
            </a:xfrm>
          </p:grpSpPr>
          <p:sp>
            <p:nvSpPr>
              <p:cNvPr id="199" name="Textfeld 198"/>
              <p:cNvSpPr txBox="1"/>
              <p:nvPr userDrawn="1"/>
            </p:nvSpPr>
            <p:spPr>
              <a:xfrm>
                <a:off x="1836007" y="1529979"/>
                <a:ext cx="42914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AS-Interface Safety</a:t>
                </a:r>
              </a:p>
            </p:txBody>
          </p:sp>
          <p:sp>
            <p:nvSpPr>
              <p:cNvPr id="200" name="Rechteck 199"/>
              <p:cNvSpPr>
                <a:spLocks noChangeAspect="1"/>
              </p:cNvSpPr>
              <p:nvPr userDrawn="1"/>
            </p:nvSpPr>
            <p:spPr>
              <a:xfrm>
                <a:off x="1746007" y="1538336"/>
                <a:ext cx="90000" cy="90021"/>
              </a:xfrm>
              <a:prstGeom prst="rect">
                <a:avLst/>
              </a:prstGeom>
              <a:gradFill>
                <a:gsLst>
                  <a:gs pos="51000">
                    <a:srgbClr val="000000"/>
                  </a:gs>
                  <a:gs pos="49000">
                    <a:srgbClr val="FFB900"/>
                  </a:gs>
                  <a:gs pos="0">
                    <a:srgbClr val="FFB900"/>
                  </a:gs>
                  <a:gs pos="100000">
                    <a:srgbClr val="000000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09" name="Gruppieren 108" title="line11k"/>
          <p:cNvGrpSpPr/>
          <p:nvPr userDrawn="1"/>
        </p:nvGrpSpPr>
        <p:grpSpPr>
          <a:xfrm>
            <a:off x="3941604" y="2225535"/>
            <a:ext cx="2113018" cy="355355"/>
            <a:chOff x="1746007" y="2226050"/>
            <a:chExt cx="936001" cy="355437"/>
          </a:xfrm>
        </p:grpSpPr>
        <p:grpSp>
          <p:nvGrpSpPr>
            <p:cNvPr id="204" name="Gruppieren 203"/>
            <p:cNvGrpSpPr/>
            <p:nvPr userDrawn="1"/>
          </p:nvGrpSpPr>
          <p:grpSpPr>
            <a:xfrm>
              <a:off x="1746007" y="2365437"/>
              <a:ext cx="936001" cy="216050"/>
              <a:chOff x="1759085" y="3692690"/>
              <a:chExt cx="936000" cy="216000"/>
            </a:xfrm>
          </p:grpSpPr>
          <p:cxnSp>
            <p:nvCxnSpPr>
              <p:cNvPr id="208" name="Gewinkelte Verbindung 207"/>
              <p:cNvCxnSpPr/>
              <p:nvPr userDrawn="1"/>
            </p:nvCxnSpPr>
            <p:spPr>
              <a:xfrm>
                <a:off x="1759085" y="3692690"/>
                <a:ext cx="936000" cy="216000"/>
              </a:xfrm>
              <a:prstGeom prst="bentConnector3">
                <a:avLst/>
              </a:prstGeom>
              <a:ln w="25400">
                <a:solidFill>
                  <a:srgbClr val="009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Gewinkelte Verbindung 208"/>
              <p:cNvCxnSpPr/>
              <p:nvPr userDrawn="1"/>
            </p:nvCxnSpPr>
            <p:spPr>
              <a:xfrm>
                <a:off x="1759085" y="3692690"/>
                <a:ext cx="936000" cy="216000"/>
              </a:xfrm>
              <a:prstGeom prst="bentConnector3">
                <a:avLst/>
              </a:prstGeom>
              <a:ln w="25400">
                <a:solidFill>
                  <a:srgbClr val="E5E5B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uppieren 107"/>
            <p:cNvGrpSpPr/>
            <p:nvPr userDrawn="1"/>
          </p:nvGrpSpPr>
          <p:grpSpPr>
            <a:xfrm>
              <a:off x="1750940" y="2226050"/>
              <a:ext cx="405367" cy="123139"/>
              <a:chOff x="1750940" y="2226050"/>
              <a:chExt cx="405367" cy="123139"/>
            </a:xfrm>
          </p:grpSpPr>
          <p:sp>
            <p:nvSpPr>
              <p:cNvPr id="206" name="Textfeld 205"/>
              <p:cNvSpPr txBox="1"/>
              <p:nvPr userDrawn="1"/>
            </p:nvSpPr>
            <p:spPr>
              <a:xfrm>
                <a:off x="1845040" y="2226050"/>
                <a:ext cx="311267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PROFIenergy</a:t>
                </a:r>
              </a:p>
            </p:txBody>
          </p:sp>
          <p:sp>
            <p:nvSpPr>
              <p:cNvPr id="207" name="Rechteck 206"/>
              <p:cNvSpPr>
                <a:spLocks noChangeAspect="1"/>
              </p:cNvSpPr>
              <p:nvPr userDrawn="1"/>
            </p:nvSpPr>
            <p:spPr>
              <a:xfrm>
                <a:off x="1750940" y="2242609"/>
                <a:ext cx="90000" cy="90020"/>
              </a:xfrm>
              <a:prstGeom prst="rect">
                <a:avLst/>
              </a:prstGeom>
              <a:gradFill>
                <a:gsLst>
                  <a:gs pos="51000">
                    <a:srgbClr val="00963F"/>
                  </a:gs>
                  <a:gs pos="49000">
                    <a:srgbClr val="E5E5B3"/>
                  </a:gs>
                  <a:gs pos="0">
                    <a:srgbClr val="E5E5B3"/>
                  </a:gs>
                  <a:gs pos="100000">
                    <a:srgbClr val="00963F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12" name="Gruppieren 111" title="line12k"/>
          <p:cNvGrpSpPr/>
          <p:nvPr userDrawn="1"/>
        </p:nvGrpSpPr>
        <p:grpSpPr>
          <a:xfrm>
            <a:off x="3941602" y="2948069"/>
            <a:ext cx="2113018" cy="362810"/>
            <a:chOff x="1746007" y="2948752"/>
            <a:chExt cx="936001" cy="362894"/>
          </a:xfrm>
        </p:grpSpPr>
        <p:cxnSp>
          <p:nvCxnSpPr>
            <p:cNvPr id="211" name="Gewinkelte Verbindung 210"/>
            <p:cNvCxnSpPr/>
            <p:nvPr userDrawn="1"/>
          </p:nvCxnSpPr>
          <p:spPr>
            <a:xfrm>
              <a:off x="1746007" y="3095595"/>
              <a:ext cx="936001" cy="216051"/>
            </a:xfrm>
            <a:prstGeom prst="bentConnector3">
              <a:avLst/>
            </a:prstGeom>
            <a:ln w="25400">
              <a:solidFill>
                <a:srgbClr val="00963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" name="Gruppieren 211"/>
            <p:cNvGrpSpPr/>
            <p:nvPr userDrawn="1"/>
          </p:nvGrpSpPr>
          <p:grpSpPr>
            <a:xfrm>
              <a:off x="1747081" y="2948752"/>
              <a:ext cx="557401" cy="123139"/>
              <a:chOff x="8631800" y="2535813"/>
              <a:chExt cx="557401" cy="123110"/>
            </a:xfrm>
          </p:grpSpPr>
          <p:sp>
            <p:nvSpPr>
              <p:cNvPr id="213" name="Textfeld 212"/>
              <p:cNvSpPr txBox="1"/>
              <p:nvPr/>
            </p:nvSpPr>
            <p:spPr>
              <a:xfrm>
                <a:off x="8725267" y="2535813"/>
                <a:ext cx="463934" cy="123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Optionaler Anschluss</a:t>
                </a:r>
              </a:p>
            </p:txBody>
          </p:sp>
          <p:sp>
            <p:nvSpPr>
              <p:cNvPr id="214" name="Rechteck 213"/>
              <p:cNvSpPr>
                <a:spLocks noChangeAspect="1"/>
              </p:cNvSpPr>
              <p:nvPr/>
            </p:nvSpPr>
            <p:spPr>
              <a:xfrm>
                <a:off x="8631800" y="2535968"/>
                <a:ext cx="90000" cy="90000"/>
              </a:xfrm>
              <a:prstGeom prst="rect">
                <a:avLst/>
              </a:prstGeom>
              <a:gradFill>
                <a:gsLst>
                  <a:gs pos="50000">
                    <a:schemeClr val="bg1"/>
                  </a:gs>
                  <a:gs pos="60000">
                    <a:schemeClr val="bg1"/>
                  </a:gs>
                  <a:gs pos="40000">
                    <a:schemeClr val="bg1"/>
                  </a:gs>
                  <a:gs pos="80000">
                    <a:srgbClr val="00963F"/>
                  </a:gs>
                  <a:gs pos="20000">
                    <a:srgbClr val="00963F"/>
                  </a:gs>
                  <a:gs pos="0">
                    <a:srgbClr val="00963F"/>
                  </a:gs>
                  <a:gs pos="100000">
                    <a:srgbClr val="00963F"/>
                  </a:gs>
                </a:gsLst>
                <a:lin ang="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16" name="Gruppieren 115" title="line13k"/>
          <p:cNvGrpSpPr/>
          <p:nvPr userDrawn="1"/>
        </p:nvGrpSpPr>
        <p:grpSpPr>
          <a:xfrm>
            <a:off x="7676789" y="780152"/>
            <a:ext cx="2113018" cy="359208"/>
            <a:chOff x="3400577" y="780332"/>
            <a:chExt cx="936001" cy="359291"/>
          </a:xfrm>
        </p:grpSpPr>
        <p:cxnSp>
          <p:nvCxnSpPr>
            <p:cNvPr id="216" name="Gewinkelte Verbindung 215"/>
            <p:cNvCxnSpPr/>
            <p:nvPr userDrawn="1"/>
          </p:nvCxnSpPr>
          <p:spPr>
            <a:xfrm>
              <a:off x="3400577" y="923572"/>
              <a:ext cx="936001" cy="216051"/>
            </a:xfrm>
            <a:prstGeom prst="bentConnector3">
              <a:avLst/>
            </a:prstGeom>
            <a:ln w="25400">
              <a:solidFill>
                <a:srgbClr val="D1769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uppieren 114"/>
            <p:cNvGrpSpPr/>
            <p:nvPr userDrawn="1"/>
          </p:nvGrpSpPr>
          <p:grpSpPr>
            <a:xfrm>
              <a:off x="3417810" y="780332"/>
              <a:ext cx="203154" cy="123139"/>
              <a:chOff x="3417810" y="780332"/>
              <a:chExt cx="203154" cy="123139"/>
            </a:xfrm>
          </p:grpSpPr>
          <p:sp>
            <p:nvSpPr>
              <p:cNvPr id="218" name="Textfeld 217"/>
              <p:cNvSpPr txBox="1"/>
              <p:nvPr/>
            </p:nvSpPr>
            <p:spPr>
              <a:xfrm>
                <a:off x="3507810" y="780332"/>
                <a:ext cx="113154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MPI</a:t>
                </a:r>
              </a:p>
            </p:txBody>
          </p:sp>
          <p:sp>
            <p:nvSpPr>
              <p:cNvPr id="219" name="Rechteck 218"/>
              <p:cNvSpPr>
                <a:spLocks noChangeAspect="1"/>
              </p:cNvSpPr>
              <p:nvPr/>
            </p:nvSpPr>
            <p:spPr>
              <a:xfrm>
                <a:off x="3417810" y="792790"/>
                <a:ext cx="90000" cy="90021"/>
              </a:xfrm>
              <a:prstGeom prst="rect">
                <a:avLst/>
              </a:prstGeom>
              <a:solidFill>
                <a:srgbClr val="D1769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118" name="Gruppieren 117" title="line14k"/>
          <p:cNvGrpSpPr/>
          <p:nvPr userDrawn="1"/>
        </p:nvGrpSpPr>
        <p:grpSpPr>
          <a:xfrm>
            <a:off x="7676789" y="1516332"/>
            <a:ext cx="2113018" cy="358958"/>
            <a:chOff x="3400577" y="1516683"/>
            <a:chExt cx="936001" cy="359041"/>
          </a:xfrm>
        </p:grpSpPr>
        <p:cxnSp>
          <p:nvCxnSpPr>
            <p:cNvPr id="221" name="Gewinkelte Verbindung 220"/>
            <p:cNvCxnSpPr/>
            <p:nvPr userDrawn="1"/>
          </p:nvCxnSpPr>
          <p:spPr>
            <a:xfrm>
              <a:off x="3400577" y="1659673"/>
              <a:ext cx="936001" cy="216051"/>
            </a:xfrm>
            <a:prstGeom prst="bentConnector3">
              <a:avLst/>
            </a:prstGeom>
            <a:ln w="25400">
              <a:solidFill>
                <a:srgbClr val="AFB7B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2" name="Gruppieren 221"/>
            <p:cNvGrpSpPr/>
            <p:nvPr userDrawn="1"/>
          </p:nvGrpSpPr>
          <p:grpSpPr>
            <a:xfrm>
              <a:off x="3405510" y="1516683"/>
              <a:ext cx="261525" cy="123139"/>
              <a:chOff x="5732108" y="1896669"/>
              <a:chExt cx="261525" cy="123110"/>
            </a:xfrm>
          </p:grpSpPr>
          <p:sp>
            <p:nvSpPr>
              <p:cNvPr id="223" name="Textfeld 222"/>
              <p:cNvSpPr txBox="1"/>
              <p:nvPr/>
            </p:nvSpPr>
            <p:spPr>
              <a:xfrm>
                <a:off x="5837874" y="1896669"/>
                <a:ext cx="155759" cy="123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HART</a:t>
                </a:r>
              </a:p>
            </p:txBody>
          </p:sp>
          <p:sp>
            <p:nvSpPr>
              <p:cNvPr id="224" name="Rechteck 223"/>
              <p:cNvSpPr>
                <a:spLocks noChangeAspect="1"/>
              </p:cNvSpPr>
              <p:nvPr/>
            </p:nvSpPr>
            <p:spPr>
              <a:xfrm>
                <a:off x="5732108" y="1900924"/>
                <a:ext cx="90000" cy="90000"/>
              </a:xfrm>
              <a:prstGeom prst="rect">
                <a:avLst/>
              </a:prstGeom>
              <a:solidFill>
                <a:srgbClr val="AFB7B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225" name="Gruppieren 224" title="line15k"/>
          <p:cNvGrpSpPr/>
          <p:nvPr userDrawn="1"/>
        </p:nvGrpSpPr>
        <p:grpSpPr>
          <a:xfrm>
            <a:off x="7676789" y="2248099"/>
            <a:ext cx="2113018" cy="355108"/>
            <a:chOff x="3400574" y="2248098"/>
            <a:chExt cx="936000" cy="355106"/>
          </a:xfrm>
        </p:grpSpPr>
        <p:cxnSp>
          <p:nvCxnSpPr>
            <p:cNvPr id="226" name="Gewinkelte Verbindung 225"/>
            <p:cNvCxnSpPr/>
            <p:nvPr userDrawn="1"/>
          </p:nvCxnSpPr>
          <p:spPr>
            <a:xfrm>
              <a:off x="3400574" y="2387204"/>
              <a:ext cx="936000" cy="216000"/>
            </a:xfrm>
            <a:prstGeom prst="bentConnector3">
              <a:avLst/>
            </a:prstGeom>
            <a:ln w="25400">
              <a:solidFill>
                <a:srgbClr val="AAB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Gruppieren 226"/>
            <p:cNvGrpSpPr/>
            <p:nvPr userDrawn="1"/>
          </p:nvGrpSpPr>
          <p:grpSpPr>
            <a:xfrm>
              <a:off x="3409856" y="2248098"/>
              <a:ext cx="219402" cy="123110"/>
              <a:chOff x="5744408" y="2667734"/>
              <a:chExt cx="219402" cy="123110"/>
            </a:xfrm>
          </p:grpSpPr>
          <p:sp>
            <p:nvSpPr>
              <p:cNvPr id="228" name="Textfeld 227"/>
              <p:cNvSpPr txBox="1"/>
              <p:nvPr/>
            </p:nvSpPr>
            <p:spPr>
              <a:xfrm>
                <a:off x="5837874" y="2667734"/>
                <a:ext cx="125936" cy="123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KNX</a:t>
                </a:r>
              </a:p>
            </p:txBody>
          </p:sp>
          <p:sp>
            <p:nvSpPr>
              <p:cNvPr id="229" name="Rechteck 228"/>
              <p:cNvSpPr>
                <a:spLocks noChangeAspect="1"/>
              </p:cNvSpPr>
              <p:nvPr/>
            </p:nvSpPr>
            <p:spPr>
              <a:xfrm>
                <a:off x="5744408" y="2676089"/>
                <a:ext cx="90000" cy="90000"/>
              </a:xfrm>
              <a:prstGeom prst="rect">
                <a:avLst/>
              </a:prstGeom>
              <a:solidFill>
                <a:srgbClr val="AAB41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235" name="Gruppieren 234" title="line17k"/>
          <p:cNvGrpSpPr/>
          <p:nvPr userDrawn="1"/>
        </p:nvGrpSpPr>
        <p:grpSpPr>
          <a:xfrm>
            <a:off x="7778376" y="3684514"/>
            <a:ext cx="2113018" cy="358710"/>
            <a:chOff x="3445574" y="3684496"/>
            <a:chExt cx="936000" cy="358708"/>
          </a:xfrm>
        </p:grpSpPr>
        <p:cxnSp>
          <p:nvCxnSpPr>
            <p:cNvPr id="236" name="Gewinkelte Verbindung 235"/>
            <p:cNvCxnSpPr/>
            <p:nvPr userDrawn="1"/>
          </p:nvCxnSpPr>
          <p:spPr>
            <a:xfrm>
              <a:off x="3445574" y="3827204"/>
              <a:ext cx="936000" cy="216000"/>
            </a:xfrm>
            <a:prstGeom prst="bentConnector3">
              <a:avLst/>
            </a:prstGeom>
            <a:ln w="25400">
              <a:solidFill>
                <a:srgbClr val="D5D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uppieren 236"/>
            <p:cNvGrpSpPr/>
            <p:nvPr userDrawn="1"/>
          </p:nvGrpSpPr>
          <p:grpSpPr>
            <a:xfrm>
              <a:off x="3446905" y="3684496"/>
              <a:ext cx="384141" cy="123110"/>
              <a:chOff x="7200000" y="1820670"/>
              <a:chExt cx="384141" cy="123110"/>
            </a:xfrm>
          </p:grpSpPr>
          <p:sp>
            <p:nvSpPr>
              <p:cNvPr id="238" name="Textfeld 237"/>
              <p:cNvSpPr txBox="1"/>
              <p:nvPr/>
            </p:nvSpPr>
            <p:spPr>
              <a:xfrm>
                <a:off x="7293467" y="1820670"/>
                <a:ext cx="290674" cy="123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Cubicle BUS</a:t>
                </a:r>
              </a:p>
            </p:txBody>
          </p:sp>
          <p:sp>
            <p:nvSpPr>
              <p:cNvPr id="239" name="Rechteck 238"/>
              <p:cNvSpPr>
                <a:spLocks noChangeAspect="1"/>
              </p:cNvSpPr>
              <p:nvPr/>
            </p:nvSpPr>
            <p:spPr>
              <a:xfrm>
                <a:off x="7200000" y="1833125"/>
                <a:ext cx="90000" cy="90000"/>
              </a:xfrm>
              <a:prstGeom prst="rect">
                <a:avLst/>
              </a:prstGeom>
              <a:solidFill>
                <a:srgbClr val="D5D478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240" name="Gruppieren 239" title="line18k"/>
          <p:cNvGrpSpPr/>
          <p:nvPr userDrawn="1"/>
        </p:nvGrpSpPr>
        <p:grpSpPr>
          <a:xfrm>
            <a:off x="7778376" y="4408100"/>
            <a:ext cx="2113018" cy="355108"/>
            <a:chOff x="3445574" y="4408098"/>
            <a:chExt cx="936000" cy="355106"/>
          </a:xfrm>
        </p:grpSpPr>
        <p:cxnSp>
          <p:nvCxnSpPr>
            <p:cNvPr id="241" name="Gewinkelte Verbindung 240"/>
            <p:cNvCxnSpPr/>
            <p:nvPr userDrawn="1"/>
          </p:nvCxnSpPr>
          <p:spPr>
            <a:xfrm>
              <a:off x="3445574" y="4547204"/>
              <a:ext cx="936000" cy="216000"/>
            </a:xfrm>
            <a:prstGeom prst="bentConnector3">
              <a:avLst/>
            </a:prstGeom>
            <a:ln w="25400">
              <a:solidFill>
                <a:srgbClr val="EB780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Gruppieren 241"/>
            <p:cNvGrpSpPr/>
            <p:nvPr userDrawn="1"/>
          </p:nvGrpSpPr>
          <p:grpSpPr>
            <a:xfrm>
              <a:off x="3454856" y="4408098"/>
              <a:ext cx="227212" cy="123110"/>
              <a:chOff x="7200000" y="2528370"/>
              <a:chExt cx="227212" cy="123110"/>
            </a:xfrm>
          </p:grpSpPr>
          <p:sp>
            <p:nvSpPr>
              <p:cNvPr id="243" name="Textfeld 242"/>
              <p:cNvSpPr txBox="1"/>
              <p:nvPr/>
            </p:nvSpPr>
            <p:spPr>
              <a:xfrm>
                <a:off x="7293465" y="2528370"/>
                <a:ext cx="133747" cy="123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DALI</a:t>
                </a:r>
              </a:p>
            </p:txBody>
          </p:sp>
          <p:sp>
            <p:nvSpPr>
              <p:cNvPr id="244" name="Rechteck 243"/>
              <p:cNvSpPr>
                <a:spLocks noChangeAspect="1"/>
              </p:cNvSpPr>
              <p:nvPr/>
            </p:nvSpPr>
            <p:spPr>
              <a:xfrm>
                <a:off x="7200000" y="2536725"/>
                <a:ext cx="90000" cy="90000"/>
              </a:xfrm>
              <a:prstGeom prst="rect">
                <a:avLst/>
              </a:prstGeom>
              <a:solidFill>
                <a:srgbClr val="EB780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245" name="Gruppieren 244" title="line19k"/>
          <p:cNvGrpSpPr/>
          <p:nvPr userDrawn="1"/>
        </p:nvGrpSpPr>
        <p:grpSpPr>
          <a:xfrm>
            <a:off x="7755899" y="5156792"/>
            <a:ext cx="2113014" cy="355108"/>
            <a:chOff x="3442921" y="5160926"/>
            <a:chExt cx="936000" cy="355106"/>
          </a:xfrm>
        </p:grpSpPr>
        <p:cxnSp>
          <p:nvCxnSpPr>
            <p:cNvPr id="246" name="Gewinkelte Verbindung 245"/>
            <p:cNvCxnSpPr/>
            <p:nvPr userDrawn="1"/>
          </p:nvCxnSpPr>
          <p:spPr>
            <a:xfrm>
              <a:off x="3442921" y="5300032"/>
              <a:ext cx="936000" cy="216000"/>
            </a:xfrm>
            <a:prstGeom prst="bentConnector3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uppieren 246"/>
            <p:cNvGrpSpPr/>
            <p:nvPr userDrawn="1"/>
          </p:nvGrpSpPr>
          <p:grpSpPr>
            <a:xfrm>
              <a:off x="3452203" y="5160926"/>
              <a:ext cx="505649" cy="123110"/>
              <a:chOff x="8640000" y="1087613"/>
              <a:chExt cx="505649" cy="123110"/>
            </a:xfrm>
          </p:grpSpPr>
          <p:sp>
            <p:nvSpPr>
              <p:cNvPr id="248" name="Textfeld 247"/>
              <p:cNvSpPr txBox="1"/>
              <p:nvPr/>
            </p:nvSpPr>
            <p:spPr>
              <a:xfrm>
                <a:off x="8730000" y="1087613"/>
                <a:ext cx="415649" cy="1231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LAN / Energievers.</a:t>
                </a:r>
              </a:p>
            </p:txBody>
          </p:sp>
          <p:sp>
            <p:nvSpPr>
              <p:cNvPr id="249" name="Rechteck 248"/>
              <p:cNvSpPr>
                <a:spLocks noChangeAspect="1"/>
              </p:cNvSpPr>
              <p:nvPr/>
            </p:nvSpPr>
            <p:spPr>
              <a:xfrm>
                <a:off x="8640000" y="1095968"/>
                <a:ext cx="90000" cy="90000"/>
              </a:xfrm>
              <a:prstGeom prst="rect">
                <a:avLst/>
              </a:prstGeom>
              <a:solidFill>
                <a:srgbClr val="000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255" name="Gruppieren 254" title="line21k"/>
          <p:cNvGrpSpPr/>
          <p:nvPr userDrawn="1"/>
        </p:nvGrpSpPr>
        <p:grpSpPr>
          <a:xfrm>
            <a:off x="4099823" y="4414409"/>
            <a:ext cx="2113018" cy="356452"/>
            <a:chOff x="1804087" y="5886490"/>
            <a:chExt cx="936000" cy="356451"/>
          </a:xfrm>
        </p:grpSpPr>
        <p:cxnSp>
          <p:nvCxnSpPr>
            <p:cNvPr id="256" name="Gewinkelte Verbindung 255"/>
            <p:cNvCxnSpPr/>
            <p:nvPr userDrawn="1"/>
          </p:nvCxnSpPr>
          <p:spPr>
            <a:xfrm>
              <a:off x="1804087" y="6026941"/>
              <a:ext cx="936000" cy="216000"/>
            </a:xfrm>
            <a:prstGeom prst="bentConnector3">
              <a:avLst/>
            </a:prstGeom>
            <a:ln w="25400">
              <a:solidFill>
                <a:srgbClr val="FEE2B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7" name="Gruppieren 256"/>
            <p:cNvGrpSpPr/>
            <p:nvPr userDrawn="1"/>
          </p:nvGrpSpPr>
          <p:grpSpPr>
            <a:xfrm>
              <a:off x="1814248" y="5886490"/>
              <a:ext cx="348635" cy="123111"/>
              <a:chOff x="10080000" y="1816400"/>
              <a:chExt cx="348635" cy="123111"/>
            </a:xfrm>
          </p:grpSpPr>
          <p:sp>
            <p:nvSpPr>
              <p:cNvPr id="258" name="Textfeld 257"/>
              <p:cNvSpPr txBox="1"/>
              <p:nvPr/>
            </p:nvSpPr>
            <p:spPr>
              <a:xfrm>
                <a:off x="10173465" y="1816400"/>
                <a:ext cx="255170" cy="1231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Fiber Optic</a:t>
                </a:r>
              </a:p>
            </p:txBody>
          </p:sp>
          <p:sp>
            <p:nvSpPr>
              <p:cNvPr id="259" name="Rechteck 258"/>
              <p:cNvSpPr>
                <a:spLocks noChangeAspect="1"/>
              </p:cNvSpPr>
              <p:nvPr/>
            </p:nvSpPr>
            <p:spPr>
              <a:xfrm>
                <a:off x="10080000" y="1828855"/>
                <a:ext cx="90000" cy="90000"/>
              </a:xfrm>
              <a:prstGeom prst="rect">
                <a:avLst/>
              </a:prstGeom>
              <a:solidFill>
                <a:srgbClr val="FEE2B4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6" name="Gruppieren 5" title="line1"/>
          <p:cNvGrpSpPr/>
          <p:nvPr userDrawn="1"/>
        </p:nvGrpSpPr>
        <p:grpSpPr>
          <a:xfrm>
            <a:off x="310250" y="1272347"/>
            <a:ext cx="2113016" cy="143983"/>
            <a:chOff x="108153" y="549474"/>
            <a:chExt cx="936000" cy="144016"/>
          </a:xfrm>
        </p:grpSpPr>
        <p:cxnSp>
          <p:nvCxnSpPr>
            <p:cNvPr id="261" name="Gerade Verbindung 260"/>
            <p:cNvCxnSpPr/>
            <p:nvPr/>
          </p:nvCxnSpPr>
          <p:spPr>
            <a:xfrm>
              <a:off x="108153" y="693490"/>
              <a:ext cx="936000" cy="0"/>
            </a:xfrm>
            <a:prstGeom prst="line">
              <a:avLst/>
            </a:prstGeom>
            <a:ln w="25400">
              <a:solidFill>
                <a:srgbClr val="8149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uppieren 4"/>
            <p:cNvGrpSpPr/>
            <p:nvPr userDrawn="1"/>
          </p:nvGrpSpPr>
          <p:grpSpPr>
            <a:xfrm>
              <a:off x="108153" y="549474"/>
              <a:ext cx="434556" cy="123139"/>
              <a:chOff x="108153" y="549474"/>
              <a:chExt cx="434556" cy="123139"/>
            </a:xfrm>
          </p:grpSpPr>
          <p:sp>
            <p:nvSpPr>
              <p:cNvPr id="263" name="Textfeld 262"/>
              <p:cNvSpPr txBox="1"/>
              <p:nvPr/>
            </p:nvSpPr>
            <p:spPr>
              <a:xfrm>
                <a:off x="201619" y="549474"/>
                <a:ext cx="34109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DP</a:t>
                </a:r>
              </a:p>
            </p:txBody>
          </p:sp>
          <p:sp>
            <p:nvSpPr>
              <p:cNvPr id="264" name="Rechteck 263"/>
              <p:cNvSpPr>
                <a:spLocks noChangeAspect="1"/>
              </p:cNvSpPr>
              <p:nvPr/>
            </p:nvSpPr>
            <p:spPr>
              <a:xfrm>
                <a:off x="108153" y="566029"/>
                <a:ext cx="90000" cy="90000"/>
              </a:xfrm>
              <a:prstGeom prst="rect">
                <a:avLst/>
              </a:prstGeom>
              <a:solidFill>
                <a:srgbClr val="81499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8" name="Gruppieren 7" title="line1k"/>
          <p:cNvGrpSpPr/>
          <p:nvPr userDrawn="1"/>
        </p:nvGrpSpPr>
        <p:grpSpPr>
          <a:xfrm>
            <a:off x="310015" y="1488321"/>
            <a:ext cx="2113016" cy="359957"/>
            <a:chOff x="108049" y="765498"/>
            <a:chExt cx="936000" cy="360040"/>
          </a:xfrm>
        </p:grpSpPr>
        <p:cxnSp>
          <p:nvCxnSpPr>
            <p:cNvPr id="262" name="Gewinkelte Verbindung 261"/>
            <p:cNvCxnSpPr/>
            <p:nvPr/>
          </p:nvCxnSpPr>
          <p:spPr>
            <a:xfrm>
              <a:off x="108049" y="909538"/>
              <a:ext cx="936000" cy="216000"/>
            </a:xfrm>
            <a:prstGeom prst="bentConnector3">
              <a:avLst/>
            </a:prstGeom>
            <a:ln w="25400">
              <a:solidFill>
                <a:srgbClr val="8149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ieren 6"/>
            <p:cNvGrpSpPr/>
            <p:nvPr userDrawn="1"/>
          </p:nvGrpSpPr>
          <p:grpSpPr>
            <a:xfrm>
              <a:off x="108049" y="765498"/>
              <a:ext cx="434556" cy="123139"/>
              <a:chOff x="108049" y="765498"/>
              <a:chExt cx="434556" cy="123139"/>
            </a:xfrm>
          </p:grpSpPr>
          <p:sp>
            <p:nvSpPr>
              <p:cNvPr id="265" name="Textfeld 264"/>
              <p:cNvSpPr txBox="1"/>
              <p:nvPr userDrawn="1"/>
            </p:nvSpPr>
            <p:spPr>
              <a:xfrm>
                <a:off x="201515" y="765498"/>
                <a:ext cx="34109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DP</a:t>
                </a:r>
              </a:p>
            </p:txBody>
          </p:sp>
          <p:sp>
            <p:nvSpPr>
              <p:cNvPr id="266" name="Rechteck 265"/>
              <p:cNvSpPr>
                <a:spLocks noChangeAspect="1"/>
              </p:cNvSpPr>
              <p:nvPr userDrawn="1"/>
            </p:nvSpPr>
            <p:spPr>
              <a:xfrm>
                <a:off x="108049" y="782053"/>
                <a:ext cx="90000" cy="90000"/>
              </a:xfrm>
              <a:prstGeom prst="rect">
                <a:avLst/>
              </a:prstGeom>
              <a:solidFill>
                <a:srgbClr val="81499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0" name="Gruppieren 9" title="line2"/>
          <p:cNvGrpSpPr/>
          <p:nvPr userDrawn="1"/>
        </p:nvGrpSpPr>
        <p:grpSpPr>
          <a:xfrm>
            <a:off x="297992" y="2002245"/>
            <a:ext cx="2113016" cy="143983"/>
            <a:chOff x="108049" y="1269554"/>
            <a:chExt cx="936000" cy="144016"/>
          </a:xfrm>
        </p:grpSpPr>
        <p:cxnSp>
          <p:nvCxnSpPr>
            <p:cNvPr id="270" name="Gerade Verbindung 269"/>
            <p:cNvCxnSpPr/>
            <p:nvPr/>
          </p:nvCxnSpPr>
          <p:spPr>
            <a:xfrm>
              <a:off x="108049" y="1413570"/>
              <a:ext cx="936000" cy="0"/>
            </a:xfrm>
            <a:prstGeom prst="line">
              <a:avLst/>
            </a:prstGeom>
            <a:ln w="25400">
              <a:solidFill>
                <a:srgbClr val="005F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uppieren 8"/>
            <p:cNvGrpSpPr/>
            <p:nvPr userDrawn="1"/>
          </p:nvGrpSpPr>
          <p:grpSpPr>
            <a:xfrm>
              <a:off x="108049" y="1269554"/>
              <a:ext cx="432426" cy="123139"/>
              <a:chOff x="108049" y="1269554"/>
              <a:chExt cx="432426" cy="123139"/>
            </a:xfrm>
          </p:grpSpPr>
          <p:sp>
            <p:nvSpPr>
              <p:cNvPr id="272" name="Textfeld 271"/>
              <p:cNvSpPr txBox="1"/>
              <p:nvPr/>
            </p:nvSpPr>
            <p:spPr>
              <a:xfrm>
                <a:off x="201515" y="1269554"/>
                <a:ext cx="33896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PA</a:t>
                </a:r>
              </a:p>
            </p:txBody>
          </p:sp>
          <p:sp>
            <p:nvSpPr>
              <p:cNvPr id="273" name="Rechteck 272"/>
              <p:cNvSpPr>
                <a:spLocks noChangeAspect="1"/>
              </p:cNvSpPr>
              <p:nvPr/>
            </p:nvSpPr>
            <p:spPr>
              <a:xfrm>
                <a:off x="108049" y="1286109"/>
                <a:ext cx="90000" cy="90000"/>
              </a:xfrm>
              <a:prstGeom prst="rect">
                <a:avLst/>
              </a:prstGeom>
              <a:solidFill>
                <a:srgbClr val="00648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2" name="Gruppieren 11" title="line2k"/>
          <p:cNvGrpSpPr/>
          <p:nvPr userDrawn="1"/>
        </p:nvGrpSpPr>
        <p:grpSpPr>
          <a:xfrm>
            <a:off x="297992" y="2218219"/>
            <a:ext cx="2113016" cy="359957"/>
            <a:chOff x="108049" y="1485578"/>
            <a:chExt cx="936000" cy="360040"/>
          </a:xfrm>
        </p:grpSpPr>
        <p:cxnSp>
          <p:nvCxnSpPr>
            <p:cNvPr id="271" name="Gewinkelte Verbindung 270"/>
            <p:cNvCxnSpPr/>
            <p:nvPr/>
          </p:nvCxnSpPr>
          <p:spPr>
            <a:xfrm>
              <a:off x="108049" y="1629618"/>
              <a:ext cx="936000" cy="216000"/>
            </a:xfrm>
            <a:prstGeom prst="bentConnector3">
              <a:avLst/>
            </a:prstGeom>
            <a:ln w="25400">
              <a:solidFill>
                <a:srgbClr val="005F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pieren 10"/>
            <p:cNvGrpSpPr/>
            <p:nvPr userDrawn="1"/>
          </p:nvGrpSpPr>
          <p:grpSpPr>
            <a:xfrm>
              <a:off x="113479" y="1485578"/>
              <a:ext cx="432426" cy="123139"/>
              <a:chOff x="113479" y="1485578"/>
              <a:chExt cx="432426" cy="123139"/>
            </a:xfrm>
          </p:grpSpPr>
          <p:sp>
            <p:nvSpPr>
              <p:cNvPr id="274" name="Textfeld 273"/>
              <p:cNvSpPr txBox="1"/>
              <p:nvPr userDrawn="1"/>
            </p:nvSpPr>
            <p:spPr>
              <a:xfrm>
                <a:off x="206945" y="1485578"/>
                <a:ext cx="33896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PA</a:t>
                </a:r>
              </a:p>
            </p:txBody>
          </p:sp>
          <p:sp>
            <p:nvSpPr>
              <p:cNvPr id="275" name="Rechteck 274"/>
              <p:cNvSpPr>
                <a:spLocks noChangeAspect="1"/>
              </p:cNvSpPr>
              <p:nvPr userDrawn="1"/>
            </p:nvSpPr>
            <p:spPr>
              <a:xfrm>
                <a:off x="113479" y="1502133"/>
                <a:ext cx="90000" cy="90000"/>
              </a:xfrm>
              <a:prstGeom prst="rect">
                <a:avLst/>
              </a:prstGeom>
              <a:solidFill>
                <a:srgbClr val="00648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4" name="Gruppieren 13" title="line3"/>
          <p:cNvGrpSpPr/>
          <p:nvPr userDrawn="1"/>
        </p:nvGrpSpPr>
        <p:grpSpPr>
          <a:xfrm>
            <a:off x="345507" y="565898"/>
            <a:ext cx="2113016" cy="143983"/>
            <a:chOff x="108049" y="1989634"/>
            <a:chExt cx="936000" cy="144016"/>
          </a:xfrm>
        </p:grpSpPr>
        <p:cxnSp>
          <p:nvCxnSpPr>
            <p:cNvPr id="279" name="Gerade Verbindung 278"/>
            <p:cNvCxnSpPr/>
            <p:nvPr/>
          </p:nvCxnSpPr>
          <p:spPr>
            <a:xfrm>
              <a:off x="108049" y="2133650"/>
              <a:ext cx="936000" cy="0"/>
            </a:xfrm>
            <a:prstGeom prst="line">
              <a:avLst/>
            </a:prstGeom>
            <a:ln w="25400">
              <a:solidFill>
                <a:srgbClr val="0096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/>
            <p:cNvGrpSpPr/>
            <p:nvPr userDrawn="1"/>
          </p:nvGrpSpPr>
          <p:grpSpPr>
            <a:xfrm>
              <a:off x="108049" y="1989634"/>
              <a:ext cx="437397" cy="123139"/>
              <a:chOff x="108049" y="1989634"/>
              <a:chExt cx="437397" cy="123139"/>
            </a:xfrm>
          </p:grpSpPr>
          <p:sp>
            <p:nvSpPr>
              <p:cNvPr id="281" name="Textfeld 280"/>
              <p:cNvSpPr txBox="1"/>
              <p:nvPr/>
            </p:nvSpPr>
            <p:spPr>
              <a:xfrm>
                <a:off x="201515" y="1989634"/>
                <a:ext cx="343931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PROFINET / </a:t>
                </a:r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IE</a:t>
                </a:r>
              </a:p>
            </p:txBody>
          </p:sp>
          <p:sp>
            <p:nvSpPr>
              <p:cNvPr id="282" name="Rechteck 281"/>
              <p:cNvSpPr>
                <a:spLocks noChangeAspect="1"/>
              </p:cNvSpPr>
              <p:nvPr/>
            </p:nvSpPr>
            <p:spPr>
              <a:xfrm>
                <a:off x="108049" y="2006189"/>
                <a:ext cx="90000" cy="90000"/>
              </a:xfrm>
              <a:prstGeom prst="rect">
                <a:avLst/>
              </a:prstGeom>
              <a:solidFill>
                <a:srgbClr val="00963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6" name="Gruppieren 15" title="line3k"/>
          <p:cNvGrpSpPr/>
          <p:nvPr userDrawn="1"/>
        </p:nvGrpSpPr>
        <p:grpSpPr>
          <a:xfrm>
            <a:off x="345507" y="781872"/>
            <a:ext cx="2113016" cy="359957"/>
            <a:chOff x="108049" y="2205658"/>
            <a:chExt cx="936000" cy="360040"/>
          </a:xfrm>
        </p:grpSpPr>
        <p:cxnSp>
          <p:nvCxnSpPr>
            <p:cNvPr id="280" name="Gewinkelte Verbindung 279"/>
            <p:cNvCxnSpPr/>
            <p:nvPr/>
          </p:nvCxnSpPr>
          <p:spPr>
            <a:xfrm>
              <a:off x="108049" y="2349698"/>
              <a:ext cx="936000" cy="216000"/>
            </a:xfrm>
            <a:prstGeom prst="bentConnector3">
              <a:avLst/>
            </a:prstGeom>
            <a:ln w="25400">
              <a:solidFill>
                <a:srgbClr val="0096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pieren 14"/>
            <p:cNvGrpSpPr/>
            <p:nvPr userDrawn="1"/>
          </p:nvGrpSpPr>
          <p:grpSpPr>
            <a:xfrm>
              <a:off x="108049" y="2205658"/>
              <a:ext cx="437397" cy="123139"/>
              <a:chOff x="108049" y="2205658"/>
              <a:chExt cx="437397" cy="123139"/>
            </a:xfrm>
          </p:grpSpPr>
          <p:sp>
            <p:nvSpPr>
              <p:cNvPr id="283" name="Textfeld 282"/>
              <p:cNvSpPr txBox="1"/>
              <p:nvPr userDrawn="1"/>
            </p:nvSpPr>
            <p:spPr>
              <a:xfrm>
                <a:off x="201515" y="2205658"/>
                <a:ext cx="343931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PROFINET / </a:t>
                </a:r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IE</a:t>
                </a:r>
              </a:p>
            </p:txBody>
          </p:sp>
          <p:sp>
            <p:nvSpPr>
              <p:cNvPr id="284" name="Rechteck 283"/>
              <p:cNvSpPr>
                <a:spLocks noChangeAspect="1"/>
              </p:cNvSpPr>
              <p:nvPr userDrawn="1"/>
            </p:nvSpPr>
            <p:spPr>
              <a:xfrm>
                <a:off x="108049" y="2222213"/>
                <a:ext cx="90000" cy="90000"/>
              </a:xfrm>
              <a:prstGeom prst="rect">
                <a:avLst/>
              </a:prstGeom>
              <a:solidFill>
                <a:srgbClr val="00963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39" name="Gruppieren 38" title="line4"/>
          <p:cNvGrpSpPr/>
          <p:nvPr userDrawn="1"/>
        </p:nvGrpSpPr>
        <p:grpSpPr>
          <a:xfrm>
            <a:off x="282140" y="3500353"/>
            <a:ext cx="2113016" cy="143983"/>
            <a:chOff x="108049" y="2709714"/>
            <a:chExt cx="936000" cy="144016"/>
          </a:xfrm>
        </p:grpSpPr>
        <p:grpSp>
          <p:nvGrpSpPr>
            <p:cNvPr id="17" name="Gruppieren 16"/>
            <p:cNvGrpSpPr/>
            <p:nvPr userDrawn="1"/>
          </p:nvGrpSpPr>
          <p:grpSpPr>
            <a:xfrm>
              <a:off x="108049" y="2709714"/>
              <a:ext cx="501304" cy="123139"/>
              <a:chOff x="108049" y="2709714"/>
              <a:chExt cx="501304" cy="123139"/>
            </a:xfrm>
          </p:grpSpPr>
          <p:sp>
            <p:nvSpPr>
              <p:cNvPr id="288" name="Textfeld 287"/>
              <p:cNvSpPr txBox="1"/>
              <p:nvPr/>
            </p:nvSpPr>
            <p:spPr>
              <a:xfrm>
                <a:off x="201515" y="2709714"/>
                <a:ext cx="407838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Safety</a:t>
                </a:r>
              </a:p>
            </p:txBody>
          </p:sp>
          <p:sp>
            <p:nvSpPr>
              <p:cNvPr id="289" name="Rechteck 288"/>
              <p:cNvSpPr>
                <a:spLocks noChangeAspect="1"/>
              </p:cNvSpPr>
              <p:nvPr/>
            </p:nvSpPr>
            <p:spPr>
              <a:xfrm>
                <a:off x="108049" y="2726269"/>
                <a:ext cx="90000" cy="90000"/>
              </a:xfrm>
              <a:prstGeom prst="rect">
                <a:avLst/>
              </a:prstGeom>
              <a:gradFill>
                <a:gsLst>
                  <a:gs pos="51000">
                    <a:srgbClr val="814997"/>
                  </a:gs>
                  <a:gs pos="49000">
                    <a:srgbClr val="FFED00"/>
                  </a:gs>
                  <a:gs pos="0">
                    <a:srgbClr val="FFED00"/>
                  </a:gs>
                  <a:gs pos="100000">
                    <a:srgbClr val="814997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  <p:grpSp>
          <p:nvGrpSpPr>
            <p:cNvPr id="36" name="Gruppieren 35"/>
            <p:cNvGrpSpPr/>
            <p:nvPr userDrawn="1"/>
          </p:nvGrpSpPr>
          <p:grpSpPr>
            <a:xfrm>
              <a:off x="108049" y="2853730"/>
              <a:ext cx="936000" cy="0"/>
              <a:chOff x="108049" y="2853730"/>
              <a:chExt cx="936000" cy="0"/>
            </a:xfrm>
          </p:grpSpPr>
          <p:cxnSp>
            <p:nvCxnSpPr>
              <p:cNvPr id="292" name="Gerade Verbindung 291"/>
              <p:cNvCxnSpPr/>
              <p:nvPr userDrawn="1"/>
            </p:nvCxnSpPr>
            <p:spPr>
              <a:xfrm>
                <a:off x="108049" y="2853730"/>
                <a:ext cx="936000" cy="0"/>
              </a:xfrm>
              <a:prstGeom prst="line">
                <a:avLst/>
              </a:prstGeom>
              <a:ln w="25400">
                <a:solidFill>
                  <a:srgbClr val="81499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Gerade Verbindung 292"/>
              <p:cNvCxnSpPr/>
              <p:nvPr/>
            </p:nvCxnSpPr>
            <p:spPr>
              <a:xfrm>
                <a:off x="108049" y="2853730"/>
                <a:ext cx="936000" cy="0"/>
              </a:xfrm>
              <a:prstGeom prst="line">
                <a:avLst/>
              </a:prstGeom>
              <a:ln w="25400">
                <a:solidFill>
                  <a:srgbClr val="FFED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uppieren 3" title="line4k"/>
          <p:cNvGrpSpPr/>
          <p:nvPr userDrawn="1"/>
        </p:nvGrpSpPr>
        <p:grpSpPr>
          <a:xfrm>
            <a:off x="282140" y="3716327"/>
            <a:ext cx="2113016" cy="359957"/>
            <a:chOff x="108049" y="2925738"/>
            <a:chExt cx="936000" cy="360040"/>
          </a:xfrm>
        </p:grpSpPr>
        <p:cxnSp>
          <p:nvCxnSpPr>
            <p:cNvPr id="290" name="Gewinkelte Verbindung 289"/>
            <p:cNvCxnSpPr/>
            <p:nvPr userDrawn="1"/>
          </p:nvCxnSpPr>
          <p:spPr>
            <a:xfrm>
              <a:off x="108049" y="3069778"/>
              <a:ext cx="936000" cy="216000"/>
            </a:xfrm>
            <a:prstGeom prst="bentConnector3">
              <a:avLst/>
            </a:prstGeom>
            <a:ln w="25400">
              <a:solidFill>
                <a:srgbClr val="8149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Gewinkelte Verbindung 290"/>
            <p:cNvCxnSpPr/>
            <p:nvPr/>
          </p:nvCxnSpPr>
          <p:spPr>
            <a:xfrm>
              <a:off x="108049" y="3069778"/>
              <a:ext cx="936000" cy="216000"/>
            </a:xfrm>
            <a:prstGeom prst="bentConnector3">
              <a:avLst/>
            </a:prstGeom>
            <a:ln w="25400">
              <a:solidFill>
                <a:srgbClr val="FFED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uppieren 28"/>
            <p:cNvGrpSpPr/>
            <p:nvPr userDrawn="1"/>
          </p:nvGrpSpPr>
          <p:grpSpPr>
            <a:xfrm>
              <a:off x="108049" y="2925738"/>
              <a:ext cx="501304" cy="123139"/>
              <a:chOff x="108049" y="2925738"/>
              <a:chExt cx="501304" cy="123139"/>
            </a:xfrm>
          </p:grpSpPr>
          <p:sp>
            <p:nvSpPr>
              <p:cNvPr id="294" name="Textfeld 293"/>
              <p:cNvSpPr txBox="1"/>
              <p:nvPr userDrawn="1"/>
            </p:nvSpPr>
            <p:spPr>
              <a:xfrm>
                <a:off x="201515" y="2925738"/>
                <a:ext cx="407838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Safety</a:t>
                </a:r>
              </a:p>
            </p:txBody>
          </p:sp>
          <p:sp>
            <p:nvSpPr>
              <p:cNvPr id="295" name="Rechteck 294"/>
              <p:cNvSpPr>
                <a:spLocks noChangeAspect="1"/>
              </p:cNvSpPr>
              <p:nvPr userDrawn="1"/>
            </p:nvSpPr>
            <p:spPr>
              <a:xfrm>
                <a:off x="108049" y="2942293"/>
                <a:ext cx="90000" cy="90000"/>
              </a:xfrm>
              <a:prstGeom prst="rect">
                <a:avLst/>
              </a:prstGeom>
              <a:gradFill>
                <a:gsLst>
                  <a:gs pos="51000">
                    <a:srgbClr val="814997"/>
                  </a:gs>
                  <a:gs pos="49000">
                    <a:srgbClr val="FFED00"/>
                  </a:gs>
                  <a:gs pos="0">
                    <a:srgbClr val="FFED00"/>
                  </a:gs>
                  <a:gs pos="100000">
                    <a:srgbClr val="814997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76" name="Gruppieren 75" title="line5"/>
          <p:cNvGrpSpPr/>
          <p:nvPr userDrawn="1"/>
        </p:nvGrpSpPr>
        <p:grpSpPr>
          <a:xfrm>
            <a:off x="235218" y="2682000"/>
            <a:ext cx="2113016" cy="143983"/>
            <a:chOff x="108049" y="3429794"/>
            <a:chExt cx="936000" cy="144016"/>
          </a:xfrm>
        </p:grpSpPr>
        <p:grpSp>
          <p:nvGrpSpPr>
            <p:cNvPr id="74" name="Gruppieren 73"/>
            <p:cNvGrpSpPr/>
            <p:nvPr userDrawn="1"/>
          </p:nvGrpSpPr>
          <p:grpSpPr>
            <a:xfrm>
              <a:off x="108049" y="3429794"/>
              <a:ext cx="498463" cy="123139"/>
              <a:chOff x="108049" y="3429794"/>
              <a:chExt cx="498463" cy="123139"/>
            </a:xfrm>
          </p:grpSpPr>
          <p:sp>
            <p:nvSpPr>
              <p:cNvPr id="299" name="Textfeld 298"/>
              <p:cNvSpPr txBox="1"/>
              <p:nvPr userDrawn="1"/>
            </p:nvSpPr>
            <p:spPr>
              <a:xfrm>
                <a:off x="201515" y="3429794"/>
                <a:ext cx="404997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PROFINET Safety</a:t>
                </a:r>
              </a:p>
            </p:txBody>
          </p:sp>
          <p:sp>
            <p:nvSpPr>
              <p:cNvPr id="300" name="Rechteck 299"/>
              <p:cNvSpPr>
                <a:spLocks noChangeAspect="1"/>
              </p:cNvSpPr>
              <p:nvPr userDrawn="1"/>
            </p:nvSpPr>
            <p:spPr>
              <a:xfrm>
                <a:off x="108049" y="3446349"/>
                <a:ext cx="90000" cy="90000"/>
              </a:xfrm>
              <a:prstGeom prst="rect">
                <a:avLst/>
              </a:prstGeom>
              <a:gradFill>
                <a:gsLst>
                  <a:gs pos="51000">
                    <a:srgbClr val="00963F"/>
                  </a:gs>
                  <a:gs pos="49000">
                    <a:srgbClr val="FFED00"/>
                  </a:gs>
                  <a:gs pos="0">
                    <a:srgbClr val="FFED00"/>
                  </a:gs>
                  <a:gs pos="100000">
                    <a:srgbClr val="00963F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  <p:grpSp>
          <p:nvGrpSpPr>
            <p:cNvPr id="53" name="Gruppieren 52"/>
            <p:cNvGrpSpPr/>
            <p:nvPr userDrawn="1"/>
          </p:nvGrpSpPr>
          <p:grpSpPr>
            <a:xfrm>
              <a:off x="108049" y="3573810"/>
              <a:ext cx="936000" cy="0"/>
              <a:chOff x="108049" y="3573810"/>
              <a:chExt cx="936000" cy="0"/>
            </a:xfrm>
          </p:grpSpPr>
          <p:cxnSp>
            <p:nvCxnSpPr>
              <p:cNvPr id="301" name="Gerade Verbindung 300"/>
              <p:cNvCxnSpPr/>
              <p:nvPr userDrawn="1"/>
            </p:nvCxnSpPr>
            <p:spPr>
              <a:xfrm>
                <a:off x="108049" y="3573810"/>
                <a:ext cx="936000" cy="0"/>
              </a:xfrm>
              <a:prstGeom prst="line">
                <a:avLst/>
              </a:prstGeom>
              <a:ln w="25400">
                <a:solidFill>
                  <a:srgbClr val="009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Gerade Verbindung 301" title="line5"/>
              <p:cNvCxnSpPr/>
              <p:nvPr userDrawn="1"/>
            </p:nvCxnSpPr>
            <p:spPr>
              <a:xfrm>
                <a:off x="108049" y="3573810"/>
                <a:ext cx="936000" cy="0"/>
              </a:xfrm>
              <a:prstGeom prst="line">
                <a:avLst/>
              </a:prstGeom>
              <a:ln w="25400">
                <a:solidFill>
                  <a:srgbClr val="FFED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uppieren 90" title="line5k"/>
          <p:cNvGrpSpPr/>
          <p:nvPr userDrawn="1"/>
        </p:nvGrpSpPr>
        <p:grpSpPr>
          <a:xfrm>
            <a:off x="235218" y="2897974"/>
            <a:ext cx="2113016" cy="359957"/>
            <a:chOff x="108049" y="3645818"/>
            <a:chExt cx="936000" cy="360040"/>
          </a:xfrm>
        </p:grpSpPr>
        <p:grpSp>
          <p:nvGrpSpPr>
            <p:cNvPr id="89" name="Gruppieren 88"/>
            <p:cNvGrpSpPr/>
            <p:nvPr userDrawn="1"/>
          </p:nvGrpSpPr>
          <p:grpSpPr>
            <a:xfrm>
              <a:off x="108049" y="3789858"/>
              <a:ext cx="936000" cy="216000"/>
              <a:chOff x="108049" y="3789858"/>
              <a:chExt cx="936000" cy="216000"/>
            </a:xfrm>
          </p:grpSpPr>
          <p:cxnSp>
            <p:nvCxnSpPr>
              <p:cNvPr id="303" name="Gewinkelte Verbindung 302"/>
              <p:cNvCxnSpPr/>
              <p:nvPr userDrawn="1"/>
            </p:nvCxnSpPr>
            <p:spPr>
              <a:xfrm>
                <a:off x="108049" y="3789858"/>
                <a:ext cx="936000" cy="216000"/>
              </a:xfrm>
              <a:prstGeom prst="bentConnector3">
                <a:avLst/>
              </a:prstGeom>
              <a:ln w="25400">
                <a:solidFill>
                  <a:srgbClr val="0096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Gewinkelte Verbindung 303"/>
              <p:cNvCxnSpPr/>
              <p:nvPr userDrawn="1"/>
            </p:nvCxnSpPr>
            <p:spPr>
              <a:xfrm>
                <a:off x="108049" y="3789858"/>
                <a:ext cx="936000" cy="216000"/>
              </a:xfrm>
              <a:prstGeom prst="bentConnector3">
                <a:avLst/>
              </a:prstGeom>
              <a:ln w="25400">
                <a:solidFill>
                  <a:srgbClr val="FFED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uppieren 31"/>
            <p:cNvGrpSpPr/>
            <p:nvPr userDrawn="1"/>
          </p:nvGrpSpPr>
          <p:grpSpPr>
            <a:xfrm>
              <a:off x="108049" y="3645818"/>
              <a:ext cx="498463" cy="123139"/>
              <a:chOff x="108049" y="3645818"/>
              <a:chExt cx="498463" cy="123139"/>
            </a:xfrm>
          </p:grpSpPr>
          <p:sp>
            <p:nvSpPr>
              <p:cNvPr id="305" name="Textfeld 304"/>
              <p:cNvSpPr txBox="1"/>
              <p:nvPr userDrawn="1"/>
            </p:nvSpPr>
            <p:spPr>
              <a:xfrm>
                <a:off x="201515" y="3645818"/>
                <a:ext cx="404997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PROFINET Safety</a:t>
                </a:r>
              </a:p>
            </p:txBody>
          </p:sp>
          <p:sp>
            <p:nvSpPr>
              <p:cNvPr id="306" name="Rechteck 305"/>
              <p:cNvSpPr>
                <a:spLocks noChangeAspect="1"/>
              </p:cNvSpPr>
              <p:nvPr userDrawn="1"/>
            </p:nvSpPr>
            <p:spPr>
              <a:xfrm>
                <a:off x="108049" y="3662373"/>
                <a:ext cx="90000" cy="90000"/>
              </a:xfrm>
              <a:prstGeom prst="rect">
                <a:avLst/>
              </a:prstGeom>
              <a:gradFill>
                <a:gsLst>
                  <a:gs pos="51000">
                    <a:srgbClr val="00963F"/>
                  </a:gs>
                  <a:gs pos="49000">
                    <a:srgbClr val="FFED00"/>
                  </a:gs>
                  <a:gs pos="0">
                    <a:srgbClr val="FFED00"/>
                  </a:gs>
                  <a:gs pos="100000">
                    <a:srgbClr val="00963F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22" name="Gruppieren 121" title="line6"/>
          <p:cNvGrpSpPr/>
          <p:nvPr userDrawn="1"/>
        </p:nvGrpSpPr>
        <p:grpSpPr>
          <a:xfrm>
            <a:off x="243920" y="4292896"/>
            <a:ext cx="2113016" cy="143983"/>
            <a:chOff x="108049" y="4293890"/>
            <a:chExt cx="936000" cy="144016"/>
          </a:xfrm>
        </p:grpSpPr>
        <p:grpSp>
          <p:nvGrpSpPr>
            <p:cNvPr id="49" name="Gruppieren 48"/>
            <p:cNvGrpSpPr/>
            <p:nvPr userDrawn="1"/>
          </p:nvGrpSpPr>
          <p:grpSpPr>
            <a:xfrm>
              <a:off x="108049" y="4293890"/>
              <a:ext cx="575152" cy="123139"/>
              <a:chOff x="108049" y="4293890"/>
              <a:chExt cx="575152" cy="123139"/>
            </a:xfrm>
          </p:grpSpPr>
          <p:sp>
            <p:nvSpPr>
              <p:cNvPr id="311" name="Textfeld 310"/>
              <p:cNvSpPr txBox="1"/>
              <p:nvPr/>
            </p:nvSpPr>
            <p:spPr>
              <a:xfrm>
                <a:off x="201515" y="4293890"/>
                <a:ext cx="481686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PA Safety</a:t>
                </a:r>
              </a:p>
            </p:txBody>
          </p:sp>
          <p:sp>
            <p:nvSpPr>
              <p:cNvPr id="312" name="Rechteck 311"/>
              <p:cNvSpPr>
                <a:spLocks noChangeAspect="1"/>
              </p:cNvSpPr>
              <p:nvPr/>
            </p:nvSpPr>
            <p:spPr>
              <a:xfrm>
                <a:off x="108049" y="4310445"/>
                <a:ext cx="90000" cy="90000"/>
              </a:xfrm>
              <a:prstGeom prst="rect">
                <a:avLst/>
              </a:prstGeom>
              <a:gradFill>
                <a:gsLst>
                  <a:gs pos="51000">
                    <a:srgbClr val="006487"/>
                  </a:gs>
                  <a:gs pos="49000">
                    <a:srgbClr val="FFED00"/>
                  </a:gs>
                  <a:gs pos="0">
                    <a:srgbClr val="FFED00"/>
                  </a:gs>
                  <a:gs pos="100000">
                    <a:srgbClr val="006487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  <p:grpSp>
          <p:nvGrpSpPr>
            <p:cNvPr id="121" name="Gruppieren 120"/>
            <p:cNvGrpSpPr/>
            <p:nvPr userDrawn="1"/>
          </p:nvGrpSpPr>
          <p:grpSpPr>
            <a:xfrm>
              <a:off x="108049" y="4437906"/>
              <a:ext cx="936000" cy="0"/>
              <a:chOff x="108049" y="4437906"/>
              <a:chExt cx="936000" cy="0"/>
            </a:xfrm>
          </p:grpSpPr>
          <p:cxnSp>
            <p:nvCxnSpPr>
              <p:cNvPr id="313" name="Gerade Verbindung 312"/>
              <p:cNvCxnSpPr/>
              <p:nvPr userDrawn="1"/>
            </p:nvCxnSpPr>
            <p:spPr>
              <a:xfrm>
                <a:off x="108049" y="4437906"/>
                <a:ext cx="936000" cy="0"/>
              </a:xfrm>
              <a:prstGeom prst="line">
                <a:avLst/>
              </a:prstGeom>
              <a:ln w="25400">
                <a:solidFill>
                  <a:srgbClr val="006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Gerade Verbindung 313"/>
              <p:cNvCxnSpPr/>
              <p:nvPr/>
            </p:nvCxnSpPr>
            <p:spPr>
              <a:xfrm>
                <a:off x="108049" y="4437906"/>
                <a:ext cx="936000" cy="0"/>
              </a:xfrm>
              <a:prstGeom prst="line">
                <a:avLst/>
              </a:prstGeom>
              <a:ln w="25400">
                <a:solidFill>
                  <a:srgbClr val="FFED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8" name="Gruppieren 127" title="line6k"/>
          <p:cNvGrpSpPr/>
          <p:nvPr userDrawn="1"/>
        </p:nvGrpSpPr>
        <p:grpSpPr>
          <a:xfrm>
            <a:off x="243920" y="4508870"/>
            <a:ext cx="2113016" cy="359957"/>
            <a:chOff x="108049" y="4509914"/>
            <a:chExt cx="936000" cy="360040"/>
          </a:xfrm>
        </p:grpSpPr>
        <p:grpSp>
          <p:nvGrpSpPr>
            <p:cNvPr id="26" name="Gruppieren 25"/>
            <p:cNvGrpSpPr/>
            <p:nvPr userDrawn="1"/>
          </p:nvGrpSpPr>
          <p:grpSpPr>
            <a:xfrm>
              <a:off x="108049" y="4653954"/>
              <a:ext cx="936000" cy="216000"/>
              <a:chOff x="108049" y="4653954"/>
              <a:chExt cx="936000" cy="216000"/>
            </a:xfrm>
          </p:grpSpPr>
          <p:cxnSp>
            <p:nvCxnSpPr>
              <p:cNvPr id="315" name="Gewinkelte Verbindung 314" title="line6k"/>
              <p:cNvCxnSpPr/>
              <p:nvPr userDrawn="1"/>
            </p:nvCxnSpPr>
            <p:spPr>
              <a:xfrm>
                <a:off x="108049" y="4653954"/>
                <a:ext cx="936000" cy="216000"/>
              </a:xfrm>
              <a:prstGeom prst="bentConnector3">
                <a:avLst/>
              </a:prstGeom>
              <a:ln w="25400">
                <a:solidFill>
                  <a:srgbClr val="00648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Gewinkelte Verbindung 315"/>
              <p:cNvCxnSpPr/>
              <p:nvPr/>
            </p:nvCxnSpPr>
            <p:spPr>
              <a:xfrm>
                <a:off x="108049" y="4653954"/>
                <a:ext cx="936000" cy="216000"/>
              </a:xfrm>
              <a:prstGeom prst="bentConnector3">
                <a:avLst/>
              </a:prstGeom>
              <a:ln w="25400">
                <a:solidFill>
                  <a:srgbClr val="FFED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pieren 50"/>
            <p:cNvGrpSpPr/>
            <p:nvPr userDrawn="1"/>
          </p:nvGrpSpPr>
          <p:grpSpPr>
            <a:xfrm>
              <a:off x="108049" y="4509914"/>
              <a:ext cx="575152" cy="123139"/>
              <a:chOff x="108049" y="4509914"/>
              <a:chExt cx="575152" cy="123139"/>
            </a:xfrm>
          </p:grpSpPr>
          <p:sp>
            <p:nvSpPr>
              <p:cNvPr id="317" name="Textfeld 316"/>
              <p:cNvSpPr txBox="1"/>
              <p:nvPr userDrawn="1"/>
            </p:nvSpPr>
            <p:spPr>
              <a:xfrm>
                <a:off x="201515" y="4509914"/>
                <a:ext cx="481686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PROFIBUS PA Safety</a:t>
                </a:r>
              </a:p>
            </p:txBody>
          </p:sp>
          <p:sp>
            <p:nvSpPr>
              <p:cNvPr id="318" name="Rechteck 317"/>
              <p:cNvSpPr>
                <a:spLocks noChangeAspect="1"/>
              </p:cNvSpPr>
              <p:nvPr userDrawn="1"/>
            </p:nvSpPr>
            <p:spPr>
              <a:xfrm>
                <a:off x="108049" y="4526469"/>
                <a:ext cx="90000" cy="90000"/>
              </a:xfrm>
              <a:prstGeom prst="rect">
                <a:avLst/>
              </a:prstGeom>
              <a:gradFill>
                <a:gsLst>
                  <a:gs pos="51000">
                    <a:srgbClr val="006487"/>
                  </a:gs>
                  <a:gs pos="49000">
                    <a:srgbClr val="FFED00"/>
                  </a:gs>
                  <a:gs pos="0">
                    <a:srgbClr val="FFED00"/>
                  </a:gs>
                  <a:gs pos="100000">
                    <a:srgbClr val="006487"/>
                  </a:gs>
                </a:gsLst>
                <a:lin ang="27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83" name="Gruppieren 82" title="line9"/>
          <p:cNvGrpSpPr/>
          <p:nvPr userDrawn="1"/>
        </p:nvGrpSpPr>
        <p:grpSpPr>
          <a:xfrm>
            <a:off x="3982749" y="549347"/>
            <a:ext cx="2113016" cy="143983"/>
            <a:chOff x="1764233" y="549474"/>
            <a:chExt cx="936000" cy="144016"/>
          </a:xfrm>
        </p:grpSpPr>
        <p:cxnSp>
          <p:nvCxnSpPr>
            <p:cNvPr id="336" name="Gerade Verbindung 335"/>
            <p:cNvCxnSpPr/>
            <p:nvPr/>
          </p:nvCxnSpPr>
          <p:spPr>
            <a:xfrm>
              <a:off x="1764233" y="693490"/>
              <a:ext cx="936000" cy="0"/>
            </a:xfrm>
            <a:prstGeom prst="line">
              <a:avLst/>
            </a:prstGeom>
            <a:ln w="25400">
              <a:solidFill>
                <a:srgbClr val="F3AE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uppieren 81"/>
            <p:cNvGrpSpPr/>
            <p:nvPr userDrawn="1"/>
          </p:nvGrpSpPr>
          <p:grpSpPr>
            <a:xfrm>
              <a:off x="1764233" y="549474"/>
              <a:ext cx="611366" cy="123139"/>
              <a:chOff x="1764233" y="549474"/>
              <a:chExt cx="611366" cy="123139"/>
            </a:xfrm>
          </p:grpSpPr>
          <p:sp>
            <p:nvSpPr>
              <p:cNvPr id="338" name="Textfeld 337"/>
              <p:cNvSpPr txBox="1"/>
              <p:nvPr/>
            </p:nvSpPr>
            <p:spPr>
              <a:xfrm>
                <a:off x="1857699" y="549474"/>
                <a:ext cx="51790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FOUNDATION Fieldbus</a:t>
                </a:r>
              </a:p>
            </p:txBody>
          </p:sp>
          <p:sp>
            <p:nvSpPr>
              <p:cNvPr id="339" name="Rechteck 338"/>
              <p:cNvSpPr>
                <a:spLocks noChangeAspect="1"/>
              </p:cNvSpPr>
              <p:nvPr/>
            </p:nvSpPr>
            <p:spPr>
              <a:xfrm>
                <a:off x="1764233" y="566029"/>
                <a:ext cx="90000" cy="90000"/>
              </a:xfrm>
              <a:prstGeom prst="rect">
                <a:avLst/>
              </a:prstGeom>
              <a:solidFill>
                <a:srgbClr val="F3AE6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01" name="Gruppieren 100" title="line9k"/>
          <p:cNvGrpSpPr/>
          <p:nvPr userDrawn="1"/>
        </p:nvGrpSpPr>
        <p:grpSpPr>
          <a:xfrm>
            <a:off x="3982749" y="765321"/>
            <a:ext cx="2113016" cy="359957"/>
            <a:chOff x="1764233" y="765498"/>
            <a:chExt cx="936000" cy="360040"/>
          </a:xfrm>
        </p:grpSpPr>
        <p:cxnSp>
          <p:nvCxnSpPr>
            <p:cNvPr id="337" name="Gewinkelte Verbindung 336"/>
            <p:cNvCxnSpPr/>
            <p:nvPr/>
          </p:nvCxnSpPr>
          <p:spPr>
            <a:xfrm>
              <a:off x="1764233" y="909538"/>
              <a:ext cx="936000" cy="216000"/>
            </a:xfrm>
            <a:prstGeom prst="bentConnector3">
              <a:avLst/>
            </a:prstGeom>
            <a:ln w="25400">
              <a:solidFill>
                <a:srgbClr val="F3AE6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uppieren 99"/>
            <p:cNvGrpSpPr/>
            <p:nvPr userDrawn="1"/>
          </p:nvGrpSpPr>
          <p:grpSpPr>
            <a:xfrm>
              <a:off x="1764233" y="765498"/>
              <a:ext cx="611366" cy="123139"/>
              <a:chOff x="1764233" y="765498"/>
              <a:chExt cx="611366" cy="123139"/>
            </a:xfrm>
          </p:grpSpPr>
          <p:sp>
            <p:nvSpPr>
              <p:cNvPr id="340" name="Textfeld 339"/>
              <p:cNvSpPr txBox="1"/>
              <p:nvPr userDrawn="1"/>
            </p:nvSpPr>
            <p:spPr>
              <a:xfrm>
                <a:off x="1857699" y="765498"/>
                <a:ext cx="51790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FOUNDATION Fieldbus</a:t>
                </a:r>
              </a:p>
            </p:txBody>
          </p:sp>
          <p:sp>
            <p:nvSpPr>
              <p:cNvPr id="341" name="Rechteck 340"/>
              <p:cNvSpPr>
                <a:spLocks noChangeAspect="1"/>
              </p:cNvSpPr>
              <p:nvPr userDrawn="1"/>
            </p:nvSpPr>
            <p:spPr>
              <a:xfrm>
                <a:off x="1764233" y="782053"/>
                <a:ext cx="90000" cy="90000"/>
              </a:xfrm>
              <a:prstGeom prst="rect">
                <a:avLst/>
              </a:prstGeom>
              <a:solidFill>
                <a:srgbClr val="F3AE6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44" name="Gruppieren 143" title="line16"/>
          <p:cNvGrpSpPr/>
          <p:nvPr userDrawn="1"/>
        </p:nvGrpSpPr>
        <p:grpSpPr>
          <a:xfrm>
            <a:off x="7721576" y="2709087"/>
            <a:ext cx="2113016" cy="143983"/>
            <a:chOff x="3420417" y="2709714"/>
            <a:chExt cx="936000" cy="144016"/>
          </a:xfrm>
        </p:grpSpPr>
        <p:cxnSp>
          <p:nvCxnSpPr>
            <p:cNvPr id="379" name="Gerade Verbindung 378"/>
            <p:cNvCxnSpPr/>
            <p:nvPr/>
          </p:nvCxnSpPr>
          <p:spPr>
            <a:xfrm>
              <a:off x="3420417" y="2853730"/>
              <a:ext cx="936000" cy="0"/>
            </a:xfrm>
            <a:prstGeom prst="line">
              <a:avLst/>
            </a:prstGeom>
            <a:ln w="25400">
              <a:solidFill>
                <a:srgbClr val="4B3C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" name="Gruppieren 142"/>
            <p:cNvGrpSpPr/>
            <p:nvPr userDrawn="1"/>
          </p:nvGrpSpPr>
          <p:grpSpPr>
            <a:xfrm>
              <a:off x="3420417" y="2709714"/>
              <a:ext cx="426830" cy="123139"/>
              <a:chOff x="3420417" y="2709714"/>
              <a:chExt cx="426830" cy="123139"/>
            </a:xfrm>
          </p:grpSpPr>
          <p:sp>
            <p:nvSpPr>
              <p:cNvPr id="381" name="Textfeld 380"/>
              <p:cNvSpPr txBox="1"/>
              <p:nvPr/>
            </p:nvSpPr>
            <p:spPr>
              <a:xfrm>
                <a:off x="3510417" y="2709714"/>
                <a:ext cx="33683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ET-Connection</a:t>
                </a:r>
              </a:p>
            </p:txBody>
          </p:sp>
          <p:sp>
            <p:nvSpPr>
              <p:cNvPr id="382" name="Rechteck 381"/>
              <p:cNvSpPr>
                <a:spLocks noChangeAspect="1"/>
              </p:cNvSpPr>
              <p:nvPr/>
            </p:nvSpPr>
            <p:spPr>
              <a:xfrm>
                <a:off x="3420417" y="2726269"/>
                <a:ext cx="90000" cy="90000"/>
              </a:xfrm>
              <a:prstGeom prst="rect">
                <a:avLst/>
              </a:prstGeom>
              <a:solidFill>
                <a:srgbClr val="4B3C3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46" name="Gruppieren 145" title="line16k"/>
          <p:cNvGrpSpPr/>
          <p:nvPr userDrawn="1"/>
        </p:nvGrpSpPr>
        <p:grpSpPr>
          <a:xfrm>
            <a:off x="7721576" y="2997052"/>
            <a:ext cx="2113016" cy="359957"/>
            <a:chOff x="3420417" y="2997746"/>
            <a:chExt cx="936000" cy="360040"/>
          </a:xfrm>
        </p:grpSpPr>
        <p:cxnSp>
          <p:nvCxnSpPr>
            <p:cNvPr id="380" name="Gewinkelte Verbindung 379"/>
            <p:cNvCxnSpPr/>
            <p:nvPr/>
          </p:nvCxnSpPr>
          <p:spPr>
            <a:xfrm>
              <a:off x="3420417" y="3141786"/>
              <a:ext cx="936000" cy="216000"/>
            </a:xfrm>
            <a:prstGeom prst="bentConnector3">
              <a:avLst/>
            </a:prstGeom>
            <a:ln w="25400">
              <a:solidFill>
                <a:srgbClr val="4B3C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uppieren 144"/>
            <p:cNvGrpSpPr/>
            <p:nvPr userDrawn="1"/>
          </p:nvGrpSpPr>
          <p:grpSpPr>
            <a:xfrm>
              <a:off x="3420417" y="2997746"/>
              <a:ext cx="426830" cy="123139"/>
              <a:chOff x="3420417" y="2997746"/>
              <a:chExt cx="426830" cy="123139"/>
            </a:xfrm>
          </p:grpSpPr>
          <p:sp>
            <p:nvSpPr>
              <p:cNvPr id="383" name="Textfeld 382"/>
              <p:cNvSpPr txBox="1"/>
              <p:nvPr userDrawn="1"/>
            </p:nvSpPr>
            <p:spPr>
              <a:xfrm>
                <a:off x="3510417" y="2997746"/>
                <a:ext cx="336830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ET-Connection</a:t>
                </a:r>
              </a:p>
            </p:txBody>
          </p:sp>
          <p:sp>
            <p:nvSpPr>
              <p:cNvPr id="384" name="Rechteck 383"/>
              <p:cNvSpPr>
                <a:spLocks noChangeAspect="1"/>
              </p:cNvSpPr>
              <p:nvPr userDrawn="1"/>
            </p:nvSpPr>
            <p:spPr>
              <a:xfrm>
                <a:off x="3420417" y="3014301"/>
                <a:ext cx="90000" cy="90000"/>
              </a:xfrm>
              <a:prstGeom prst="rect">
                <a:avLst/>
              </a:prstGeom>
              <a:solidFill>
                <a:srgbClr val="4B3C3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36" name="Gruppieren 135" title="line23"/>
          <p:cNvGrpSpPr/>
          <p:nvPr userDrawn="1"/>
        </p:nvGrpSpPr>
        <p:grpSpPr>
          <a:xfrm>
            <a:off x="4145306" y="5660731"/>
            <a:ext cx="2113016" cy="143983"/>
            <a:chOff x="1836241" y="5662042"/>
            <a:chExt cx="936000" cy="144016"/>
          </a:xfrm>
        </p:grpSpPr>
        <p:cxnSp>
          <p:nvCxnSpPr>
            <p:cNvPr id="427" name="Gerade Verbindung 426"/>
            <p:cNvCxnSpPr/>
            <p:nvPr/>
          </p:nvCxnSpPr>
          <p:spPr>
            <a:xfrm>
              <a:off x="1836241" y="5806058"/>
              <a:ext cx="936000" cy="0"/>
            </a:xfrm>
            <a:prstGeom prst="line">
              <a:avLst/>
            </a:prstGeom>
            <a:ln w="25400">
              <a:solidFill>
                <a:srgbClr val="97AA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uppieren 134"/>
            <p:cNvGrpSpPr/>
            <p:nvPr userDrawn="1"/>
          </p:nvGrpSpPr>
          <p:grpSpPr>
            <a:xfrm>
              <a:off x="1836241" y="5662042"/>
              <a:ext cx="470855" cy="123139"/>
              <a:chOff x="1836241" y="5662042"/>
              <a:chExt cx="470855" cy="123139"/>
            </a:xfrm>
          </p:grpSpPr>
          <p:sp>
            <p:nvSpPr>
              <p:cNvPr id="429" name="Textfeld 428"/>
              <p:cNvSpPr txBox="1"/>
              <p:nvPr/>
            </p:nvSpPr>
            <p:spPr>
              <a:xfrm>
                <a:off x="1926241" y="5662042"/>
                <a:ext cx="380855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Sonstige / Inaktiv</a:t>
                </a:r>
              </a:p>
            </p:txBody>
          </p:sp>
          <p:sp>
            <p:nvSpPr>
              <p:cNvPr id="430" name="Rechteck 429"/>
              <p:cNvSpPr>
                <a:spLocks noChangeAspect="1"/>
              </p:cNvSpPr>
              <p:nvPr/>
            </p:nvSpPr>
            <p:spPr>
              <a:xfrm>
                <a:off x="1836241" y="5678597"/>
                <a:ext cx="90000" cy="90000"/>
              </a:xfrm>
              <a:prstGeom prst="rect">
                <a:avLst/>
              </a:prstGeom>
              <a:solidFill>
                <a:srgbClr val="97AAB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38" name="Gruppieren 137" title="line23k"/>
          <p:cNvGrpSpPr/>
          <p:nvPr userDrawn="1"/>
        </p:nvGrpSpPr>
        <p:grpSpPr>
          <a:xfrm>
            <a:off x="4145308" y="5948696"/>
            <a:ext cx="2113016" cy="359957"/>
            <a:chOff x="1836241" y="5950074"/>
            <a:chExt cx="936000" cy="360040"/>
          </a:xfrm>
        </p:grpSpPr>
        <p:cxnSp>
          <p:nvCxnSpPr>
            <p:cNvPr id="428" name="Gewinkelte Verbindung 427"/>
            <p:cNvCxnSpPr/>
            <p:nvPr/>
          </p:nvCxnSpPr>
          <p:spPr>
            <a:xfrm>
              <a:off x="1836241" y="6094114"/>
              <a:ext cx="936000" cy="216000"/>
            </a:xfrm>
            <a:prstGeom prst="bentConnector3">
              <a:avLst/>
            </a:prstGeom>
            <a:ln w="25400">
              <a:solidFill>
                <a:srgbClr val="97AA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uppieren 136"/>
            <p:cNvGrpSpPr/>
            <p:nvPr userDrawn="1"/>
          </p:nvGrpSpPr>
          <p:grpSpPr>
            <a:xfrm>
              <a:off x="1843040" y="5950074"/>
              <a:ext cx="470855" cy="123139"/>
              <a:chOff x="1843040" y="5950074"/>
              <a:chExt cx="470855" cy="123139"/>
            </a:xfrm>
          </p:grpSpPr>
          <p:sp>
            <p:nvSpPr>
              <p:cNvPr id="431" name="Textfeld 430"/>
              <p:cNvSpPr txBox="1"/>
              <p:nvPr userDrawn="1"/>
            </p:nvSpPr>
            <p:spPr>
              <a:xfrm>
                <a:off x="1933040" y="5950074"/>
                <a:ext cx="380855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 dirty="0">
                    <a:latin typeface="Arial" pitchFamily="34" charset="0"/>
                    <a:cs typeface="Arial" pitchFamily="34" charset="0"/>
                  </a:rPr>
                  <a:t>Sonstige / Inaktiv</a:t>
                </a:r>
              </a:p>
            </p:txBody>
          </p:sp>
          <p:sp>
            <p:nvSpPr>
              <p:cNvPr id="432" name="Rechteck 431"/>
              <p:cNvSpPr>
                <a:spLocks noChangeAspect="1"/>
              </p:cNvSpPr>
              <p:nvPr userDrawn="1"/>
            </p:nvSpPr>
            <p:spPr>
              <a:xfrm>
                <a:off x="1843040" y="5966629"/>
                <a:ext cx="90000" cy="90000"/>
              </a:xfrm>
              <a:prstGeom prst="rect">
                <a:avLst/>
              </a:prstGeom>
              <a:solidFill>
                <a:srgbClr val="97AAB7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40" name="Gruppieren 139" title="line20"/>
          <p:cNvGrpSpPr/>
          <p:nvPr userDrawn="1"/>
        </p:nvGrpSpPr>
        <p:grpSpPr>
          <a:xfrm>
            <a:off x="7721576" y="5732722"/>
            <a:ext cx="2113016" cy="143983"/>
            <a:chOff x="3420417" y="5734050"/>
            <a:chExt cx="936000" cy="144016"/>
          </a:xfrm>
        </p:grpSpPr>
        <p:cxnSp>
          <p:nvCxnSpPr>
            <p:cNvPr id="436" name="Gerade Verbindung 435"/>
            <p:cNvCxnSpPr/>
            <p:nvPr/>
          </p:nvCxnSpPr>
          <p:spPr>
            <a:xfrm>
              <a:off x="3420417" y="5878066"/>
              <a:ext cx="936000" cy="0"/>
            </a:xfrm>
            <a:prstGeom prst="line">
              <a:avLst/>
            </a:prstGeom>
            <a:ln w="25400">
              <a:solidFill>
                <a:srgbClr val="A6C7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uppieren 138"/>
            <p:cNvGrpSpPr/>
            <p:nvPr userDrawn="1"/>
          </p:nvGrpSpPr>
          <p:grpSpPr>
            <a:xfrm>
              <a:off x="3420521" y="5734050"/>
              <a:ext cx="386271" cy="123139"/>
              <a:chOff x="3420521" y="5734050"/>
              <a:chExt cx="386271" cy="123139"/>
            </a:xfrm>
          </p:grpSpPr>
          <p:sp>
            <p:nvSpPr>
              <p:cNvPr id="438" name="Textfeld 437"/>
              <p:cNvSpPr txBox="1"/>
              <p:nvPr/>
            </p:nvSpPr>
            <p:spPr>
              <a:xfrm>
                <a:off x="3513987" y="5734050"/>
                <a:ext cx="292805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DRIVE-CLIQ</a:t>
                </a:r>
                <a:endParaRPr lang="de-DE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9" name="Rechteck 438"/>
              <p:cNvSpPr>
                <a:spLocks noChangeAspect="1"/>
              </p:cNvSpPr>
              <p:nvPr/>
            </p:nvSpPr>
            <p:spPr>
              <a:xfrm>
                <a:off x="3420521" y="5750605"/>
                <a:ext cx="90000" cy="90000"/>
              </a:xfrm>
              <a:prstGeom prst="rect">
                <a:avLst/>
              </a:prstGeom>
              <a:solidFill>
                <a:srgbClr val="A6C7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  <p:grpSp>
        <p:nvGrpSpPr>
          <p:cNvPr id="142" name="Gruppieren 141" title="line20k"/>
          <p:cNvGrpSpPr/>
          <p:nvPr userDrawn="1"/>
        </p:nvGrpSpPr>
        <p:grpSpPr>
          <a:xfrm>
            <a:off x="7721576" y="5948696"/>
            <a:ext cx="2113251" cy="359957"/>
            <a:chOff x="3420417" y="5950074"/>
            <a:chExt cx="936104" cy="360040"/>
          </a:xfrm>
        </p:grpSpPr>
        <p:cxnSp>
          <p:nvCxnSpPr>
            <p:cNvPr id="437" name="Gewinkelte Verbindung 436"/>
            <p:cNvCxnSpPr/>
            <p:nvPr/>
          </p:nvCxnSpPr>
          <p:spPr>
            <a:xfrm>
              <a:off x="3420521" y="6094114"/>
              <a:ext cx="936000" cy="216000"/>
            </a:xfrm>
            <a:prstGeom prst="bentConnector3">
              <a:avLst/>
            </a:prstGeom>
            <a:ln w="25400">
              <a:solidFill>
                <a:srgbClr val="A6C7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uppieren 140"/>
            <p:cNvGrpSpPr/>
            <p:nvPr userDrawn="1"/>
          </p:nvGrpSpPr>
          <p:grpSpPr>
            <a:xfrm>
              <a:off x="3420417" y="5950074"/>
              <a:ext cx="386271" cy="123139"/>
              <a:chOff x="3420417" y="5950074"/>
              <a:chExt cx="386271" cy="123139"/>
            </a:xfrm>
          </p:grpSpPr>
          <p:sp>
            <p:nvSpPr>
              <p:cNvPr id="440" name="Textfeld 439"/>
              <p:cNvSpPr txBox="1"/>
              <p:nvPr userDrawn="1"/>
            </p:nvSpPr>
            <p:spPr>
              <a:xfrm>
                <a:off x="3513883" y="5950074"/>
                <a:ext cx="292805" cy="12313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36000" tIns="0" rIns="36000" bIns="0" rtlCol="0">
                <a:spAutoFit/>
              </a:bodyPr>
              <a:lstStyle/>
              <a:p>
                <a:r>
                  <a:rPr lang="de-DE" sz="800">
                    <a:latin typeface="Arial" pitchFamily="34" charset="0"/>
                    <a:cs typeface="Arial" pitchFamily="34" charset="0"/>
                  </a:rPr>
                  <a:t>DRIVE-CLIQ</a:t>
                </a:r>
                <a:endParaRPr lang="de-DE" sz="8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41" name="Rechteck 440"/>
              <p:cNvSpPr>
                <a:spLocks noChangeAspect="1"/>
              </p:cNvSpPr>
              <p:nvPr userDrawn="1"/>
            </p:nvSpPr>
            <p:spPr>
              <a:xfrm>
                <a:off x="3420417" y="5966629"/>
                <a:ext cx="90000" cy="90000"/>
              </a:xfrm>
              <a:prstGeom prst="rect">
                <a:avLst/>
              </a:prstGeom>
              <a:solidFill>
                <a:srgbClr val="A6C7D5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2330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WireSymb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feld 79"/>
          <p:cNvSpPr txBox="1"/>
          <p:nvPr/>
        </p:nvSpPr>
        <p:spPr>
          <a:xfrm>
            <a:off x="655120" y="176534"/>
            <a:ext cx="2073229" cy="349680"/>
          </a:xfrm>
          <a:prstGeom prst="rect">
            <a:avLst/>
          </a:prstGeom>
          <a:noFill/>
        </p:spPr>
        <p:txBody>
          <a:bodyPr wrap="none" lIns="35989" tIns="35989" rIns="35989" bIns="35989" rtlCol="0" anchor="ctr" anchorCtr="0">
            <a:spAutoFit/>
          </a:bodyPr>
          <a:lstStyle/>
          <a:p>
            <a:r>
              <a:rPr lang="de-DE" sz="1800" dirty="0">
                <a:latin typeface="Arial" pitchFamily="34" charset="0"/>
                <a:ea typeface="Arial Unicode MS" pitchFamily="34" charset="-128"/>
                <a:cs typeface="Arial" pitchFamily="34" charset="0"/>
              </a:rPr>
              <a:t>Anschlussgrafiken I</a:t>
            </a:r>
          </a:p>
        </p:txBody>
      </p:sp>
      <p:grpSp>
        <p:nvGrpSpPr>
          <p:cNvPr id="311" name="Gruppieren 310" title="OS wire10"/>
          <p:cNvGrpSpPr/>
          <p:nvPr/>
        </p:nvGrpSpPr>
        <p:grpSpPr>
          <a:xfrm>
            <a:off x="6817659" y="1397605"/>
            <a:ext cx="1397555" cy="287933"/>
            <a:chOff x="4259977" y="778647"/>
            <a:chExt cx="619073" cy="239944"/>
          </a:xfrm>
        </p:grpSpPr>
        <p:sp>
          <p:nvSpPr>
            <p:cNvPr id="312" name="Ellipse 311"/>
            <p:cNvSpPr/>
            <p:nvPr/>
          </p:nvSpPr>
          <p:spPr>
            <a:xfrm>
              <a:off x="4591050" y="778647"/>
              <a:ext cx="288000" cy="23994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lang="de-DE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</a:t>
              </a:r>
            </a:p>
          </p:txBody>
        </p:sp>
        <p:sp>
          <p:nvSpPr>
            <p:cNvPr id="313" name="Textfeld 312"/>
            <p:cNvSpPr txBox="1"/>
            <p:nvPr/>
          </p:nvSpPr>
          <p:spPr>
            <a:xfrm>
              <a:off x="4259977" y="814925"/>
              <a:ext cx="168005" cy="179537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>
              <a:defPPr>
                <a:defRPr lang="de-DE"/>
              </a:defPPr>
              <a:lvl1pPr algn="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Geber</a:t>
              </a:r>
            </a:p>
          </p:txBody>
        </p:sp>
      </p:grpSp>
      <p:grpSp>
        <p:nvGrpSpPr>
          <p:cNvPr id="314" name="Gruppieren 313" title="OS wire11"/>
          <p:cNvGrpSpPr/>
          <p:nvPr/>
        </p:nvGrpSpPr>
        <p:grpSpPr>
          <a:xfrm>
            <a:off x="6823184" y="1821089"/>
            <a:ext cx="1373510" cy="287999"/>
            <a:chOff x="4270628" y="1384194"/>
            <a:chExt cx="608422" cy="192000"/>
          </a:xfrm>
        </p:grpSpPr>
        <p:sp>
          <p:nvSpPr>
            <p:cNvPr id="315" name="Ellipse 314"/>
            <p:cNvSpPr>
              <a:spLocks/>
            </p:cNvSpPr>
            <p:nvPr/>
          </p:nvSpPr>
          <p:spPr>
            <a:xfrm>
              <a:off x="4591050" y="1384194"/>
              <a:ext cx="288000" cy="192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rmAutofit/>
            </a:bodyPr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316" name="Textfeld 315"/>
            <p:cNvSpPr txBox="1"/>
            <p:nvPr/>
          </p:nvSpPr>
          <p:spPr>
            <a:xfrm>
              <a:off x="4270628" y="1420470"/>
              <a:ext cx="157354" cy="143630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>
              <a:defPPr>
                <a:defRPr lang="de-DE"/>
              </a:defPPr>
              <a:lvl1pPr algn="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Motor</a:t>
              </a:r>
            </a:p>
          </p:txBody>
        </p:sp>
      </p:grpSp>
      <p:cxnSp>
        <p:nvCxnSpPr>
          <p:cNvPr id="317" name="Gerade Verbindung 316" title="OS wire1"/>
          <p:cNvCxnSpPr/>
          <p:nvPr userDrawn="1"/>
        </p:nvCxnSpPr>
        <p:spPr>
          <a:xfrm>
            <a:off x="801580" y="621338"/>
            <a:ext cx="188070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uppieren 319" title="OS wire2"/>
          <p:cNvGrpSpPr/>
          <p:nvPr userDrawn="1"/>
        </p:nvGrpSpPr>
        <p:grpSpPr>
          <a:xfrm>
            <a:off x="3391116" y="837313"/>
            <a:ext cx="816509" cy="349290"/>
            <a:chOff x="2560318" y="753245"/>
            <a:chExt cx="361688" cy="349371"/>
          </a:xfrm>
        </p:grpSpPr>
        <p:grpSp>
          <p:nvGrpSpPr>
            <p:cNvPr id="324" name="Gruppieren 323"/>
            <p:cNvGrpSpPr/>
            <p:nvPr/>
          </p:nvGrpSpPr>
          <p:grpSpPr>
            <a:xfrm>
              <a:off x="2824758" y="753245"/>
              <a:ext cx="97248" cy="349371"/>
              <a:chOff x="1011834" y="3068960"/>
              <a:chExt cx="97248" cy="349371"/>
            </a:xfrm>
          </p:grpSpPr>
          <p:cxnSp>
            <p:nvCxnSpPr>
              <p:cNvPr id="326" name="Gerade Verbindung 325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Gerade Verbindung 326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Gerade Verbindung 327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9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330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4680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sp>
          <p:nvSpPr>
            <p:cNvPr id="325" name="Textfeld 324"/>
            <p:cNvSpPr txBox="1"/>
            <p:nvPr/>
          </p:nvSpPr>
          <p:spPr>
            <a:xfrm>
              <a:off x="2560318" y="820208"/>
              <a:ext cx="192432" cy="216584"/>
            </a:xfrm>
            <a:prstGeom prst="rect">
              <a:avLst/>
            </a:prstGeom>
            <a:noFill/>
          </p:spPr>
          <p:txBody>
            <a:bodyPr wrap="none" lIns="0" tIns="46800" rIns="0" rtlCol="0">
              <a:spAutoFit/>
            </a:bodyPr>
            <a:lstStyle/>
            <a:p>
              <a:pPr algn="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Schließer</a:t>
              </a:r>
            </a:p>
          </p:txBody>
        </p:sp>
      </p:grpSp>
      <p:grpSp>
        <p:nvGrpSpPr>
          <p:cNvPr id="331" name="Gruppieren 330" title="OS wire3"/>
          <p:cNvGrpSpPr/>
          <p:nvPr userDrawn="1"/>
        </p:nvGrpSpPr>
        <p:grpSpPr>
          <a:xfrm>
            <a:off x="2741031" y="1279927"/>
            <a:ext cx="1412926" cy="349290"/>
            <a:chOff x="2388479" y="1334023"/>
            <a:chExt cx="625882" cy="349371"/>
          </a:xfrm>
        </p:grpSpPr>
        <p:grpSp>
          <p:nvGrpSpPr>
            <p:cNvPr id="332" name="Gruppieren 331"/>
            <p:cNvGrpSpPr/>
            <p:nvPr/>
          </p:nvGrpSpPr>
          <p:grpSpPr>
            <a:xfrm>
              <a:off x="2824758" y="1334023"/>
              <a:ext cx="189603" cy="349371"/>
              <a:chOff x="919479" y="3068960"/>
              <a:chExt cx="189603" cy="349371"/>
            </a:xfrm>
          </p:grpSpPr>
          <p:cxnSp>
            <p:nvCxnSpPr>
              <p:cNvPr id="334" name="Gerade Verbindung 333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Gerade Verbindung 334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Gerade Verbindung 335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338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339" name="Gerade Verbindung 338"/>
              <p:cNvCxnSpPr/>
              <p:nvPr/>
            </p:nvCxnSpPr>
            <p:spPr>
              <a:xfrm>
                <a:off x="922579" y="3264806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Gerade Verbindung 339"/>
              <p:cNvCxnSpPr/>
              <p:nvPr/>
            </p:nvCxnSpPr>
            <p:spPr>
              <a:xfrm>
                <a:off x="963634" y="3264806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Gerade Verbindung 340"/>
              <p:cNvCxnSpPr/>
              <p:nvPr/>
            </p:nvCxnSpPr>
            <p:spPr>
              <a:xfrm>
                <a:off x="1006785" y="3264806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Gerade Verbindung 341"/>
              <p:cNvCxnSpPr/>
              <p:nvPr/>
            </p:nvCxnSpPr>
            <p:spPr>
              <a:xfrm>
                <a:off x="919479" y="3228806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3" name="Textfeld 332"/>
            <p:cNvSpPr txBox="1"/>
            <p:nvPr/>
          </p:nvSpPr>
          <p:spPr>
            <a:xfrm>
              <a:off x="2388479" y="1400986"/>
              <a:ext cx="364271" cy="21549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Schließer (Taster)</a:t>
              </a:r>
            </a:p>
          </p:txBody>
        </p:sp>
      </p:grpSp>
      <p:grpSp>
        <p:nvGrpSpPr>
          <p:cNvPr id="343" name="Gruppieren 342" title="OS wire4"/>
          <p:cNvGrpSpPr/>
          <p:nvPr userDrawn="1"/>
        </p:nvGrpSpPr>
        <p:grpSpPr>
          <a:xfrm>
            <a:off x="3549547" y="1773200"/>
            <a:ext cx="758320" cy="349290"/>
            <a:chOff x="2625646" y="1916042"/>
            <a:chExt cx="335912" cy="349371"/>
          </a:xfrm>
        </p:grpSpPr>
        <p:grpSp>
          <p:nvGrpSpPr>
            <p:cNvPr id="344" name="Gruppieren 343"/>
            <p:cNvGrpSpPr/>
            <p:nvPr/>
          </p:nvGrpSpPr>
          <p:grpSpPr>
            <a:xfrm>
              <a:off x="2824758" y="1916042"/>
              <a:ext cx="136800" cy="349371"/>
              <a:chOff x="2325531" y="3796476"/>
              <a:chExt cx="136800" cy="349371"/>
            </a:xfrm>
          </p:grpSpPr>
          <p:cxnSp>
            <p:nvCxnSpPr>
              <p:cNvPr id="346" name="Gerade Verbindung 345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Gerade Verbindung 346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350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351" name="Gerade Verbindung 350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Textfeld 344"/>
            <p:cNvSpPr txBox="1"/>
            <p:nvPr/>
          </p:nvSpPr>
          <p:spPr>
            <a:xfrm>
              <a:off x="2625646" y="1983005"/>
              <a:ext cx="127104" cy="21549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Öffner</a:t>
              </a:r>
            </a:p>
          </p:txBody>
        </p:sp>
      </p:grpSp>
      <p:grpSp>
        <p:nvGrpSpPr>
          <p:cNvPr id="352" name="Gruppieren 351" title="OS wire5"/>
          <p:cNvGrpSpPr/>
          <p:nvPr userDrawn="1"/>
        </p:nvGrpSpPr>
        <p:grpSpPr>
          <a:xfrm>
            <a:off x="2880696" y="2205148"/>
            <a:ext cx="1419080" cy="349290"/>
            <a:chOff x="2453806" y="2436588"/>
            <a:chExt cx="628608" cy="349371"/>
          </a:xfrm>
        </p:grpSpPr>
        <p:grpSp>
          <p:nvGrpSpPr>
            <p:cNvPr id="353" name="Gruppieren 352"/>
            <p:cNvGrpSpPr/>
            <p:nvPr/>
          </p:nvGrpSpPr>
          <p:grpSpPr>
            <a:xfrm>
              <a:off x="2824758" y="2436588"/>
              <a:ext cx="257656" cy="349371"/>
              <a:chOff x="251520" y="1628800"/>
              <a:chExt cx="257656" cy="349371"/>
            </a:xfrm>
          </p:grpSpPr>
          <p:grpSp>
            <p:nvGrpSpPr>
              <p:cNvPr id="355" name="Gruppieren 354"/>
              <p:cNvGrpSpPr/>
              <p:nvPr/>
            </p:nvGrpSpPr>
            <p:grpSpPr>
              <a:xfrm>
                <a:off x="372376" y="1628800"/>
                <a:ext cx="136800" cy="349371"/>
                <a:chOff x="2325531" y="3796476"/>
                <a:chExt cx="136800" cy="349371"/>
              </a:xfrm>
            </p:grpSpPr>
            <p:cxnSp>
              <p:nvCxnSpPr>
                <p:cNvPr id="361" name="Gerade Verbindung 360"/>
                <p:cNvCxnSpPr/>
                <p:nvPr/>
              </p:nvCxnSpPr>
              <p:spPr>
                <a:xfrm>
                  <a:off x="2360099" y="3838189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Gerade Verbindung 361"/>
                <p:cNvCxnSpPr/>
                <p:nvPr/>
              </p:nvCxnSpPr>
              <p:spPr>
                <a:xfrm flipH="1">
                  <a:off x="2359752" y="4033449"/>
                  <a:ext cx="347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Gerade Verbindung 362"/>
                <p:cNvCxnSpPr/>
                <p:nvPr/>
              </p:nvCxnSpPr>
              <p:spPr>
                <a:xfrm rot="3600000">
                  <a:off x="2347131" y="3895631"/>
                  <a:ext cx="93600" cy="1368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620" y="410012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sp>
              <p:nvSpPr>
                <p:cNvPr id="365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273" y="37964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cxnSp>
              <p:nvCxnSpPr>
                <p:cNvPr id="366" name="Gerade Verbindung 365"/>
                <p:cNvCxnSpPr/>
                <p:nvPr/>
              </p:nvCxnSpPr>
              <p:spPr>
                <a:xfrm>
                  <a:off x="2346102" y="3914006"/>
                  <a:ext cx="104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6" name="Gerade Verbindung 355"/>
              <p:cNvCxnSpPr/>
              <p:nvPr/>
            </p:nvCxnSpPr>
            <p:spPr>
              <a:xfrm>
                <a:off x="254620" y="1808816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Gerade Verbindung 356"/>
              <p:cNvCxnSpPr/>
              <p:nvPr/>
            </p:nvCxnSpPr>
            <p:spPr>
              <a:xfrm>
                <a:off x="295675" y="1808816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Gerade Verbindung 357"/>
              <p:cNvCxnSpPr/>
              <p:nvPr/>
            </p:nvCxnSpPr>
            <p:spPr>
              <a:xfrm>
                <a:off x="338826" y="1808816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Gerade Verbindung 358"/>
              <p:cNvCxnSpPr/>
              <p:nvPr/>
            </p:nvCxnSpPr>
            <p:spPr>
              <a:xfrm>
                <a:off x="251520" y="1772816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Gerade Verbindung 359"/>
              <p:cNvCxnSpPr/>
              <p:nvPr/>
            </p:nvCxnSpPr>
            <p:spPr>
              <a:xfrm>
                <a:off x="381250" y="1809109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Textfeld 353"/>
            <p:cNvSpPr txBox="1"/>
            <p:nvPr/>
          </p:nvSpPr>
          <p:spPr>
            <a:xfrm>
              <a:off x="2453806" y="2503551"/>
              <a:ext cx="298944" cy="21549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Öffner (Taster)</a:t>
              </a:r>
            </a:p>
          </p:txBody>
        </p:sp>
      </p:grpSp>
      <p:grpSp>
        <p:nvGrpSpPr>
          <p:cNvPr id="367" name="Gruppieren 366" title="OS wire6"/>
          <p:cNvGrpSpPr/>
          <p:nvPr userDrawn="1"/>
        </p:nvGrpSpPr>
        <p:grpSpPr>
          <a:xfrm>
            <a:off x="2630884" y="2647762"/>
            <a:ext cx="1635583" cy="349290"/>
            <a:chOff x="2370017" y="3126552"/>
            <a:chExt cx="724512" cy="349371"/>
          </a:xfrm>
        </p:grpSpPr>
        <p:sp>
          <p:nvSpPr>
            <p:cNvPr id="368" name="Textfeld 367"/>
            <p:cNvSpPr txBox="1"/>
            <p:nvPr/>
          </p:nvSpPr>
          <p:spPr>
            <a:xfrm>
              <a:off x="2370017" y="3193515"/>
              <a:ext cx="382733" cy="21549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Not-Aus (1-phasig)</a:t>
              </a:r>
            </a:p>
          </p:txBody>
        </p:sp>
        <p:grpSp>
          <p:nvGrpSpPr>
            <p:cNvPr id="369" name="Gruppieren 368"/>
            <p:cNvGrpSpPr/>
            <p:nvPr/>
          </p:nvGrpSpPr>
          <p:grpSpPr>
            <a:xfrm>
              <a:off x="2824758" y="3126552"/>
              <a:ext cx="269771" cy="349371"/>
              <a:chOff x="3429516" y="3126552"/>
              <a:chExt cx="269771" cy="349371"/>
            </a:xfrm>
          </p:grpSpPr>
          <p:cxnSp>
            <p:nvCxnSpPr>
              <p:cNvPr id="370" name="Gerade Verbindung 369"/>
              <p:cNvCxnSpPr/>
              <p:nvPr/>
            </p:nvCxnSpPr>
            <p:spPr>
              <a:xfrm>
                <a:off x="3435792" y="3319223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Gerade Verbindung 370"/>
              <p:cNvCxnSpPr/>
              <p:nvPr/>
            </p:nvCxnSpPr>
            <p:spPr>
              <a:xfrm>
                <a:off x="3519998" y="3319223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Gerade Verbindung 371"/>
              <p:cNvCxnSpPr/>
              <p:nvPr/>
            </p:nvCxnSpPr>
            <p:spPr>
              <a:xfrm>
                <a:off x="3432692" y="3283223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uppieren 372"/>
              <p:cNvGrpSpPr/>
              <p:nvPr/>
            </p:nvGrpSpPr>
            <p:grpSpPr>
              <a:xfrm>
                <a:off x="3562487" y="3126552"/>
                <a:ext cx="136800" cy="349371"/>
                <a:chOff x="2325531" y="3796476"/>
                <a:chExt cx="136800" cy="349371"/>
              </a:xfrm>
            </p:grpSpPr>
            <p:cxnSp>
              <p:nvCxnSpPr>
                <p:cNvPr id="379" name="Gerade Verbindung 378"/>
                <p:cNvCxnSpPr/>
                <p:nvPr/>
              </p:nvCxnSpPr>
              <p:spPr>
                <a:xfrm>
                  <a:off x="2360099" y="3838189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Gerade Verbindung 379"/>
                <p:cNvCxnSpPr/>
                <p:nvPr/>
              </p:nvCxnSpPr>
              <p:spPr>
                <a:xfrm flipH="1">
                  <a:off x="2359752" y="4033449"/>
                  <a:ext cx="347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Gerade Verbindung 380"/>
                <p:cNvCxnSpPr/>
                <p:nvPr/>
              </p:nvCxnSpPr>
              <p:spPr>
                <a:xfrm rot="3600000">
                  <a:off x="2347131" y="3895631"/>
                  <a:ext cx="93600" cy="1368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2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620" y="410012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sp>
              <p:nvSpPr>
                <p:cNvPr id="383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273" y="37964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cxnSp>
              <p:nvCxnSpPr>
                <p:cNvPr id="384" name="Gerade Verbindung 383"/>
                <p:cNvCxnSpPr/>
                <p:nvPr/>
              </p:nvCxnSpPr>
              <p:spPr>
                <a:xfrm>
                  <a:off x="2346102" y="3914006"/>
                  <a:ext cx="104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Gerade Verbindung 373"/>
              <p:cNvCxnSpPr/>
              <p:nvPr/>
            </p:nvCxnSpPr>
            <p:spPr>
              <a:xfrm>
                <a:off x="3429516" y="3288471"/>
                <a:ext cx="3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3429517" y="3351015"/>
                <a:ext cx="3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Gerade Verbindung 375"/>
              <p:cNvCxnSpPr/>
              <p:nvPr/>
            </p:nvCxnSpPr>
            <p:spPr>
              <a:xfrm>
                <a:off x="3564008" y="3319265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3468914" y="3320737"/>
                <a:ext cx="32968" cy="32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 flipH="1">
                <a:off x="3492443" y="3318356"/>
                <a:ext cx="33379" cy="33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5" name="Gruppieren 384" title="OS wire7"/>
          <p:cNvGrpSpPr/>
          <p:nvPr userDrawn="1"/>
        </p:nvGrpSpPr>
        <p:grpSpPr>
          <a:xfrm>
            <a:off x="2305768" y="3141035"/>
            <a:ext cx="2019673" cy="349290"/>
            <a:chOff x="2370017" y="3816516"/>
            <a:chExt cx="894652" cy="349371"/>
          </a:xfrm>
        </p:grpSpPr>
        <p:sp>
          <p:nvSpPr>
            <p:cNvPr id="386" name="Textfeld 385"/>
            <p:cNvSpPr txBox="1"/>
            <p:nvPr/>
          </p:nvSpPr>
          <p:spPr>
            <a:xfrm>
              <a:off x="2370017" y="3883479"/>
              <a:ext cx="382733" cy="21549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Not-Aus (2-phasig)</a:t>
              </a:r>
            </a:p>
          </p:txBody>
        </p:sp>
        <p:grpSp>
          <p:nvGrpSpPr>
            <p:cNvPr id="387" name="Gruppieren 386"/>
            <p:cNvGrpSpPr/>
            <p:nvPr/>
          </p:nvGrpSpPr>
          <p:grpSpPr>
            <a:xfrm>
              <a:off x="2824758" y="3816516"/>
              <a:ext cx="439911" cy="349371"/>
              <a:chOff x="3344446" y="3816516"/>
              <a:chExt cx="439911" cy="349371"/>
            </a:xfrm>
          </p:grpSpPr>
          <p:cxnSp>
            <p:nvCxnSpPr>
              <p:cNvPr id="388" name="Gerade Verbindung 387"/>
              <p:cNvCxnSpPr/>
              <p:nvPr/>
            </p:nvCxnSpPr>
            <p:spPr>
              <a:xfrm>
                <a:off x="3350722" y="4009187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3434928" y="4009187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Gerade Verbindung 389"/>
              <p:cNvCxnSpPr/>
              <p:nvPr/>
            </p:nvCxnSpPr>
            <p:spPr>
              <a:xfrm>
                <a:off x="3347622" y="3973187"/>
                <a:ext cx="0" cy="72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1" name="Gruppieren 390"/>
              <p:cNvGrpSpPr/>
              <p:nvPr/>
            </p:nvGrpSpPr>
            <p:grpSpPr>
              <a:xfrm>
                <a:off x="3467454" y="3816516"/>
                <a:ext cx="136800" cy="349371"/>
                <a:chOff x="2325531" y="3796476"/>
                <a:chExt cx="136800" cy="349371"/>
              </a:xfrm>
            </p:grpSpPr>
            <p:cxnSp>
              <p:nvCxnSpPr>
                <p:cNvPr id="408" name="Gerade Verbindung 407"/>
                <p:cNvCxnSpPr/>
                <p:nvPr/>
              </p:nvCxnSpPr>
              <p:spPr>
                <a:xfrm>
                  <a:off x="2360099" y="3838189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Gerade Verbindung 408"/>
                <p:cNvCxnSpPr/>
                <p:nvPr/>
              </p:nvCxnSpPr>
              <p:spPr>
                <a:xfrm flipH="1">
                  <a:off x="2359752" y="4033449"/>
                  <a:ext cx="347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Gerade Verbindung 409"/>
                <p:cNvCxnSpPr/>
                <p:nvPr/>
              </p:nvCxnSpPr>
              <p:spPr>
                <a:xfrm rot="3600000">
                  <a:off x="2347131" y="3895631"/>
                  <a:ext cx="93600" cy="1368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1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620" y="410012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sp>
              <p:nvSpPr>
                <p:cNvPr id="412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273" y="37964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cxnSp>
              <p:nvCxnSpPr>
                <p:cNvPr id="413" name="Gerade Verbindung 412"/>
                <p:cNvCxnSpPr/>
                <p:nvPr/>
              </p:nvCxnSpPr>
              <p:spPr>
                <a:xfrm>
                  <a:off x="2346102" y="3914006"/>
                  <a:ext cx="104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2" name="Gerade Verbindung 391"/>
              <p:cNvCxnSpPr/>
              <p:nvPr/>
            </p:nvCxnSpPr>
            <p:spPr>
              <a:xfrm>
                <a:off x="3344446" y="3978435"/>
                <a:ext cx="3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Gerade Verbindung 392"/>
              <p:cNvCxnSpPr/>
              <p:nvPr/>
            </p:nvCxnSpPr>
            <p:spPr>
              <a:xfrm>
                <a:off x="3344447" y="4040979"/>
                <a:ext cx="32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Gerade Verbindung 393"/>
              <p:cNvCxnSpPr/>
              <p:nvPr/>
            </p:nvCxnSpPr>
            <p:spPr>
              <a:xfrm>
                <a:off x="3478938" y="4009229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Gerade Verbindung 394"/>
              <p:cNvCxnSpPr/>
              <p:nvPr/>
            </p:nvCxnSpPr>
            <p:spPr>
              <a:xfrm>
                <a:off x="3527646" y="4009229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Gerade Verbindung 395"/>
              <p:cNvCxnSpPr/>
              <p:nvPr/>
            </p:nvCxnSpPr>
            <p:spPr>
              <a:xfrm>
                <a:off x="3569578" y="4009229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Gerade Verbindung 396"/>
              <p:cNvCxnSpPr/>
              <p:nvPr/>
            </p:nvCxnSpPr>
            <p:spPr>
              <a:xfrm>
                <a:off x="3609554" y="4009229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Gerade Verbindung 397"/>
              <p:cNvCxnSpPr/>
              <p:nvPr/>
            </p:nvCxnSpPr>
            <p:spPr>
              <a:xfrm>
                <a:off x="3653564" y="4009271"/>
                <a:ext cx="3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9" name="Gruppieren 398"/>
              <p:cNvGrpSpPr/>
              <p:nvPr/>
            </p:nvGrpSpPr>
            <p:grpSpPr>
              <a:xfrm>
                <a:off x="3647557" y="3816516"/>
                <a:ext cx="136800" cy="349371"/>
                <a:chOff x="2325531" y="3796476"/>
                <a:chExt cx="136800" cy="349371"/>
              </a:xfrm>
            </p:grpSpPr>
            <p:cxnSp>
              <p:nvCxnSpPr>
                <p:cNvPr id="402" name="Gerade Verbindung 401"/>
                <p:cNvCxnSpPr/>
                <p:nvPr/>
              </p:nvCxnSpPr>
              <p:spPr>
                <a:xfrm>
                  <a:off x="2360099" y="3838189"/>
                  <a:ext cx="0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Gerade Verbindung 402"/>
                <p:cNvCxnSpPr/>
                <p:nvPr/>
              </p:nvCxnSpPr>
              <p:spPr>
                <a:xfrm flipH="1">
                  <a:off x="2359752" y="4033449"/>
                  <a:ext cx="347" cy="720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Gerade Verbindung 403"/>
                <p:cNvCxnSpPr/>
                <p:nvPr/>
              </p:nvCxnSpPr>
              <p:spPr>
                <a:xfrm rot="3600000">
                  <a:off x="2347131" y="3895631"/>
                  <a:ext cx="93600" cy="1368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5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620" y="4100128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sp>
              <p:nvSpPr>
                <p:cNvPr id="406" name="Oval 251"/>
                <p:cNvSpPr>
                  <a:spLocks noChangeArrowheads="1"/>
                </p:cNvSpPr>
                <p:nvPr/>
              </p:nvSpPr>
              <p:spPr bwMode="auto">
                <a:xfrm flipV="1">
                  <a:off x="2339273" y="3796476"/>
                  <a:ext cx="45719" cy="45719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/>
                  <a:endParaRPr lang="de-DE" altLang="de-DE" sz="1800"/>
                </a:p>
              </p:txBody>
            </p:sp>
            <p:cxnSp>
              <p:nvCxnSpPr>
                <p:cNvPr id="407" name="Gerade Verbindung 406"/>
                <p:cNvCxnSpPr/>
                <p:nvPr/>
              </p:nvCxnSpPr>
              <p:spPr>
                <a:xfrm>
                  <a:off x="2346102" y="3914006"/>
                  <a:ext cx="10440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Gerade Verbindung 399"/>
              <p:cNvCxnSpPr/>
              <p:nvPr/>
            </p:nvCxnSpPr>
            <p:spPr>
              <a:xfrm>
                <a:off x="3383844" y="4010701"/>
                <a:ext cx="32968" cy="329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 flipH="1">
                <a:off x="3407373" y="4008320"/>
                <a:ext cx="33379" cy="33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uppieren 413" title="OS wire8"/>
          <p:cNvGrpSpPr/>
          <p:nvPr userDrawn="1"/>
        </p:nvGrpSpPr>
        <p:grpSpPr>
          <a:xfrm>
            <a:off x="2093679" y="3644974"/>
            <a:ext cx="2283428" cy="215444"/>
            <a:chOff x="2158413" y="4503854"/>
            <a:chExt cx="1011487" cy="215494"/>
          </a:xfrm>
        </p:grpSpPr>
        <p:sp>
          <p:nvSpPr>
            <p:cNvPr id="415" name="Rechteck 414"/>
            <p:cNvSpPr/>
            <p:nvPr/>
          </p:nvSpPr>
          <p:spPr>
            <a:xfrm>
              <a:off x="2809900" y="4521576"/>
              <a:ext cx="36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416" name="Textfeld 415"/>
            <p:cNvSpPr txBox="1"/>
            <p:nvPr/>
          </p:nvSpPr>
          <p:spPr>
            <a:xfrm>
              <a:off x="2158413" y="4503854"/>
              <a:ext cx="594337" cy="215494"/>
            </a:xfrm>
            <a:prstGeom prst="rect">
              <a:avLst/>
            </a:prstGeom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Relais / Schütz / Verbraucher</a:t>
              </a:r>
            </a:p>
          </p:txBody>
        </p:sp>
      </p:grpSp>
      <p:grpSp>
        <p:nvGrpSpPr>
          <p:cNvPr id="417" name="Gruppieren 416" title="OS wire9"/>
          <p:cNvGrpSpPr/>
          <p:nvPr userDrawn="1"/>
        </p:nvGrpSpPr>
        <p:grpSpPr>
          <a:xfrm>
            <a:off x="6567886" y="981875"/>
            <a:ext cx="1543594" cy="215444"/>
            <a:chOff x="2323152" y="5045265"/>
            <a:chExt cx="683764" cy="215494"/>
          </a:xfrm>
        </p:grpSpPr>
        <p:grpSp>
          <p:nvGrpSpPr>
            <p:cNvPr id="418" name="Gruppieren 417"/>
            <p:cNvGrpSpPr/>
            <p:nvPr/>
          </p:nvGrpSpPr>
          <p:grpSpPr>
            <a:xfrm>
              <a:off x="2826916" y="5062987"/>
              <a:ext cx="180000" cy="180000"/>
              <a:chOff x="323528" y="2695482"/>
              <a:chExt cx="180000" cy="180000"/>
            </a:xfrm>
          </p:grpSpPr>
          <p:sp>
            <p:nvSpPr>
              <p:cNvPr id="420" name="Ellipse 419"/>
              <p:cNvSpPr/>
              <p:nvPr/>
            </p:nvSpPr>
            <p:spPr>
              <a:xfrm>
                <a:off x="323528" y="2695482"/>
                <a:ext cx="180000" cy="180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" rtlCol="0" anchor="ctr"/>
              <a:lstStyle/>
              <a:p>
                <a:pPr algn="ctr"/>
                <a:endParaRPr lang="de-DE" sz="1800"/>
              </a:p>
            </p:txBody>
          </p:sp>
          <p:cxnSp>
            <p:nvCxnSpPr>
              <p:cNvPr id="421" name="Gerade Verbindung 420"/>
              <p:cNvCxnSpPr>
                <a:stCxn id="420" idx="1"/>
                <a:endCxn id="420" idx="5"/>
              </p:cNvCxnSpPr>
              <p:nvPr/>
            </p:nvCxnSpPr>
            <p:spPr>
              <a:xfrm>
                <a:off x="349888" y="2721842"/>
                <a:ext cx="127280" cy="1272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Gerade Verbindung 421"/>
              <p:cNvCxnSpPr>
                <a:stCxn id="420" idx="7"/>
                <a:endCxn id="420" idx="3"/>
              </p:cNvCxnSpPr>
              <p:nvPr/>
            </p:nvCxnSpPr>
            <p:spPr>
              <a:xfrm flipH="1">
                <a:off x="349888" y="2721842"/>
                <a:ext cx="127280" cy="1272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9" name="Textfeld 418"/>
            <p:cNvSpPr txBox="1"/>
            <p:nvPr/>
          </p:nvSpPr>
          <p:spPr>
            <a:xfrm>
              <a:off x="2323152" y="5045265"/>
              <a:ext cx="429598" cy="21549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>
              <a:defPPr>
                <a:defRPr lang="de-DE"/>
              </a:defPPr>
              <a:lvl1pPr algn="r">
                <a:defRPr sz="5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Lampe / Verbraucher</a:t>
              </a:r>
            </a:p>
          </p:txBody>
        </p:sp>
      </p:grpSp>
      <p:grpSp>
        <p:nvGrpSpPr>
          <p:cNvPr id="423" name="Gruppieren 422" title="OS wire13"/>
          <p:cNvGrpSpPr/>
          <p:nvPr userDrawn="1"/>
        </p:nvGrpSpPr>
        <p:grpSpPr>
          <a:xfrm>
            <a:off x="6321984" y="2205148"/>
            <a:ext cx="2049827" cy="404731"/>
            <a:chOff x="4088139" y="2531034"/>
            <a:chExt cx="908009" cy="404825"/>
          </a:xfrm>
        </p:grpSpPr>
        <p:grpSp>
          <p:nvGrpSpPr>
            <p:cNvPr id="424" name="Gruppieren 423"/>
            <p:cNvGrpSpPr/>
            <p:nvPr/>
          </p:nvGrpSpPr>
          <p:grpSpPr>
            <a:xfrm>
              <a:off x="4567808" y="2531034"/>
              <a:ext cx="428340" cy="404825"/>
              <a:chOff x="4577804" y="4413460"/>
              <a:chExt cx="428340" cy="404825"/>
            </a:xfrm>
          </p:grpSpPr>
          <p:sp>
            <p:nvSpPr>
              <p:cNvPr id="426" name="Ellipse 425"/>
              <p:cNvSpPr/>
              <p:nvPr/>
            </p:nvSpPr>
            <p:spPr>
              <a:xfrm>
                <a:off x="4648611" y="4468503"/>
                <a:ext cx="288000" cy="28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rmAutofit/>
              </a:bodyPr>
              <a:lstStyle/>
              <a:p>
                <a:pPr algn="ctr"/>
                <a:r>
                  <a:rPr lang="de-DE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</p:txBody>
          </p:sp>
          <p:sp>
            <p:nvSpPr>
              <p:cNvPr id="427" name="Bogen 426"/>
              <p:cNvSpPr/>
              <p:nvPr/>
            </p:nvSpPr>
            <p:spPr>
              <a:xfrm rot="13500000">
                <a:off x="4602200" y="4408114"/>
                <a:ext cx="398598" cy="40929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428" name="Bogen 427"/>
              <p:cNvSpPr/>
              <p:nvPr/>
            </p:nvSpPr>
            <p:spPr>
              <a:xfrm rot="2700000">
                <a:off x="4583150" y="4414341"/>
                <a:ext cx="398598" cy="409290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  <p:sp>
          <p:nvSpPr>
            <p:cNvPr id="425" name="Textfeld 424"/>
            <p:cNvSpPr txBox="1"/>
            <p:nvPr/>
          </p:nvSpPr>
          <p:spPr>
            <a:xfrm>
              <a:off x="4088139" y="2625724"/>
              <a:ext cx="339845" cy="215494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>
              <a:defPPr>
                <a:defRPr lang="de-DE"/>
              </a:defPPr>
              <a:lvl1pPr algn="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Elektr. Bremse</a:t>
              </a:r>
            </a:p>
          </p:txBody>
        </p:sp>
      </p:grpSp>
      <p:grpSp>
        <p:nvGrpSpPr>
          <p:cNvPr id="429" name="Gruppieren 428" title="OS wire14"/>
          <p:cNvGrpSpPr/>
          <p:nvPr userDrawn="1"/>
        </p:nvGrpSpPr>
        <p:grpSpPr>
          <a:xfrm>
            <a:off x="6294690" y="2778191"/>
            <a:ext cx="1914559" cy="290853"/>
            <a:chOff x="4001510" y="3161507"/>
            <a:chExt cx="848090" cy="290920"/>
          </a:xfrm>
        </p:grpSpPr>
        <p:sp>
          <p:nvSpPr>
            <p:cNvPr id="430" name="Textfeld 429"/>
            <p:cNvSpPr txBox="1"/>
            <p:nvPr/>
          </p:nvSpPr>
          <p:spPr>
            <a:xfrm>
              <a:off x="4001510" y="3199245"/>
              <a:ext cx="426474" cy="215494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>
              <a:defPPr>
                <a:defRPr lang="de-DE"/>
              </a:defPPr>
              <a:lvl1pPr algn="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Sicherung (2-polig)</a:t>
              </a:r>
            </a:p>
          </p:txBody>
        </p:sp>
        <p:grpSp>
          <p:nvGrpSpPr>
            <p:cNvPr id="431" name="Gruppieren 430"/>
            <p:cNvGrpSpPr/>
            <p:nvPr/>
          </p:nvGrpSpPr>
          <p:grpSpPr>
            <a:xfrm>
              <a:off x="4581007" y="3161507"/>
              <a:ext cx="268593" cy="290920"/>
              <a:chOff x="2652807" y="2634024"/>
              <a:chExt cx="268593" cy="290920"/>
            </a:xfrm>
          </p:grpSpPr>
          <p:sp>
            <p:nvSpPr>
              <p:cNvPr id="432" name="Rechteck 431"/>
              <p:cNvSpPr/>
              <p:nvPr/>
            </p:nvSpPr>
            <p:spPr>
              <a:xfrm rot="5400000">
                <a:off x="2732400" y="2733024"/>
                <a:ext cx="288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  <p:sp>
            <p:nvSpPr>
              <p:cNvPr id="433" name="Rechteck 432"/>
              <p:cNvSpPr/>
              <p:nvPr/>
            </p:nvSpPr>
            <p:spPr>
              <a:xfrm rot="5400000">
                <a:off x="2553807" y="2735944"/>
                <a:ext cx="288000" cy="9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1800"/>
              </a:p>
            </p:txBody>
          </p:sp>
        </p:grpSp>
      </p:grpSp>
      <p:grpSp>
        <p:nvGrpSpPr>
          <p:cNvPr id="434" name="Gruppieren 433" title="OS wire15"/>
          <p:cNvGrpSpPr/>
          <p:nvPr userDrawn="1"/>
        </p:nvGrpSpPr>
        <p:grpSpPr>
          <a:xfrm>
            <a:off x="7136486" y="3210338"/>
            <a:ext cx="1063308" cy="290653"/>
            <a:chOff x="4290513" y="3719734"/>
            <a:chExt cx="471012" cy="290720"/>
          </a:xfrm>
        </p:grpSpPr>
        <p:grpSp>
          <p:nvGrpSpPr>
            <p:cNvPr id="435" name="Gruppieren 434"/>
            <p:cNvGrpSpPr/>
            <p:nvPr/>
          </p:nvGrpSpPr>
          <p:grpSpPr>
            <a:xfrm>
              <a:off x="4581525" y="3719734"/>
              <a:ext cx="180000" cy="290720"/>
              <a:chOff x="3475428" y="2165093"/>
              <a:chExt cx="180000" cy="29072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3566139" y="2165093"/>
                <a:ext cx="0" cy="2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3475428" y="2385174"/>
                <a:ext cx="18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3528971" y="2455813"/>
                <a:ext cx="7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Gerade Verbindung 439"/>
              <p:cNvCxnSpPr/>
              <p:nvPr/>
            </p:nvCxnSpPr>
            <p:spPr>
              <a:xfrm>
                <a:off x="3503546" y="2420888"/>
                <a:ext cx="126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6" name="Textfeld 435"/>
            <p:cNvSpPr txBox="1"/>
            <p:nvPr/>
          </p:nvSpPr>
          <p:spPr>
            <a:xfrm>
              <a:off x="4290513" y="3757372"/>
              <a:ext cx="137471" cy="215494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>
              <a:defPPr>
                <a:defRPr lang="de-DE"/>
              </a:defPPr>
              <a:lvl1pPr algn="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Erde</a:t>
              </a:r>
            </a:p>
          </p:txBody>
        </p:sp>
      </p:grpSp>
      <p:grpSp>
        <p:nvGrpSpPr>
          <p:cNvPr id="441" name="Gruppieren 440" title="OS wire16"/>
          <p:cNvGrpSpPr/>
          <p:nvPr userDrawn="1"/>
        </p:nvGrpSpPr>
        <p:grpSpPr>
          <a:xfrm>
            <a:off x="6493881" y="3644974"/>
            <a:ext cx="1519448" cy="287933"/>
            <a:chOff x="4001510" y="4513716"/>
            <a:chExt cx="673068" cy="288000"/>
          </a:xfrm>
        </p:grpSpPr>
        <p:sp>
          <p:nvSpPr>
            <p:cNvPr id="442" name="Rechteck 441"/>
            <p:cNvSpPr/>
            <p:nvPr/>
          </p:nvSpPr>
          <p:spPr>
            <a:xfrm rot="5400000">
              <a:off x="4485578" y="4612716"/>
              <a:ext cx="288000" cy="9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sp>
          <p:nvSpPr>
            <p:cNvPr id="443" name="Textfeld 442"/>
            <p:cNvSpPr txBox="1"/>
            <p:nvPr/>
          </p:nvSpPr>
          <p:spPr>
            <a:xfrm>
              <a:off x="4001510" y="4549994"/>
              <a:ext cx="426474" cy="215494"/>
            </a:xfrm>
            <a:prstGeom prst="rect">
              <a:avLst/>
            </a:prstGeom>
            <a:noFill/>
          </p:spPr>
          <p:txBody>
            <a:bodyPr wrap="none" rIns="0" rtlCol="0">
              <a:spAutoFit/>
            </a:bodyPr>
            <a:lstStyle>
              <a:defPPr>
                <a:defRPr lang="de-DE"/>
              </a:defPPr>
              <a:lvl1pPr algn="r"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de-DE" sz="800" dirty="0"/>
                <a:t>Sicherung (1-polig)</a:t>
              </a:r>
            </a:p>
          </p:txBody>
        </p:sp>
      </p:grpSp>
      <p:grpSp>
        <p:nvGrpSpPr>
          <p:cNvPr id="444" name="Gruppieren 443" title="OS wire17"/>
          <p:cNvGrpSpPr/>
          <p:nvPr userDrawn="1"/>
        </p:nvGrpSpPr>
        <p:grpSpPr>
          <a:xfrm>
            <a:off x="81362" y="4615817"/>
            <a:ext cx="2031746" cy="1332879"/>
            <a:chOff x="5534575" y="94449"/>
            <a:chExt cx="900000" cy="1333188"/>
          </a:xfrm>
        </p:grpSpPr>
        <p:sp>
          <p:nvSpPr>
            <p:cNvPr id="445" name="Rechteck 444"/>
            <p:cNvSpPr/>
            <p:nvPr/>
          </p:nvSpPr>
          <p:spPr>
            <a:xfrm>
              <a:off x="5534575" y="129995"/>
              <a:ext cx="900000" cy="1260000"/>
            </a:xfrm>
            <a:prstGeom prst="rect">
              <a:avLst/>
            </a:prstGeom>
            <a:solidFill>
              <a:srgbClr val="A6C7D5"/>
            </a:solidFill>
            <a:ln>
              <a:solidFill>
                <a:srgbClr val="005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rgbClr val="0037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Komponenten-name</a:t>
              </a:r>
            </a:p>
          </p:txBody>
        </p:sp>
        <p:grpSp>
          <p:nvGrpSpPr>
            <p:cNvPr id="446" name="Gruppieren 445"/>
            <p:cNvGrpSpPr/>
            <p:nvPr/>
          </p:nvGrpSpPr>
          <p:grpSpPr>
            <a:xfrm>
              <a:off x="5660904" y="1176195"/>
              <a:ext cx="107364" cy="251442"/>
              <a:chOff x="5100408" y="3610186"/>
              <a:chExt cx="107364" cy="251442"/>
            </a:xfrm>
          </p:grpSpPr>
          <p:sp>
            <p:nvSpPr>
              <p:cNvPr id="460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61" name="Textfeld 460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47" name="Gruppieren 446"/>
            <p:cNvGrpSpPr/>
            <p:nvPr/>
          </p:nvGrpSpPr>
          <p:grpSpPr>
            <a:xfrm>
              <a:off x="6020840" y="1176195"/>
              <a:ext cx="107364" cy="251442"/>
              <a:chOff x="5100408" y="3610186"/>
              <a:chExt cx="107364" cy="251442"/>
            </a:xfrm>
          </p:grpSpPr>
          <p:sp>
            <p:nvSpPr>
              <p:cNvPr id="458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59" name="Textfeld 458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448" name="Gruppieren 447"/>
            <p:cNvGrpSpPr/>
            <p:nvPr/>
          </p:nvGrpSpPr>
          <p:grpSpPr>
            <a:xfrm>
              <a:off x="5840840" y="1176195"/>
              <a:ext cx="107364" cy="251442"/>
              <a:chOff x="5100408" y="3610186"/>
              <a:chExt cx="107364" cy="251442"/>
            </a:xfrm>
          </p:grpSpPr>
          <p:sp>
            <p:nvSpPr>
              <p:cNvPr id="456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57" name="Textfeld 456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49" name="Gruppieren 448"/>
            <p:cNvGrpSpPr/>
            <p:nvPr/>
          </p:nvGrpSpPr>
          <p:grpSpPr>
            <a:xfrm>
              <a:off x="6200840" y="1176195"/>
              <a:ext cx="107364" cy="251442"/>
              <a:chOff x="5100408" y="3610186"/>
              <a:chExt cx="107364" cy="251442"/>
            </a:xfrm>
          </p:grpSpPr>
          <p:sp>
            <p:nvSpPr>
              <p:cNvPr id="454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55" name="Textfeld 454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450" name="Oval 251"/>
            <p:cNvSpPr>
              <a:spLocks noChangeArrowheads="1"/>
            </p:cNvSpPr>
            <p:nvPr/>
          </p:nvSpPr>
          <p:spPr bwMode="auto">
            <a:xfrm>
              <a:off x="5678837" y="94449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451" name="Oval 251"/>
            <p:cNvSpPr>
              <a:spLocks noChangeArrowheads="1"/>
            </p:cNvSpPr>
            <p:nvPr/>
          </p:nvSpPr>
          <p:spPr bwMode="auto">
            <a:xfrm>
              <a:off x="5858773" y="94449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452" name="Textfeld 451"/>
            <p:cNvSpPr txBox="1"/>
            <p:nvPr/>
          </p:nvSpPr>
          <p:spPr>
            <a:xfrm>
              <a:off x="5646912" y="131967"/>
              <a:ext cx="133637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L+</a:t>
              </a:r>
            </a:p>
          </p:txBody>
        </p:sp>
        <p:sp>
          <p:nvSpPr>
            <p:cNvPr id="453" name="Textfeld 452"/>
            <p:cNvSpPr txBox="1"/>
            <p:nvPr/>
          </p:nvSpPr>
          <p:spPr>
            <a:xfrm>
              <a:off x="5833948" y="131967"/>
              <a:ext cx="119435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462" name="Gruppieren 461" title="OS wire18"/>
          <p:cNvGrpSpPr/>
          <p:nvPr userDrawn="1"/>
        </p:nvGrpSpPr>
        <p:grpSpPr>
          <a:xfrm>
            <a:off x="2276118" y="4614771"/>
            <a:ext cx="2031746" cy="1333926"/>
            <a:chOff x="5534575" y="1652881"/>
            <a:chExt cx="900000" cy="1334235"/>
          </a:xfrm>
        </p:grpSpPr>
        <p:sp>
          <p:nvSpPr>
            <p:cNvPr id="463" name="Rechteck 462"/>
            <p:cNvSpPr/>
            <p:nvPr/>
          </p:nvSpPr>
          <p:spPr>
            <a:xfrm>
              <a:off x="5534575" y="1688427"/>
              <a:ext cx="900000" cy="1260000"/>
            </a:xfrm>
            <a:prstGeom prst="rect">
              <a:avLst/>
            </a:prstGeom>
            <a:solidFill>
              <a:srgbClr val="A6C7D5"/>
            </a:solidFill>
            <a:ln>
              <a:solidFill>
                <a:srgbClr val="005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rgbClr val="0037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Komponenten-name</a:t>
              </a:r>
            </a:p>
          </p:txBody>
        </p:sp>
        <p:sp>
          <p:nvSpPr>
            <p:cNvPr id="464" name="Textfeld 463"/>
            <p:cNvSpPr txBox="1"/>
            <p:nvPr/>
          </p:nvSpPr>
          <p:spPr>
            <a:xfrm>
              <a:off x="5642107" y="2734627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465" name="Textfeld 464"/>
            <p:cNvSpPr txBox="1"/>
            <p:nvPr/>
          </p:nvSpPr>
          <p:spPr>
            <a:xfrm>
              <a:off x="6002043" y="2734627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466" name="Textfeld 465"/>
            <p:cNvSpPr txBox="1"/>
            <p:nvPr/>
          </p:nvSpPr>
          <p:spPr>
            <a:xfrm>
              <a:off x="5822044" y="2734627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467" name="Textfeld 466"/>
            <p:cNvSpPr txBox="1"/>
            <p:nvPr/>
          </p:nvSpPr>
          <p:spPr>
            <a:xfrm>
              <a:off x="6182043" y="2734627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468" name="Oval 251"/>
            <p:cNvSpPr>
              <a:spLocks noChangeArrowheads="1"/>
            </p:cNvSpPr>
            <p:nvPr/>
          </p:nvSpPr>
          <p:spPr bwMode="auto">
            <a:xfrm>
              <a:off x="5678837" y="1652881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469" name="Oval 251"/>
            <p:cNvSpPr>
              <a:spLocks noChangeArrowheads="1"/>
            </p:cNvSpPr>
            <p:nvPr/>
          </p:nvSpPr>
          <p:spPr bwMode="auto">
            <a:xfrm>
              <a:off x="5858773" y="1652881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470" name="Textfeld 469"/>
            <p:cNvSpPr txBox="1"/>
            <p:nvPr/>
          </p:nvSpPr>
          <p:spPr>
            <a:xfrm>
              <a:off x="5646912" y="1690399"/>
              <a:ext cx="133637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L+</a:t>
              </a:r>
            </a:p>
          </p:txBody>
        </p:sp>
        <p:sp>
          <p:nvSpPr>
            <p:cNvPr id="471" name="Textfeld 470"/>
            <p:cNvSpPr txBox="1"/>
            <p:nvPr/>
          </p:nvSpPr>
          <p:spPr>
            <a:xfrm>
              <a:off x="5833948" y="1690399"/>
              <a:ext cx="119435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472" name="Rechteck 471"/>
            <p:cNvSpPr/>
            <p:nvPr/>
          </p:nvSpPr>
          <p:spPr>
            <a:xfrm>
              <a:off x="5678607" y="29151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3" name="Rechteck 472"/>
            <p:cNvSpPr/>
            <p:nvPr/>
          </p:nvSpPr>
          <p:spPr>
            <a:xfrm>
              <a:off x="5857941" y="29151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4" name="Rechteck 473"/>
            <p:cNvSpPr/>
            <p:nvPr/>
          </p:nvSpPr>
          <p:spPr>
            <a:xfrm>
              <a:off x="6037941" y="29151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5" name="Rechteck 474"/>
            <p:cNvSpPr/>
            <p:nvPr/>
          </p:nvSpPr>
          <p:spPr>
            <a:xfrm>
              <a:off x="6217941" y="29151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476" name="Gruppieren 475" title="OS wire19"/>
          <p:cNvGrpSpPr/>
          <p:nvPr userDrawn="1"/>
        </p:nvGrpSpPr>
        <p:grpSpPr>
          <a:xfrm>
            <a:off x="4470421" y="4616033"/>
            <a:ext cx="3657143" cy="1332664"/>
            <a:chOff x="7272480" y="96830"/>
            <a:chExt cx="1620000" cy="1332973"/>
          </a:xfrm>
        </p:grpSpPr>
        <p:sp>
          <p:nvSpPr>
            <p:cNvPr id="477" name="Rechteck 476"/>
            <p:cNvSpPr/>
            <p:nvPr/>
          </p:nvSpPr>
          <p:spPr>
            <a:xfrm>
              <a:off x="7272480" y="129995"/>
              <a:ext cx="1620000" cy="1260000"/>
            </a:xfrm>
            <a:prstGeom prst="rect">
              <a:avLst/>
            </a:prstGeom>
            <a:solidFill>
              <a:srgbClr val="A6C7D5"/>
            </a:solidFill>
            <a:ln>
              <a:solidFill>
                <a:srgbClr val="005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rgbClr val="0037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Komponentenname</a:t>
              </a:r>
            </a:p>
          </p:txBody>
        </p:sp>
        <p:grpSp>
          <p:nvGrpSpPr>
            <p:cNvPr id="478" name="Gruppieren 477"/>
            <p:cNvGrpSpPr/>
            <p:nvPr/>
          </p:nvGrpSpPr>
          <p:grpSpPr>
            <a:xfrm>
              <a:off x="7398809" y="1176195"/>
              <a:ext cx="107364" cy="251442"/>
              <a:chOff x="5100408" y="3610186"/>
              <a:chExt cx="107364" cy="251442"/>
            </a:xfrm>
          </p:grpSpPr>
          <p:sp>
            <p:nvSpPr>
              <p:cNvPr id="504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05" name="Textfeld 504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79" name="Gruppieren 478"/>
            <p:cNvGrpSpPr/>
            <p:nvPr/>
          </p:nvGrpSpPr>
          <p:grpSpPr>
            <a:xfrm>
              <a:off x="7758745" y="1176195"/>
              <a:ext cx="107364" cy="251442"/>
              <a:chOff x="5100408" y="3610186"/>
              <a:chExt cx="107364" cy="251442"/>
            </a:xfrm>
          </p:grpSpPr>
          <p:sp>
            <p:nvSpPr>
              <p:cNvPr id="502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03" name="Textfeld 502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480" name="Gruppieren 479"/>
            <p:cNvGrpSpPr/>
            <p:nvPr/>
          </p:nvGrpSpPr>
          <p:grpSpPr>
            <a:xfrm>
              <a:off x="7578745" y="1176195"/>
              <a:ext cx="107364" cy="251442"/>
              <a:chOff x="5100408" y="3610186"/>
              <a:chExt cx="107364" cy="251442"/>
            </a:xfrm>
          </p:grpSpPr>
          <p:sp>
            <p:nvSpPr>
              <p:cNvPr id="500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01" name="Textfeld 500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481" name="Gruppieren 480"/>
            <p:cNvGrpSpPr/>
            <p:nvPr/>
          </p:nvGrpSpPr>
          <p:grpSpPr>
            <a:xfrm>
              <a:off x="7938745" y="1176195"/>
              <a:ext cx="107364" cy="251442"/>
              <a:chOff x="5100408" y="3610186"/>
              <a:chExt cx="107364" cy="251442"/>
            </a:xfrm>
          </p:grpSpPr>
          <p:sp>
            <p:nvSpPr>
              <p:cNvPr id="498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99" name="Textfeld 498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482" name="Gruppieren 481"/>
            <p:cNvGrpSpPr/>
            <p:nvPr/>
          </p:nvGrpSpPr>
          <p:grpSpPr>
            <a:xfrm>
              <a:off x="8117724" y="1178361"/>
              <a:ext cx="107364" cy="251442"/>
              <a:chOff x="5100408" y="3610186"/>
              <a:chExt cx="107364" cy="251442"/>
            </a:xfrm>
          </p:grpSpPr>
          <p:sp>
            <p:nvSpPr>
              <p:cNvPr id="496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97" name="Textfeld 496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  <p:grpSp>
          <p:nvGrpSpPr>
            <p:cNvPr id="483" name="Gruppieren 482"/>
            <p:cNvGrpSpPr/>
            <p:nvPr/>
          </p:nvGrpSpPr>
          <p:grpSpPr>
            <a:xfrm>
              <a:off x="8477724" y="1178361"/>
              <a:ext cx="107364" cy="251442"/>
              <a:chOff x="5100408" y="3610186"/>
              <a:chExt cx="107364" cy="251442"/>
            </a:xfrm>
          </p:grpSpPr>
          <p:sp>
            <p:nvSpPr>
              <p:cNvPr id="494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95" name="Textfeld 494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484" name="Gruppieren 483"/>
            <p:cNvGrpSpPr/>
            <p:nvPr/>
          </p:nvGrpSpPr>
          <p:grpSpPr>
            <a:xfrm>
              <a:off x="8297724" y="1178361"/>
              <a:ext cx="107364" cy="251442"/>
              <a:chOff x="5100408" y="3610186"/>
              <a:chExt cx="107364" cy="251442"/>
            </a:xfrm>
          </p:grpSpPr>
          <p:sp>
            <p:nvSpPr>
              <p:cNvPr id="492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93" name="Textfeld 492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485" name="Gruppieren 484"/>
            <p:cNvGrpSpPr/>
            <p:nvPr/>
          </p:nvGrpSpPr>
          <p:grpSpPr>
            <a:xfrm>
              <a:off x="8657724" y="1178361"/>
              <a:ext cx="107364" cy="251442"/>
              <a:chOff x="5100408" y="3610186"/>
              <a:chExt cx="107364" cy="251442"/>
            </a:xfrm>
          </p:grpSpPr>
          <p:sp>
            <p:nvSpPr>
              <p:cNvPr id="490" name="Oval 251"/>
              <p:cNvSpPr>
                <a:spLocks noChangeArrowheads="1"/>
              </p:cNvSpPr>
              <p:nvPr/>
            </p:nvSpPr>
            <p:spPr bwMode="auto">
              <a:xfrm>
                <a:off x="5118328" y="3789040"/>
                <a:ext cx="72588" cy="725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491" name="Textfeld 490"/>
              <p:cNvSpPr txBox="1"/>
              <p:nvPr/>
            </p:nvSpPr>
            <p:spPr>
              <a:xfrm>
                <a:off x="5100408" y="3610186"/>
                <a:ext cx="107364" cy="215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</p:grpSp>
        <p:sp>
          <p:nvSpPr>
            <p:cNvPr id="486" name="Oval 251"/>
            <p:cNvSpPr>
              <a:spLocks noChangeArrowheads="1"/>
            </p:cNvSpPr>
            <p:nvPr/>
          </p:nvSpPr>
          <p:spPr bwMode="auto">
            <a:xfrm>
              <a:off x="7417636" y="96830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487" name="Oval 251"/>
            <p:cNvSpPr>
              <a:spLocks noChangeArrowheads="1"/>
            </p:cNvSpPr>
            <p:nvPr/>
          </p:nvSpPr>
          <p:spPr bwMode="auto">
            <a:xfrm>
              <a:off x="7597572" y="96830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488" name="Textfeld 487"/>
            <p:cNvSpPr txBox="1"/>
            <p:nvPr/>
          </p:nvSpPr>
          <p:spPr>
            <a:xfrm>
              <a:off x="7385711" y="134348"/>
              <a:ext cx="133637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L+</a:t>
              </a:r>
            </a:p>
          </p:txBody>
        </p:sp>
        <p:sp>
          <p:nvSpPr>
            <p:cNvPr id="489" name="Textfeld 488"/>
            <p:cNvSpPr txBox="1"/>
            <p:nvPr/>
          </p:nvSpPr>
          <p:spPr>
            <a:xfrm>
              <a:off x="7572747" y="134348"/>
              <a:ext cx="119435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506" name="Gruppieren 505" title="OS wire20"/>
          <p:cNvGrpSpPr/>
          <p:nvPr userDrawn="1"/>
        </p:nvGrpSpPr>
        <p:grpSpPr>
          <a:xfrm>
            <a:off x="8290935" y="4619444"/>
            <a:ext cx="3657143" cy="1329253"/>
            <a:chOff x="7272480" y="1671955"/>
            <a:chExt cx="1620000" cy="1329561"/>
          </a:xfrm>
        </p:grpSpPr>
        <p:sp>
          <p:nvSpPr>
            <p:cNvPr id="507" name="Rechteck 506"/>
            <p:cNvSpPr/>
            <p:nvPr/>
          </p:nvSpPr>
          <p:spPr>
            <a:xfrm>
              <a:off x="7272480" y="1705120"/>
              <a:ext cx="1620000" cy="1260000"/>
            </a:xfrm>
            <a:prstGeom prst="rect">
              <a:avLst/>
            </a:prstGeom>
            <a:solidFill>
              <a:srgbClr val="A6C7D5"/>
            </a:solidFill>
            <a:ln>
              <a:solidFill>
                <a:srgbClr val="005F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rgbClr val="00374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Komponentenname</a:t>
              </a:r>
            </a:p>
          </p:txBody>
        </p:sp>
        <p:sp>
          <p:nvSpPr>
            <p:cNvPr id="508" name="Textfeld 507"/>
            <p:cNvSpPr txBox="1"/>
            <p:nvPr/>
          </p:nvSpPr>
          <p:spPr>
            <a:xfrm>
              <a:off x="7380012" y="2751320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09" name="Textfeld 508"/>
            <p:cNvSpPr txBox="1"/>
            <p:nvPr/>
          </p:nvSpPr>
          <p:spPr>
            <a:xfrm>
              <a:off x="7739948" y="2751320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0" name="Textfeld 509"/>
            <p:cNvSpPr txBox="1"/>
            <p:nvPr/>
          </p:nvSpPr>
          <p:spPr>
            <a:xfrm>
              <a:off x="7559949" y="2751320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1" name="Textfeld 510"/>
            <p:cNvSpPr txBox="1"/>
            <p:nvPr/>
          </p:nvSpPr>
          <p:spPr>
            <a:xfrm>
              <a:off x="7919948" y="2751320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2" name="Textfeld 511"/>
            <p:cNvSpPr txBox="1"/>
            <p:nvPr/>
          </p:nvSpPr>
          <p:spPr>
            <a:xfrm>
              <a:off x="8098927" y="2753486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3" name="Textfeld 512"/>
            <p:cNvSpPr txBox="1"/>
            <p:nvPr/>
          </p:nvSpPr>
          <p:spPr>
            <a:xfrm>
              <a:off x="8458927" y="2753486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4" name="Textfeld 513"/>
            <p:cNvSpPr txBox="1"/>
            <p:nvPr/>
          </p:nvSpPr>
          <p:spPr>
            <a:xfrm>
              <a:off x="8278928" y="2753486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5" name="Textfeld 514"/>
            <p:cNvSpPr txBox="1"/>
            <p:nvPr/>
          </p:nvSpPr>
          <p:spPr>
            <a:xfrm>
              <a:off x="8638927" y="2753486"/>
              <a:ext cx="144999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PN</a:t>
              </a:r>
            </a:p>
          </p:txBody>
        </p:sp>
        <p:sp>
          <p:nvSpPr>
            <p:cNvPr id="516" name="Oval 251"/>
            <p:cNvSpPr>
              <a:spLocks noChangeArrowheads="1"/>
            </p:cNvSpPr>
            <p:nvPr/>
          </p:nvSpPr>
          <p:spPr bwMode="auto">
            <a:xfrm>
              <a:off x="7417636" y="1671955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517" name="Oval 251"/>
            <p:cNvSpPr>
              <a:spLocks noChangeArrowheads="1"/>
            </p:cNvSpPr>
            <p:nvPr/>
          </p:nvSpPr>
          <p:spPr bwMode="auto">
            <a:xfrm>
              <a:off x="7597572" y="1671955"/>
              <a:ext cx="72588" cy="725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de-DE" altLang="de-DE" sz="1800"/>
            </a:p>
          </p:txBody>
        </p:sp>
        <p:sp>
          <p:nvSpPr>
            <p:cNvPr id="518" name="Textfeld 517"/>
            <p:cNvSpPr txBox="1"/>
            <p:nvPr/>
          </p:nvSpPr>
          <p:spPr>
            <a:xfrm>
              <a:off x="7385711" y="1709473"/>
              <a:ext cx="133637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L+</a:t>
              </a:r>
            </a:p>
          </p:txBody>
        </p:sp>
        <p:sp>
          <p:nvSpPr>
            <p:cNvPr id="519" name="Textfeld 518"/>
            <p:cNvSpPr txBox="1"/>
            <p:nvPr/>
          </p:nvSpPr>
          <p:spPr>
            <a:xfrm>
              <a:off x="7572747" y="1709473"/>
              <a:ext cx="119435" cy="215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8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520" name="Rechteck 519"/>
            <p:cNvSpPr/>
            <p:nvPr/>
          </p:nvSpPr>
          <p:spPr>
            <a:xfrm>
              <a:off x="7596631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1" name="Rechteck 520"/>
            <p:cNvSpPr/>
            <p:nvPr/>
          </p:nvSpPr>
          <p:spPr>
            <a:xfrm>
              <a:off x="7776631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2" name="Rechteck 521"/>
            <p:cNvSpPr/>
            <p:nvPr/>
          </p:nvSpPr>
          <p:spPr>
            <a:xfrm>
              <a:off x="7956631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3" name="Rechteck 522"/>
            <p:cNvSpPr/>
            <p:nvPr/>
          </p:nvSpPr>
          <p:spPr>
            <a:xfrm>
              <a:off x="7417297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4" name="Rechteck 523"/>
            <p:cNvSpPr/>
            <p:nvPr/>
          </p:nvSpPr>
          <p:spPr>
            <a:xfrm>
              <a:off x="8136253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5" name="Rechteck 524"/>
            <p:cNvSpPr/>
            <p:nvPr/>
          </p:nvSpPr>
          <p:spPr>
            <a:xfrm>
              <a:off x="8316253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6" name="Rechteck 525"/>
            <p:cNvSpPr/>
            <p:nvPr/>
          </p:nvSpPr>
          <p:spPr>
            <a:xfrm>
              <a:off x="8496253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7" name="Rechteck 526"/>
            <p:cNvSpPr/>
            <p:nvPr/>
          </p:nvSpPr>
          <p:spPr>
            <a:xfrm>
              <a:off x="8675427" y="2929516"/>
              <a:ext cx="72000" cy="7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de-DE" sz="1800">
                <a:solidFill>
                  <a:schemeClr val="tx1"/>
                </a:solidFill>
                <a:latin typeface="Arial" charset="0"/>
              </a:endParaRPr>
            </a:p>
          </p:txBody>
        </p:sp>
      </p:grpSp>
      <p:grpSp>
        <p:nvGrpSpPr>
          <p:cNvPr id="528" name="Gruppieren 527" title="OS wire21"/>
          <p:cNvGrpSpPr/>
          <p:nvPr userDrawn="1"/>
        </p:nvGrpSpPr>
        <p:grpSpPr>
          <a:xfrm>
            <a:off x="731594" y="4148914"/>
            <a:ext cx="2767292" cy="349290"/>
            <a:chOff x="6442520" y="4445720"/>
            <a:chExt cx="1225824" cy="349371"/>
          </a:xfrm>
        </p:grpSpPr>
        <p:sp>
          <p:nvSpPr>
            <p:cNvPr id="529" name="Rechteck 528"/>
            <p:cNvSpPr/>
            <p:nvPr/>
          </p:nvSpPr>
          <p:spPr>
            <a:xfrm>
              <a:off x="6442520" y="4530405"/>
              <a:ext cx="36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grpSp>
          <p:nvGrpSpPr>
            <p:cNvPr id="530" name="Gruppieren 529"/>
            <p:cNvGrpSpPr/>
            <p:nvPr/>
          </p:nvGrpSpPr>
          <p:grpSpPr>
            <a:xfrm>
              <a:off x="6991150" y="4445720"/>
              <a:ext cx="97248" cy="349371"/>
              <a:chOff x="1011834" y="3068960"/>
              <a:chExt cx="97248" cy="349371"/>
            </a:xfrm>
          </p:grpSpPr>
          <p:cxnSp>
            <p:nvCxnSpPr>
              <p:cNvPr id="551" name="Gerade Verbindung 550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Gerade Verbindung 551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Gerade Verbindung 552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4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55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grpSp>
          <p:nvGrpSpPr>
            <p:cNvPr id="531" name="Gruppieren 530"/>
            <p:cNvGrpSpPr/>
            <p:nvPr/>
          </p:nvGrpSpPr>
          <p:grpSpPr>
            <a:xfrm>
              <a:off x="7171544" y="4445720"/>
              <a:ext cx="97248" cy="349371"/>
              <a:chOff x="1011834" y="3068960"/>
              <a:chExt cx="97248" cy="349371"/>
            </a:xfrm>
          </p:grpSpPr>
          <p:cxnSp>
            <p:nvCxnSpPr>
              <p:cNvPr id="546" name="Gerade Verbindung 545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7" name="Gerade Verbindung 546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8" name="Gerade Verbindung 547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9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50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grpSp>
          <p:nvGrpSpPr>
            <p:cNvPr id="532" name="Gruppieren 531"/>
            <p:cNvGrpSpPr/>
            <p:nvPr/>
          </p:nvGrpSpPr>
          <p:grpSpPr>
            <a:xfrm>
              <a:off x="7351544" y="4445720"/>
              <a:ext cx="97248" cy="349371"/>
              <a:chOff x="1011834" y="3068960"/>
              <a:chExt cx="97248" cy="349371"/>
            </a:xfrm>
          </p:grpSpPr>
          <p:cxnSp>
            <p:nvCxnSpPr>
              <p:cNvPr id="541" name="Gerade Verbindung 540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Gerade Verbindung 541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Gerade Verbindung 542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4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45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grpSp>
          <p:nvGrpSpPr>
            <p:cNvPr id="533" name="Gruppieren 532"/>
            <p:cNvGrpSpPr/>
            <p:nvPr/>
          </p:nvGrpSpPr>
          <p:grpSpPr>
            <a:xfrm>
              <a:off x="7531544" y="4445720"/>
              <a:ext cx="136800" cy="349371"/>
              <a:chOff x="2325531" y="3796476"/>
              <a:chExt cx="136800" cy="349371"/>
            </a:xfrm>
          </p:grpSpPr>
          <p:cxnSp>
            <p:nvCxnSpPr>
              <p:cNvPr id="535" name="Gerade Verbindung 534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Gerade Verbindung 535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Gerade Verbindung 536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8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39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540" name="Gerade Verbindung 539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4" name="Gerade Verbindung 533"/>
            <p:cNvCxnSpPr>
              <a:stCxn id="529" idx="3"/>
            </p:cNvCxnSpPr>
            <p:nvPr/>
          </p:nvCxnSpPr>
          <p:spPr>
            <a:xfrm>
              <a:off x="6802520" y="4620405"/>
              <a:ext cx="833094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6" name="Gruppieren 555" title="OS wire22"/>
          <p:cNvGrpSpPr/>
          <p:nvPr userDrawn="1"/>
        </p:nvGrpSpPr>
        <p:grpSpPr>
          <a:xfrm>
            <a:off x="4307864" y="4148914"/>
            <a:ext cx="2767292" cy="349290"/>
            <a:chOff x="3529776" y="4509677"/>
            <a:chExt cx="1225824" cy="349371"/>
          </a:xfrm>
        </p:grpSpPr>
        <p:sp>
          <p:nvSpPr>
            <p:cNvPr id="557" name="Rechteck 556"/>
            <p:cNvSpPr/>
            <p:nvPr/>
          </p:nvSpPr>
          <p:spPr>
            <a:xfrm>
              <a:off x="3529776" y="4594362"/>
              <a:ext cx="36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grpSp>
          <p:nvGrpSpPr>
            <p:cNvPr id="558" name="Gruppieren 557"/>
            <p:cNvGrpSpPr/>
            <p:nvPr/>
          </p:nvGrpSpPr>
          <p:grpSpPr>
            <a:xfrm>
              <a:off x="4078800" y="4509677"/>
              <a:ext cx="97248" cy="349371"/>
              <a:chOff x="1011834" y="3068960"/>
              <a:chExt cx="97248" cy="349371"/>
            </a:xfrm>
          </p:grpSpPr>
          <p:cxnSp>
            <p:nvCxnSpPr>
              <p:cNvPr id="580" name="Gerade Verbindung 579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1" name="Gerade Verbindung 580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Gerade Verbindung 581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3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84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grpSp>
          <p:nvGrpSpPr>
            <p:cNvPr id="559" name="Gruppieren 558"/>
            <p:cNvGrpSpPr/>
            <p:nvPr/>
          </p:nvGrpSpPr>
          <p:grpSpPr>
            <a:xfrm>
              <a:off x="4258800" y="4509677"/>
              <a:ext cx="97248" cy="349371"/>
              <a:chOff x="1011834" y="3068960"/>
              <a:chExt cx="97248" cy="349371"/>
            </a:xfrm>
          </p:grpSpPr>
          <p:cxnSp>
            <p:nvCxnSpPr>
              <p:cNvPr id="575" name="Gerade Verbindung 574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6" name="Gerade Verbindung 575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Gerade Verbindung 576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8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79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grpSp>
          <p:nvGrpSpPr>
            <p:cNvPr id="560" name="Gruppieren 559"/>
            <p:cNvGrpSpPr/>
            <p:nvPr/>
          </p:nvGrpSpPr>
          <p:grpSpPr>
            <a:xfrm>
              <a:off x="4438800" y="4509677"/>
              <a:ext cx="136800" cy="349371"/>
              <a:chOff x="2325531" y="3796476"/>
              <a:chExt cx="136800" cy="349371"/>
            </a:xfrm>
          </p:grpSpPr>
          <p:cxnSp>
            <p:nvCxnSpPr>
              <p:cNvPr id="569" name="Gerade Verbindung 568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Gerade Verbindung 569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Gerade Verbindung 570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2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73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574" name="Gerade Verbindung 573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1" name="Gruppieren 560"/>
            <p:cNvGrpSpPr/>
            <p:nvPr/>
          </p:nvGrpSpPr>
          <p:grpSpPr>
            <a:xfrm>
              <a:off x="4618800" y="4509677"/>
              <a:ext cx="136800" cy="349371"/>
              <a:chOff x="2325531" y="3796476"/>
              <a:chExt cx="136800" cy="349371"/>
            </a:xfrm>
          </p:grpSpPr>
          <p:cxnSp>
            <p:nvCxnSpPr>
              <p:cNvPr id="563" name="Gerade Verbindung 562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4" name="Gerade Verbindung 563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Gerade Verbindung 564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6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67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568" name="Gerade Verbindung 567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Gerade Verbindung 561"/>
            <p:cNvCxnSpPr>
              <a:stCxn id="557" idx="3"/>
            </p:cNvCxnSpPr>
            <p:nvPr/>
          </p:nvCxnSpPr>
          <p:spPr>
            <a:xfrm>
              <a:off x="3889776" y="4684362"/>
              <a:ext cx="78883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5" name="Gruppieren 584" title="OS wire23"/>
          <p:cNvGrpSpPr/>
          <p:nvPr userDrawn="1"/>
        </p:nvGrpSpPr>
        <p:grpSpPr>
          <a:xfrm>
            <a:off x="7721883" y="4148914"/>
            <a:ext cx="2763175" cy="349290"/>
            <a:chOff x="3531600" y="4566358"/>
            <a:chExt cx="1224000" cy="349371"/>
          </a:xfrm>
        </p:grpSpPr>
        <p:sp>
          <p:nvSpPr>
            <p:cNvPr id="586" name="Rechteck 585"/>
            <p:cNvSpPr/>
            <p:nvPr/>
          </p:nvSpPr>
          <p:spPr>
            <a:xfrm>
              <a:off x="3531600" y="4651043"/>
              <a:ext cx="360000" cy="18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  <p:grpSp>
          <p:nvGrpSpPr>
            <p:cNvPr id="587" name="Gruppieren 586"/>
            <p:cNvGrpSpPr/>
            <p:nvPr/>
          </p:nvGrpSpPr>
          <p:grpSpPr>
            <a:xfrm>
              <a:off x="4078800" y="4566358"/>
              <a:ext cx="97248" cy="349371"/>
              <a:chOff x="1011834" y="3068960"/>
              <a:chExt cx="97248" cy="349371"/>
            </a:xfrm>
          </p:grpSpPr>
          <p:cxnSp>
            <p:nvCxnSpPr>
              <p:cNvPr id="610" name="Gerade Verbindung 609"/>
              <p:cNvCxnSpPr/>
              <p:nvPr/>
            </p:nvCxnSpPr>
            <p:spPr>
              <a:xfrm>
                <a:off x="1083842" y="3110673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Gerade Verbindung 610"/>
              <p:cNvCxnSpPr/>
              <p:nvPr/>
            </p:nvCxnSpPr>
            <p:spPr>
              <a:xfrm flipH="1">
                <a:off x="1083495" y="3305933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Gerade Verbindung 611"/>
              <p:cNvCxnSpPr/>
              <p:nvPr/>
            </p:nvCxnSpPr>
            <p:spPr>
              <a:xfrm>
                <a:off x="1011834" y="3205392"/>
                <a:ext cx="72008" cy="10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3" name="Oval 251"/>
              <p:cNvSpPr>
                <a:spLocks noChangeArrowheads="1"/>
              </p:cNvSpPr>
              <p:nvPr/>
            </p:nvSpPr>
            <p:spPr bwMode="auto">
              <a:xfrm flipV="1">
                <a:off x="1063363" y="3372612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614" name="Oval 251"/>
              <p:cNvSpPr>
                <a:spLocks noChangeArrowheads="1"/>
              </p:cNvSpPr>
              <p:nvPr/>
            </p:nvSpPr>
            <p:spPr bwMode="auto">
              <a:xfrm flipV="1">
                <a:off x="1063016" y="3068960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</p:grpSp>
        <p:grpSp>
          <p:nvGrpSpPr>
            <p:cNvPr id="588" name="Gruppieren 587"/>
            <p:cNvGrpSpPr/>
            <p:nvPr/>
          </p:nvGrpSpPr>
          <p:grpSpPr>
            <a:xfrm>
              <a:off x="4258800" y="4566358"/>
              <a:ext cx="136800" cy="349371"/>
              <a:chOff x="2325531" y="3796476"/>
              <a:chExt cx="136800" cy="349371"/>
            </a:xfrm>
          </p:grpSpPr>
          <p:cxnSp>
            <p:nvCxnSpPr>
              <p:cNvPr id="604" name="Gerade Verbindung 603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Gerade Verbindung 604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Gerade Verbindung 605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7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608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609" name="Gerade Verbindung 608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uppieren 588"/>
            <p:cNvGrpSpPr/>
            <p:nvPr/>
          </p:nvGrpSpPr>
          <p:grpSpPr>
            <a:xfrm>
              <a:off x="4438800" y="4566358"/>
              <a:ext cx="136800" cy="349371"/>
              <a:chOff x="2325531" y="3796476"/>
              <a:chExt cx="136800" cy="349371"/>
            </a:xfrm>
          </p:grpSpPr>
          <p:cxnSp>
            <p:nvCxnSpPr>
              <p:cNvPr id="598" name="Gerade Verbindung 597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Gerade Verbindung 598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Gerade Verbindung 599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1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602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603" name="Gerade Verbindung 602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uppieren 589"/>
            <p:cNvGrpSpPr/>
            <p:nvPr/>
          </p:nvGrpSpPr>
          <p:grpSpPr>
            <a:xfrm>
              <a:off x="4618800" y="4566358"/>
              <a:ext cx="136800" cy="349371"/>
              <a:chOff x="2325531" y="3796476"/>
              <a:chExt cx="136800" cy="349371"/>
            </a:xfrm>
          </p:grpSpPr>
          <p:cxnSp>
            <p:nvCxnSpPr>
              <p:cNvPr id="592" name="Gerade Verbindung 591"/>
              <p:cNvCxnSpPr/>
              <p:nvPr/>
            </p:nvCxnSpPr>
            <p:spPr>
              <a:xfrm>
                <a:off x="2360099" y="3838189"/>
                <a:ext cx="0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3" name="Gerade Verbindung 592"/>
              <p:cNvCxnSpPr/>
              <p:nvPr/>
            </p:nvCxnSpPr>
            <p:spPr>
              <a:xfrm flipH="1">
                <a:off x="2359752" y="4033449"/>
                <a:ext cx="347" cy="7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Gerade Verbindung 593"/>
              <p:cNvCxnSpPr/>
              <p:nvPr/>
            </p:nvCxnSpPr>
            <p:spPr>
              <a:xfrm rot="3600000">
                <a:off x="2347131" y="3895631"/>
                <a:ext cx="93600" cy="1368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5" name="Oval 251"/>
              <p:cNvSpPr>
                <a:spLocks noChangeArrowheads="1"/>
              </p:cNvSpPr>
              <p:nvPr/>
            </p:nvSpPr>
            <p:spPr bwMode="auto">
              <a:xfrm flipV="1">
                <a:off x="2339620" y="4100128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sp>
            <p:nvSpPr>
              <p:cNvPr id="596" name="Oval 251"/>
              <p:cNvSpPr>
                <a:spLocks noChangeArrowheads="1"/>
              </p:cNvSpPr>
              <p:nvPr/>
            </p:nvSpPr>
            <p:spPr bwMode="auto">
              <a:xfrm flipV="1">
                <a:off x="2339273" y="3796476"/>
                <a:ext cx="45719" cy="45719"/>
              </a:xfrm>
              <a:prstGeom prst="ellipse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de-DE" altLang="de-DE" sz="1800"/>
              </a:p>
            </p:txBody>
          </p:sp>
          <p:cxnSp>
            <p:nvCxnSpPr>
              <p:cNvPr id="597" name="Gerade Verbindung 596"/>
              <p:cNvCxnSpPr/>
              <p:nvPr/>
            </p:nvCxnSpPr>
            <p:spPr>
              <a:xfrm>
                <a:off x="2346102" y="3914006"/>
                <a:ext cx="1044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1" name="Gerade Verbindung 590"/>
            <p:cNvCxnSpPr>
              <a:stCxn id="586" idx="3"/>
            </p:cNvCxnSpPr>
            <p:nvPr/>
          </p:nvCxnSpPr>
          <p:spPr>
            <a:xfrm flipV="1">
              <a:off x="3891600" y="4732790"/>
              <a:ext cx="787008" cy="825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617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9182-F74A-4C36-A765-5BAAA41D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3178B-AFC8-4EB0-8C80-92A7BEDD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F2786-418E-466F-9DCA-A3C228AB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88DE4-622E-441A-BE6D-79847AABC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CF18-7602-4765-82FD-0F484016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2235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SSprechbl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E43EA-AEFD-4E88-81D2-E81AAB148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604" y="365041"/>
            <a:ext cx="10514794" cy="61625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Sprechblase</a:t>
            </a:r>
          </a:p>
        </p:txBody>
      </p:sp>
      <p:sp>
        <p:nvSpPr>
          <p:cNvPr id="4" name="Legende: Linie 3" descr="TRsprechblase" title="TRsprechblase">
            <a:extLst>
              <a:ext uri="{FF2B5EF4-FFF2-40B4-BE49-F238E27FC236}">
                <a16:creationId xmlns:a16="http://schemas.microsoft.com/office/drawing/2014/main" id="{082B78CC-48A5-4621-9257-B094CC69F81F}"/>
              </a:ext>
            </a:extLst>
          </p:cNvPr>
          <p:cNvSpPr/>
          <p:nvPr userDrawn="1"/>
        </p:nvSpPr>
        <p:spPr bwMode="auto">
          <a:xfrm>
            <a:off x="6588425" y="1481343"/>
            <a:ext cx="2921287" cy="327565"/>
          </a:xfrm>
          <a:prstGeom prst="borderCallout1">
            <a:avLst>
              <a:gd name="adj1" fmla="val 18750"/>
              <a:gd name="adj2" fmla="val -97"/>
              <a:gd name="adj3" fmla="val 109930"/>
              <a:gd name="adj4" fmla="val -83542"/>
            </a:avLst>
          </a:prstGeom>
          <a:noFill/>
          <a:ln w="25400" cap="flat" cmpd="sng" algn="ctr">
            <a:solidFill>
              <a:srgbClr val="7D2D1E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5400">
              <a:srgbClr val="FFFFFF"/>
            </a:glow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rot="0" spcFirstLastPara="0" vert="horz" wrap="square" lIns="107975" tIns="53988" rIns="107975" bIns="53988" numCol="1" spcCol="7200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de-DE" sz="1400" dirty="0">
                <a:solidFill>
                  <a:srgbClr val="000000"/>
                </a:solidFill>
                <a:latin typeface="Arial"/>
                <a:ea typeface="Arial Unicode MS" panose="020B0604020202020204" pitchFamily="34" charset="-128"/>
                <a:cs typeface="Arial Unicode MS" panose="020B0604020202020204" pitchFamily="34" charset="-128"/>
              </a:rPr>
              <a:t>Sprechblase</a:t>
            </a:r>
          </a:p>
        </p:txBody>
      </p:sp>
    </p:spTree>
    <p:extLst>
      <p:ext uri="{BB962C8B-B14F-4D97-AF65-F5344CB8AC3E}">
        <p14:creationId xmlns:p14="http://schemas.microsoft.com/office/powerpoint/2010/main" val="1233740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87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90DD-126A-4D0F-86D1-16BC6323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EE405-C97F-4D0F-9CEE-3CF4FEAF1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8C225-B126-427E-898B-CC4E33DA3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0803-B6DD-45EC-97BF-76D0E5486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7A0A-ED45-46A5-9344-60FCF839E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153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599C-003C-42AB-B6CE-CC03C643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CF52-36A6-4351-801E-F859590AF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721F1-4BC2-4B7B-9941-0DFF46DFF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72FD9-6AB9-4F49-8C02-FBD6ED4C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6C891-04A5-4F64-809B-BA707D80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3FF2A-F1F0-4AF3-B4C9-3C156653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0097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5B27-2503-417C-AE96-BC1D664D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02AC3-15DB-412D-BAC8-78BD0E144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25C67C-8DE4-4FDF-882B-24AF9E817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5C6CA-AA5C-416C-847F-F1E470B4D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959E2-2259-47AF-973C-E8D115E00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F3109-F2F2-403C-A76C-A1A5A59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371E-732E-49B2-9C3D-1F6944FE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4CD3-A028-4103-AA7C-3E328390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388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810F-1419-480C-BF39-456A43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39357C-BDEA-4ACF-AFF8-50D444D2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88D1A-E67A-479D-96CB-4020C692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A3A70-BF47-427A-8DFB-47C20838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5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7B71C-BB8E-4429-91D7-AAEE34AF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005E3-031C-4595-A29F-038BF05A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8D29A-A939-4CFC-A9B0-98788F85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203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867D-B368-489B-B636-1E8B6559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B9973-AE4A-4ADB-93AC-74776F9E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CE46A-AEBA-41D2-8B14-4254F76AB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29613-EC76-41E6-B32E-58276A0C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5A19C-4F3C-4E28-AB88-E8DC02A6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B3246-ECBA-4728-A6A0-68A84999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767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9FD0-2A7C-492D-A6C4-58D4EFA4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5D21A0-0D7B-42A8-892D-9426A6272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67B89-66DA-43B7-94A7-2C68BE648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2D258-BE68-4FF4-AF44-FB9D18366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2F314-B788-4A49-9C6E-D914CA69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29CC-6BE1-4FC5-BAD0-8C8534B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981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0842A-3C2E-4EB4-A40E-FA53CB25F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C70BA-1414-4C82-BC96-315946225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A451-528A-4FAB-A41F-E832EF681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B623B-B609-4E33-AECB-B91D5ECA0BE8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0F5A2-CACF-46A3-9417-D0AFBF7AB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BFFE-0902-4B6D-A7B4-F76B3B77F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567D-8810-4D31-8E29-18A639D73C7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731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6E448-FE3D-4D3B-8603-2DC4BB63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C746-E78F-4C99-BF9D-6E730C830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5C73-1ECD-46F1-BFC4-ED3CAC086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8582C-B06E-4DA5-A651-74C75C348045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8CE5-3D4B-4A3A-B7E6-53E44E1D1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E478-A031-4785-9CAD-B3F98CF21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B5E90-54A3-41A4-8186-300F24D4AAD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7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png"/><Relationship Id="rId3" Type="http://schemas.openxmlformats.org/officeDocument/2006/relationships/image" Target="../media/image254.svg"/><Relationship Id="rId7" Type="http://schemas.openxmlformats.org/officeDocument/2006/relationships/image" Target="../media/image258.svg"/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7.png"/><Relationship Id="rId11" Type="http://schemas.openxmlformats.org/officeDocument/2006/relationships/image" Target="../media/image262.svg"/><Relationship Id="rId5" Type="http://schemas.openxmlformats.org/officeDocument/2006/relationships/image" Target="../media/image256.svg"/><Relationship Id="rId10" Type="http://schemas.openxmlformats.org/officeDocument/2006/relationships/image" Target="../media/image261.png"/><Relationship Id="rId4" Type="http://schemas.openxmlformats.org/officeDocument/2006/relationships/image" Target="../media/image255.png"/><Relationship Id="rId9" Type="http://schemas.openxmlformats.org/officeDocument/2006/relationships/image" Target="../media/image26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DA29BFB-B51F-4215-A686-1D3A38CC084F}"/>
              </a:ext>
            </a:extLst>
          </p:cNvPr>
          <p:cNvSpPr/>
          <p:nvPr/>
        </p:nvSpPr>
        <p:spPr>
          <a:xfrm rot="712940">
            <a:off x="8117354" y="1459904"/>
            <a:ext cx="1602557" cy="669303"/>
          </a:xfrm>
          <a:custGeom>
            <a:avLst/>
            <a:gdLst>
              <a:gd name="connsiteX0" fmla="*/ 0 w 1602557"/>
              <a:gd name="connsiteY0" fmla="*/ 669303 h 669303"/>
              <a:gd name="connsiteX1" fmla="*/ 584462 w 1602557"/>
              <a:gd name="connsiteY1" fmla="*/ 320512 h 669303"/>
              <a:gd name="connsiteX2" fmla="*/ 1602557 w 1602557"/>
              <a:gd name="connsiteY2" fmla="*/ 0 h 669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2557" h="669303">
                <a:moveTo>
                  <a:pt x="0" y="669303"/>
                </a:moveTo>
                <a:cubicBezTo>
                  <a:pt x="158684" y="550682"/>
                  <a:pt x="317369" y="432062"/>
                  <a:pt x="584462" y="320512"/>
                </a:cubicBezTo>
                <a:cubicBezTo>
                  <a:pt x="851555" y="208962"/>
                  <a:pt x="1338607" y="53419"/>
                  <a:pt x="1602557" y="0"/>
                </a:cubicBezTo>
              </a:path>
            </a:pathLst>
          </a:custGeom>
          <a:noFill/>
          <a:ln w="76200">
            <a:solidFill>
              <a:srgbClr val="00646E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061292-67C9-4109-88EF-8015A1E8DD97}"/>
              </a:ext>
            </a:extLst>
          </p:cNvPr>
          <p:cNvSpPr/>
          <p:nvPr/>
        </p:nvSpPr>
        <p:spPr>
          <a:xfrm>
            <a:off x="467689" y="1953641"/>
            <a:ext cx="10222210" cy="4904359"/>
          </a:xfrm>
          <a:custGeom>
            <a:avLst/>
            <a:gdLst>
              <a:gd name="connsiteX0" fmla="*/ 690551 w 11724311"/>
              <a:gd name="connsiteY0" fmla="*/ 5564777 h 5564777"/>
              <a:gd name="connsiteX1" fmla="*/ 716677 w 11724311"/>
              <a:gd name="connsiteY1" fmla="*/ 4850674 h 5564777"/>
              <a:gd name="connsiteX2" fmla="*/ 8075420 w 11724311"/>
              <a:gd name="connsiteY2" fmla="*/ 2725783 h 5564777"/>
              <a:gd name="connsiteX3" fmla="*/ 4713911 w 11724311"/>
              <a:gd name="connsiteY3" fmla="*/ 1741714 h 5564777"/>
              <a:gd name="connsiteX4" fmla="*/ 10174185 w 11724311"/>
              <a:gd name="connsiteY4" fmla="*/ 1245325 h 5564777"/>
              <a:gd name="connsiteX5" fmla="*/ 7605157 w 11724311"/>
              <a:gd name="connsiteY5" fmla="*/ 766354 h 5564777"/>
              <a:gd name="connsiteX6" fmla="*/ 11724311 w 11724311"/>
              <a:gd name="connsiteY6" fmla="*/ 0 h 5564777"/>
              <a:gd name="connsiteX0" fmla="*/ 690551 w 11696030"/>
              <a:gd name="connsiteY0" fmla="*/ 5564777 h 5564777"/>
              <a:gd name="connsiteX1" fmla="*/ 716677 w 11696030"/>
              <a:gd name="connsiteY1" fmla="*/ 4850674 h 5564777"/>
              <a:gd name="connsiteX2" fmla="*/ 8075420 w 11696030"/>
              <a:gd name="connsiteY2" fmla="*/ 2725783 h 5564777"/>
              <a:gd name="connsiteX3" fmla="*/ 4713911 w 11696030"/>
              <a:gd name="connsiteY3" fmla="*/ 1741714 h 5564777"/>
              <a:gd name="connsiteX4" fmla="*/ 10174185 w 11696030"/>
              <a:gd name="connsiteY4" fmla="*/ 1245325 h 5564777"/>
              <a:gd name="connsiteX5" fmla="*/ 7605157 w 11696030"/>
              <a:gd name="connsiteY5" fmla="*/ 766354 h 5564777"/>
              <a:gd name="connsiteX6" fmla="*/ 11696030 w 11696030"/>
              <a:gd name="connsiteY6" fmla="*/ 0 h 5564777"/>
              <a:gd name="connsiteX0" fmla="*/ 690551 w 10222210"/>
              <a:gd name="connsiteY0" fmla="*/ 4798423 h 4798423"/>
              <a:gd name="connsiteX1" fmla="*/ 716677 w 10222210"/>
              <a:gd name="connsiteY1" fmla="*/ 4084320 h 4798423"/>
              <a:gd name="connsiteX2" fmla="*/ 8075420 w 10222210"/>
              <a:gd name="connsiteY2" fmla="*/ 1959429 h 4798423"/>
              <a:gd name="connsiteX3" fmla="*/ 4713911 w 10222210"/>
              <a:gd name="connsiteY3" fmla="*/ 975360 h 4798423"/>
              <a:gd name="connsiteX4" fmla="*/ 10174185 w 10222210"/>
              <a:gd name="connsiteY4" fmla="*/ 478971 h 4798423"/>
              <a:gd name="connsiteX5" fmla="*/ 7605157 w 10222210"/>
              <a:gd name="connsiteY5" fmla="*/ 0 h 479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22210" h="4798423">
                <a:moveTo>
                  <a:pt x="690551" y="4798423"/>
                </a:moveTo>
                <a:cubicBezTo>
                  <a:pt x="88208" y="4677954"/>
                  <a:pt x="-514134" y="4557486"/>
                  <a:pt x="716677" y="4084320"/>
                </a:cubicBezTo>
                <a:cubicBezTo>
                  <a:pt x="1947488" y="3611154"/>
                  <a:pt x="7409214" y="2477589"/>
                  <a:pt x="8075420" y="1959429"/>
                </a:cubicBezTo>
                <a:cubicBezTo>
                  <a:pt x="8741626" y="1441269"/>
                  <a:pt x="4364117" y="1222103"/>
                  <a:pt x="4713911" y="975360"/>
                </a:cubicBezTo>
                <a:cubicBezTo>
                  <a:pt x="5063705" y="728617"/>
                  <a:pt x="9692311" y="641531"/>
                  <a:pt x="10174185" y="478971"/>
                </a:cubicBezTo>
                <a:cubicBezTo>
                  <a:pt x="10656059" y="316411"/>
                  <a:pt x="7346803" y="207554"/>
                  <a:pt x="7605157" y="0"/>
                </a:cubicBezTo>
              </a:path>
            </a:pathLst>
          </a:custGeom>
          <a:noFill/>
          <a:ln w="76200" cap="flat" cmpd="sng" algn="ctr">
            <a:solidFill>
              <a:srgbClr val="00646E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" name="Graphic 7" descr="Badge with solid fill">
            <a:extLst>
              <a:ext uri="{FF2B5EF4-FFF2-40B4-BE49-F238E27FC236}">
                <a16:creationId xmlns:a16="http://schemas.microsoft.com/office/drawing/2014/main" id="{45CF3FCC-89F8-456B-A887-AB5B3A546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4244141" y="4538918"/>
            <a:ext cx="817008" cy="817008"/>
          </a:xfrm>
          <a:prstGeom prst="rect">
            <a:avLst/>
          </a:prstGeom>
        </p:spPr>
      </p:pic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F94D61A7-CDF1-4619-A3D9-8D32AEA4D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7856243" y="3916507"/>
            <a:ext cx="817008" cy="817008"/>
          </a:xfrm>
          <a:prstGeom prst="rect">
            <a:avLst/>
          </a:prstGeom>
        </p:spPr>
      </p:pic>
      <p:pic>
        <p:nvPicPr>
          <p:cNvPr id="14" name="Graphic 13" descr="Badge 5 with solid fill">
            <a:extLst>
              <a:ext uri="{FF2B5EF4-FFF2-40B4-BE49-F238E27FC236}">
                <a16:creationId xmlns:a16="http://schemas.microsoft.com/office/drawing/2014/main" id="{324E75E5-0AC1-453E-B4CB-D9B138E820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7538626" y="1733174"/>
            <a:ext cx="817008" cy="817008"/>
          </a:xfrm>
          <a:prstGeom prst="rect">
            <a:avLst/>
          </a:prstGeom>
        </p:spPr>
      </p:pic>
      <p:pic>
        <p:nvPicPr>
          <p:cNvPr id="16" name="Graphic 15" descr="Badge 1 with solid fill">
            <a:extLst>
              <a:ext uri="{FF2B5EF4-FFF2-40B4-BE49-F238E27FC236}">
                <a16:creationId xmlns:a16="http://schemas.microsoft.com/office/drawing/2014/main" id="{2F50E8BA-DC71-4324-8F10-B48DEB46E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 flipH="1" flipV="1">
            <a:off x="1400943" y="5706814"/>
            <a:ext cx="817008" cy="817008"/>
          </a:xfrm>
          <a:prstGeom prst="rect">
            <a:avLst/>
          </a:prstGeom>
        </p:spPr>
      </p:pic>
      <p:pic>
        <p:nvPicPr>
          <p:cNvPr id="22" name="Graphic 21" descr="Badge 4 with solid fill">
            <a:extLst>
              <a:ext uri="{FF2B5EF4-FFF2-40B4-BE49-F238E27FC236}">
                <a16:creationId xmlns:a16="http://schemas.microsoft.com/office/drawing/2014/main" id="{F949756A-A0EA-4945-82D5-8C596FCC5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 flipH="1" flipV="1">
            <a:off x="5113154" y="2920920"/>
            <a:ext cx="817008" cy="81700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C59FCF-07B0-4D59-BBBC-6AEA589A94E8}"/>
              </a:ext>
            </a:extLst>
          </p:cNvPr>
          <p:cNvSpPr txBox="1"/>
          <p:nvPr/>
        </p:nvSpPr>
        <p:spPr>
          <a:xfrm>
            <a:off x="-66588" y="4882838"/>
            <a:ext cx="484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>
                <a:highlight>
                  <a:srgbClr val="FF00FF"/>
                </a:highlight>
              </a:rPr>
              <a:t>Prepare</a:t>
            </a:r>
            <a:r>
              <a:rPr lang="cs-CZ" dirty="0">
                <a:highlight>
                  <a:srgbClr val="FF00FF"/>
                </a:highlight>
              </a:rPr>
              <a:t> </a:t>
            </a:r>
            <a:r>
              <a:rPr lang="cs-CZ" dirty="0" err="1">
                <a:highlight>
                  <a:srgbClr val="FF00FF"/>
                </a:highlight>
              </a:rPr>
              <a:t>concept</a:t>
            </a:r>
            <a:endParaRPr lang="cs-CZ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 err="1">
                <a:highlight>
                  <a:srgbClr val="FF00FF"/>
                </a:highlight>
              </a:rPr>
              <a:t>Prepare</a:t>
            </a:r>
            <a:r>
              <a:rPr lang="en-US" dirty="0">
                <a:highlight>
                  <a:srgbClr val="FF00FF"/>
                </a:highlight>
              </a:rPr>
              <a:t> basic</a:t>
            </a:r>
            <a:r>
              <a:rPr lang="cs-CZ" dirty="0">
                <a:highlight>
                  <a:srgbClr val="FF00FF"/>
                </a:highlight>
              </a:rPr>
              <a:t> </a:t>
            </a:r>
            <a:r>
              <a:rPr lang="cs-CZ" dirty="0" err="1">
                <a:highlight>
                  <a:srgbClr val="FF00FF"/>
                </a:highlight>
              </a:rPr>
              <a:t>algorithms</a:t>
            </a:r>
            <a:endParaRPr lang="cs-CZ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FFFF00"/>
                </a:highlight>
              </a:rPr>
              <a:t>Describe</a:t>
            </a:r>
            <a:r>
              <a:rPr lang="cs-CZ" i="1" dirty="0">
                <a:highlight>
                  <a:srgbClr val="FFFF00"/>
                </a:highlight>
              </a:rPr>
              <a:t> </a:t>
            </a:r>
            <a:r>
              <a:rPr lang="en-US" i="1" dirty="0">
                <a:highlight>
                  <a:srgbClr val="FFFF00"/>
                </a:highlight>
              </a:rPr>
              <a:t>problematic</a:t>
            </a:r>
            <a:r>
              <a:rPr lang="cs-CZ" i="1" dirty="0">
                <a:highlight>
                  <a:srgbClr val="FFFF00"/>
                </a:highlight>
              </a:rPr>
              <a:t> and </a:t>
            </a:r>
            <a:r>
              <a:rPr lang="en-US" i="1" dirty="0">
                <a:highlight>
                  <a:srgbClr val="FFFF00"/>
                </a:highlight>
              </a:rPr>
              <a:t>experimental</a:t>
            </a:r>
            <a:r>
              <a:rPr lang="cs-CZ" i="1" dirty="0">
                <a:highlight>
                  <a:srgbClr val="FFFF00"/>
                </a:highlight>
              </a:rPr>
              <a:t> set-up</a:t>
            </a:r>
            <a:endParaRPr lang="en-US" i="1" dirty="0">
              <a:highlight>
                <a:srgbClr val="FF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171DBC-7554-45BC-9A84-FC965A3CC424}"/>
              </a:ext>
            </a:extLst>
          </p:cNvPr>
          <p:cNvSpPr txBox="1"/>
          <p:nvPr/>
        </p:nvSpPr>
        <p:spPr>
          <a:xfrm>
            <a:off x="5126002" y="4868460"/>
            <a:ext cx="54345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00"/>
                </a:highlight>
              </a:rPr>
              <a:t>NEW EXPERIMENTAL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00"/>
                </a:highlight>
              </a:rPr>
              <a:t>Different flowrate (at least 1 flowrate 3 conc.)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0FF00"/>
                </a:highlight>
              </a:rPr>
              <a:t>Different column (2 flowrates X 3 conc.)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b="1" dirty="0">
                <a:highlight>
                  <a:srgbClr val="FF00FF"/>
                </a:highlight>
              </a:rPr>
              <a:t>OPTIMIZATION („</a:t>
            </a:r>
            <a:r>
              <a:rPr lang="cs-CZ" b="1" dirty="0" err="1">
                <a:highlight>
                  <a:srgbClr val="FF00FF"/>
                </a:highlight>
              </a:rPr>
              <a:t>Fitting</a:t>
            </a:r>
            <a:r>
              <a:rPr lang="cs-CZ" b="1" dirty="0">
                <a:highlight>
                  <a:srgbClr val="FF00FF"/>
                </a:highlight>
              </a:rPr>
              <a:t>“)</a:t>
            </a:r>
            <a:endParaRPr lang="en-US" b="1" dirty="0">
              <a:highlight>
                <a:srgbClr val="FF00FF"/>
              </a:highligh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00FF"/>
                </a:highlight>
              </a:rPr>
              <a:t>Graphical 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00FF"/>
                </a:highlight>
              </a:rPr>
              <a:t>Programming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A6A49F-08EB-4269-BDE7-E577D47BD6D5}"/>
              </a:ext>
            </a:extLst>
          </p:cNvPr>
          <p:cNvSpPr txBox="1"/>
          <p:nvPr/>
        </p:nvSpPr>
        <p:spPr>
          <a:xfrm>
            <a:off x="8654631" y="3457199"/>
            <a:ext cx="2718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Results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00FF"/>
                </a:highlight>
              </a:rPr>
              <a:t>Algorithm adjustments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Writing, 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7DF978-5359-403E-ACA1-07C8C21D1285}"/>
              </a:ext>
            </a:extLst>
          </p:cNvPr>
          <p:cNvSpPr txBox="1"/>
          <p:nvPr/>
        </p:nvSpPr>
        <p:spPr>
          <a:xfrm>
            <a:off x="2041919" y="2776798"/>
            <a:ext cx="534020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Finishing writing + corrections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Choosing journal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Sending article!!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B2CBE4-74AB-4D5D-9049-5A13C59AFB46}"/>
              </a:ext>
            </a:extLst>
          </p:cNvPr>
          <p:cNvSpPr txBox="1"/>
          <p:nvPr/>
        </p:nvSpPr>
        <p:spPr>
          <a:xfrm>
            <a:off x="88578" y="443527"/>
            <a:ext cx="7293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Publication</a:t>
            </a:r>
            <a:r>
              <a:rPr lang="cs-CZ" sz="3200" b="1" dirty="0"/>
              <a:t> ROADMAP</a:t>
            </a:r>
            <a:endParaRPr lang="en-US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EF710-AF6F-40FF-84DF-D6F85FE87E11}"/>
              </a:ext>
            </a:extLst>
          </p:cNvPr>
          <p:cNvSpPr txBox="1"/>
          <p:nvPr/>
        </p:nvSpPr>
        <p:spPr>
          <a:xfrm>
            <a:off x="5708035" y="1271904"/>
            <a:ext cx="255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Editor requirements, corrections, probing other journal…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60212A-830D-4149-B7E0-7996D2808B11}"/>
              </a:ext>
            </a:extLst>
          </p:cNvPr>
          <p:cNvSpPr txBox="1"/>
          <p:nvPr/>
        </p:nvSpPr>
        <p:spPr>
          <a:xfrm>
            <a:off x="9836883" y="1274652"/>
            <a:ext cx="170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2.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EDFDFA-E9BA-4D6F-837A-B4C76DD6A25C}"/>
              </a:ext>
            </a:extLst>
          </p:cNvPr>
          <p:cNvSpPr txBox="1"/>
          <p:nvPr/>
        </p:nvSpPr>
        <p:spPr>
          <a:xfrm>
            <a:off x="1363235" y="6191783"/>
            <a:ext cx="972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000" b="1" dirty="0"/>
              <a:t>4</a:t>
            </a:r>
            <a:r>
              <a:rPr lang="en-US" sz="2000" b="1" dirty="0"/>
              <a:t>.2022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A380C0-6AB1-4D29-B3D3-52921EE09C85}"/>
              </a:ext>
            </a:extLst>
          </p:cNvPr>
          <p:cNvSpPr txBox="1"/>
          <p:nvPr/>
        </p:nvSpPr>
        <p:spPr>
          <a:xfrm>
            <a:off x="4205606" y="5073696"/>
            <a:ext cx="1172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8.2022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9997EB2-4C6A-4356-A79E-C7E27316A42C}"/>
              </a:ext>
            </a:extLst>
          </p:cNvPr>
          <p:cNvSpPr txBox="1"/>
          <p:nvPr/>
        </p:nvSpPr>
        <p:spPr>
          <a:xfrm>
            <a:off x="7739483" y="4419223"/>
            <a:ext cx="10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12.2022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2BCF77-DF21-4719-AAE8-E8F94E85EA43}"/>
              </a:ext>
            </a:extLst>
          </p:cNvPr>
          <p:cNvSpPr txBox="1"/>
          <p:nvPr/>
        </p:nvSpPr>
        <p:spPr>
          <a:xfrm>
            <a:off x="5057040" y="3410340"/>
            <a:ext cx="10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1.2023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E31C61-2D36-40D3-A93D-AE2EFA5C68A6}"/>
              </a:ext>
            </a:extLst>
          </p:cNvPr>
          <p:cNvSpPr txBox="1"/>
          <p:nvPr/>
        </p:nvSpPr>
        <p:spPr>
          <a:xfrm>
            <a:off x="7499027" y="2236772"/>
            <a:ext cx="1042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??.2023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1252A4-C649-4458-B951-146C03FAA8FE}"/>
              </a:ext>
            </a:extLst>
          </p:cNvPr>
          <p:cNvSpPr txBox="1"/>
          <p:nvPr/>
        </p:nvSpPr>
        <p:spPr>
          <a:xfrm>
            <a:off x="9610982" y="6458760"/>
            <a:ext cx="252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7.3.2022 Tomas Svoboda</a:t>
            </a:r>
            <a:endParaRPr lang="cs-CZ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2F773-00D2-408F-BEBE-25A299A345D2}"/>
              </a:ext>
            </a:extLst>
          </p:cNvPr>
          <p:cNvSpPr txBox="1"/>
          <p:nvPr/>
        </p:nvSpPr>
        <p:spPr>
          <a:xfrm>
            <a:off x="256791" y="1320724"/>
            <a:ext cx="383155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Experiments</a:t>
            </a:r>
            <a:endParaRPr lang="cs-CZ" dirty="0">
              <a:highlight>
                <a:srgbClr val="00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FF"/>
                </a:highlight>
              </a:rPr>
              <a:t>Concepting/programing</a:t>
            </a:r>
            <a:endParaRPr lang="cs-CZ" dirty="0">
              <a:highlight>
                <a:srgbClr val="FF00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Writing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8C7A4A-916E-40E5-BFB5-0E6A6653257C}"/>
              </a:ext>
            </a:extLst>
          </p:cNvPr>
          <p:cNvSpPr/>
          <p:nvPr/>
        </p:nvSpPr>
        <p:spPr>
          <a:xfrm>
            <a:off x="9028670" y="5639798"/>
            <a:ext cx="24307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12 experiments</a:t>
            </a:r>
            <a:r>
              <a:rPr lang="en-US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!!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6AB075-DEB8-4BE5-B3A1-4C41C5553038}"/>
              </a:ext>
            </a:extLst>
          </p:cNvPr>
          <p:cNvCxnSpPr/>
          <p:nvPr/>
        </p:nvCxnSpPr>
        <p:spPr>
          <a:xfrm flipH="1">
            <a:off x="10350810" y="4947422"/>
            <a:ext cx="520514" cy="36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8B7A0B0-5A39-4786-BE53-344D6C531730}"/>
              </a:ext>
            </a:extLst>
          </p:cNvPr>
          <p:cNvSpPr txBox="1"/>
          <p:nvPr/>
        </p:nvSpPr>
        <p:spPr>
          <a:xfrm>
            <a:off x="10867563" y="4628092"/>
            <a:ext cx="1183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Maybe I have but need to guess flowrate – quality ?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30227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S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5703</TotalTime>
  <Words>98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OSMaster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Svoboda, Tomáš (DI FA S SUP DWS)</dc:creator>
  <cp:lastModifiedBy>Svoboda, Tomáš (DI FA S SUP DWS)</cp:lastModifiedBy>
  <cp:revision>9</cp:revision>
  <dcterms:created xsi:type="dcterms:W3CDTF">2022-03-06T15:39:11Z</dcterms:created>
  <dcterms:modified xsi:type="dcterms:W3CDTF">2022-03-21T10:26:54Z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SLanguage">
    <vt:lpwstr>DE</vt:lpwstr>
  </property>
  <property fmtid="{D5CDD505-2E9C-101B-9397-08002B2CF9AE}" pid="3" name="MSIP_Label_a59b6cd5-d141-4a33-8bf1-0ca04484304f_Enabled">
    <vt:lpwstr>true</vt:lpwstr>
  </property>
  <property fmtid="{D5CDD505-2E9C-101B-9397-08002B2CF9AE}" pid="4" name="MSIP_Label_a59b6cd5-d141-4a33-8bf1-0ca04484304f_SetDate">
    <vt:lpwstr>2022-03-21T10:26:54Z</vt:lpwstr>
  </property>
  <property fmtid="{D5CDD505-2E9C-101B-9397-08002B2CF9AE}" pid="5" name="MSIP_Label_a59b6cd5-d141-4a33-8bf1-0ca04484304f_Method">
    <vt:lpwstr>Standard</vt:lpwstr>
  </property>
  <property fmtid="{D5CDD505-2E9C-101B-9397-08002B2CF9AE}" pid="6" name="MSIP_Label_a59b6cd5-d141-4a33-8bf1-0ca04484304f_Name">
    <vt:lpwstr>restricted-default</vt:lpwstr>
  </property>
  <property fmtid="{D5CDD505-2E9C-101B-9397-08002B2CF9AE}" pid="7" name="MSIP_Label_a59b6cd5-d141-4a33-8bf1-0ca04484304f_SiteId">
    <vt:lpwstr>38ae3bcd-9579-4fd4-adda-b42e1495d55a</vt:lpwstr>
  </property>
  <property fmtid="{D5CDD505-2E9C-101B-9397-08002B2CF9AE}" pid="8" name="MSIP_Label_a59b6cd5-d141-4a33-8bf1-0ca04484304f_ActionId">
    <vt:lpwstr>7a7993f6-a844-4be2-a908-267d354c6e3d</vt:lpwstr>
  </property>
  <property fmtid="{D5CDD505-2E9C-101B-9397-08002B2CF9AE}" pid="9" name="MSIP_Label_a59b6cd5-d141-4a33-8bf1-0ca04484304f_ContentBits">
    <vt:lpwstr>0</vt:lpwstr>
  </property>
  <property fmtid="{D5CDD505-2E9C-101B-9397-08002B2CF9AE}" pid="10" name="Document_Confidentiality">
    <vt:lpwstr>Restricted</vt:lpwstr>
  </property>
</Properties>
</file>