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s-CL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s-CL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s-CL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s-CL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s-CL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s-CL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L" sz="2400" spc="-1" strike="noStrike">
                <a:solidFill>
                  <a:srgbClr val="dbf5f9"/>
                </a:solidFill>
                <a:latin typeface="Noto Sans Regular"/>
              </a:rPr>
              <a:t>&lt;date/time&gt;</a:t>
            </a:r>
            <a:endParaRPr b="0" lang="es-CL" sz="2400" spc="-1" strike="noStrike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L" sz="2400" spc="-1" strike="noStrike">
                <a:solidFill>
                  <a:srgbClr val="dbf5f9"/>
                </a:solidFill>
                <a:latin typeface="Noto Sans Regular"/>
              </a:rPr>
              <a:t>&lt;footer&gt;</a:t>
            </a:r>
            <a:endParaRPr b="0" lang="es-CL" sz="2400" spc="-1" strike="noStrike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B41EE6D-1E45-46A7-89DF-60E0395575B0}" type="slidenum">
              <a:rPr b="0" lang="es-CL" sz="2400" spc="-1" strike="noStrike">
                <a:solidFill>
                  <a:srgbClr val="dbf5f9"/>
                </a:solidFill>
                <a:latin typeface="Noto Sans Regular"/>
              </a:rPr>
              <a:t>&lt;number&gt;</a:t>
            </a:fld>
            <a:endParaRPr b="0" lang="es-CL" sz="2400" spc="-1" strike="noStrike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s-CL" sz="8000" spc="-1" strike="noStrike">
                <a:solidFill>
                  <a:srgbClr val="04617b"/>
                </a:solidFill>
                <a:latin typeface="Noto Sans Light"/>
              </a:rPr>
              <a:t>Click to edit the title text format</a:t>
            </a:r>
            <a:endParaRPr b="0" lang="es-CL" sz="8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dbf5f9"/>
                </a:solidFill>
                <a:latin typeface="Noto Sans Regular"/>
              </a:rPr>
              <a:t>Click to edit the outline text format</a:t>
            </a:r>
            <a:endParaRPr b="0" lang="es-CL" sz="2800" spc="-1" strike="noStrike">
              <a:solidFill>
                <a:srgbClr val="dbf5f9"/>
              </a:solidFill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s-CL" sz="2200" spc="-1" strike="noStrike">
                <a:solidFill>
                  <a:srgbClr val="dbf5f9"/>
                </a:solidFill>
                <a:latin typeface="Noto Sans Regular"/>
              </a:rPr>
              <a:t>Second Outline Level</a:t>
            </a:r>
            <a:endParaRPr b="0" lang="es-CL" sz="2200" spc="-1" strike="noStrike">
              <a:solidFill>
                <a:srgbClr val="dbf5f9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solidFill>
                  <a:srgbClr val="dbf5f9"/>
                </a:solidFill>
                <a:latin typeface="Noto Sans Regular"/>
              </a:rPr>
              <a:t>Third Outline Level</a:t>
            </a:r>
            <a:endParaRPr b="0" lang="es-CL" sz="2400" spc="-1" strike="noStrike">
              <a:solidFill>
                <a:srgbClr val="dbf5f9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solidFill>
                  <a:srgbClr val="dbf5f9"/>
                </a:solidFill>
                <a:latin typeface="Noto Sans Regular"/>
              </a:rPr>
              <a:t>Fourth Outline Level</a:t>
            </a:r>
            <a:endParaRPr b="0" lang="es-CL" sz="2000" spc="-1" strike="noStrike">
              <a:solidFill>
                <a:srgbClr val="dbf5f9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dbf5f9"/>
                </a:solidFill>
                <a:latin typeface="Noto Sans Regular"/>
              </a:rPr>
              <a:t>Fifth Outline Level</a:t>
            </a:r>
            <a:endParaRPr b="0" lang="es-CL" sz="2000" spc="-1" strike="noStrike">
              <a:solidFill>
                <a:srgbClr val="dbf5f9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dbf5f9"/>
                </a:solidFill>
                <a:latin typeface="Noto Sans Regular"/>
              </a:rPr>
              <a:t>Sixth Outline Level</a:t>
            </a:r>
            <a:endParaRPr b="0" lang="es-CL" sz="2000" spc="-1" strike="noStrike">
              <a:solidFill>
                <a:srgbClr val="dbf5f9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dbf5f9"/>
                </a:solidFill>
                <a:latin typeface="Noto Sans Regular"/>
              </a:rPr>
              <a:t>Seventh Outline Level</a:t>
            </a:r>
            <a:endParaRPr b="0" lang="es-CL" sz="2000" spc="-1" strike="noStrike">
              <a:solidFill>
                <a:srgbClr val="dbf5f9"/>
              </a:solid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9000"/>
          </a:bodyPr>
          <a:p>
            <a:r>
              <a:rPr b="0" lang="es-CL" sz="6000" spc="-1" strike="noStrike">
                <a:solidFill>
                  <a:srgbClr val="ffffff"/>
                </a:solidFill>
                <a:latin typeface="Noto Sans Light"/>
              </a:rPr>
              <a:t>Click to edit the title text format</a:t>
            </a:r>
            <a:endParaRPr b="0" lang="es-CL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Noto Sans Regular"/>
              </a:rPr>
              <a:t>Click to edit the outline text format</a:t>
            </a:r>
            <a:endParaRPr b="0" lang="es-CL" sz="32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Noto Sans Regular"/>
              </a:rPr>
              <a:t>Second Outline Level</a:t>
            </a:r>
            <a:endParaRPr b="0" lang="es-CL" sz="2800" spc="-1" strike="noStrike"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Noto Sans Regular"/>
              </a:rPr>
              <a:t>Third Outline Level</a:t>
            </a:r>
            <a:endParaRPr b="0" lang="es-CL" sz="2400" spc="-1" strike="noStrike"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400" spc="-1" strike="noStrike">
                <a:latin typeface="Noto Sans Regular"/>
              </a:rPr>
              <a:t>Fourth Outline Level</a:t>
            </a:r>
            <a:endParaRPr b="0" lang="es-CL" sz="2400" spc="-1" strike="noStrike"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Noto Sans Regular"/>
              </a:rPr>
              <a:t>Fifth Outline Level</a:t>
            </a:r>
            <a:endParaRPr b="0" lang="es-CL" sz="2400" spc="-1" strike="noStrike"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Noto Sans Regular"/>
              </a:rPr>
              <a:t>Sixth Outline Level</a:t>
            </a:r>
            <a:endParaRPr b="0" lang="es-CL" sz="2400" spc="-1" strike="noStrike"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Noto Sans Regular"/>
              </a:rPr>
              <a:t>Seventh Outline Level</a:t>
            </a:r>
            <a:endParaRPr b="0" lang="es-CL" sz="2400" spc="-1" strike="noStrike">
              <a:latin typeface="Noto Sans Regula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L" sz="2400" spc="-1" strike="noStrike">
                <a:solidFill>
                  <a:srgbClr val="484848"/>
                </a:solidFill>
                <a:latin typeface="Noto Sans Regular"/>
              </a:rPr>
              <a:t>&lt;date/time&gt;</a:t>
            </a:r>
            <a:endParaRPr b="0" lang="es-CL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L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es-CL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ADC0965-C080-4DE4-920B-904A49445FA2}" type="slidenum">
              <a:rPr b="0" lang="es-CL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es-CL" sz="2400" spc="-1" strike="noStrike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9000"/>
          </a:bodyPr>
          <a:p>
            <a:r>
              <a:rPr b="0" lang="es-CL" sz="6000" spc="-1" strike="noStrike">
                <a:solidFill>
                  <a:srgbClr val="04617b"/>
                </a:solidFill>
                <a:latin typeface="Noto Sans Light"/>
              </a:rPr>
              <a:t>Click to edit the title text format</a:t>
            </a:r>
            <a:endParaRPr b="0" lang="es-CL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Noto Sans Regular"/>
              </a:rPr>
              <a:t>Click to edit the outline text format</a:t>
            </a:r>
            <a:endParaRPr b="0" lang="es-CL" sz="32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Noto Sans Regular"/>
              </a:rPr>
              <a:t>Second Outline Level</a:t>
            </a:r>
            <a:endParaRPr b="0" lang="es-CL" sz="2800" spc="-1" strike="noStrike"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Noto Sans Regular"/>
              </a:rPr>
              <a:t>Third Outline Level</a:t>
            </a:r>
            <a:endParaRPr b="0" lang="es-CL" sz="2400" spc="-1" strike="noStrike"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400" spc="-1" strike="noStrike">
                <a:latin typeface="Noto Sans Regular"/>
              </a:rPr>
              <a:t>Fourth Outline Level</a:t>
            </a:r>
            <a:endParaRPr b="0" lang="es-CL" sz="2400" spc="-1" strike="noStrike"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Noto Sans Regular"/>
              </a:rPr>
              <a:t>Fifth Outline Level</a:t>
            </a:r>
            <a:endParaRPr b="0" lang="es-CL" sz="2400" spc="-1" strike="noStrike"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Noto Sans Regular"/>
              </a:rPr>
              <a:t>Sixth Outline Level</a:t>
            </a:r>
            <a:endParaRPr b="0" lang="es-CL" sz="2400" spc="-1" strike="noStrike"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Noto Sans Regular"/>
              </a:rPr>
              <a:t>Seventh Outline Level</a:t>
            </a:r>
            <a:endParaRPr b="0" lang="es-CL" sz="2400" spc="-1" strike="noStrike">
              <a:latin typeface="Noto Sans Regular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L" sz="2400" spc="-1" strike="noStrike">
                <a:solidFill>
                  <a:srgbClr val="484848"/>
                </a:solidFill>
                <a:latin typeface="Noto Sans Regular"/>
              </a:rPr>
              <a:t>&lt;date/time&gt;</a:t>
            </a:r>
            <a:endParaRPr b="0" lang="es-CL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L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es-CL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B81C040-BDC3-46F4-9DB1-9473C3461828}" type="slidenum">
              <a:rPr b="0" lang="es-CL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es-CL" sz="2400" spc="-1" strike="noStrike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s-CL" sz="5400" spc="-1" strike="noStrike">
                <a:solidFill>
                  <a:srgbClr val="04617b"/>
                </a:solidFill>
                <a:latin typeface="Noto Sans Light"/>
              </a:rPr>
              <a:t>Título del Proyecto</a:t>
            </a:r>
            <a:br/>
            <a:r>
              <a:rPr b="0" lang="es-CL" sz="5400" spc="-1" strike="noStrike">
                <a:solidFill>
                  <a:srgbClr val="04617b"/>
                </a:solidFill>
                <a:latin typeface="Noto Sans Light"/>
              </a:rPr>
              <a:t>Tópico</a:t>
            </a:r>
            <a:endParaRPr b="0" lang="es-CL" sz="54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s-CL" sz="3600" spc="-1" strike="noStrike">
                <a:solidFill>
                  <a:srgbClr val="dbf5f9"/>
                </a:solidFill>
                <a:latin typeface="Noto Sans Regular"/>
              </a:rPr>
              <a:t>Nombre del alumno(s)</a:t>
            </a:r>
            <a:endParaRPr b="1" lang="es-CL" sz="3600" spc="-1" strike="noStrike">
              <a:solidFill>
                <a:srgbClr val="dbf5f9"/>
              </a:solidFill>
              <a:latin typeface="Noto Sans Regular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s-CL" sz="5400" spc="-1" strike="noStrike">
                <a:solidFill>
                  <a:srgbClr val="04617b"/>
                </a:solidFill>
                <a:latin typeface="Noto Sans Light"/>
              </a:rPr>
              <a:t>Título del Proyecto</a:t>
            </a:r>
            <a:br/>
            <a:r>
              <a:rPr b="0" lang="es-CL" sz="5400" spc="-1" strike="noStrike">
                <a:solidFill>
                  <a:srgbClr val="04617b"/>
                </a:solidFill>
                <a:latin typeface="Noto Sans Light"/>
              </a:rPr>
              <a:t>Tópico</a:t>
            </a:r>
            <a:endParaRPr b="0" lang="es-CL" sz="54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s-CL" sz="3600" spc="-1" strike="noStrike">
                <a:solidFill>
                  <a:srgbClr val="dbf5f9"/>
                </a:solidFill>
                <a:latin typeface="Noto Sans Regular"/>
              </a:rPr>
              <a:t>Nombre del alumno(s)</a:t>
            </a:r>
            <a:endParaRPr b="1" lang="es-CL" sz="3600" spc="-1" strike="noStrike">
              <a:solidFill>
                <a:srgbClr val="dbf5f9"/>
              </a:solidFill>
              <a:latin typeface="Noto Sans Regular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s-CL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s-CL" sz="6000" spc="-1" strike="noStrike">
                <a:solidFill>
                  <a:srgbClr val="ffffff"/>
                </a:solidFill>
                <a:latin typeface="Noto Sans Light"/>
              </a:rPr>
              <a:t>Evaluadores</a:t>
            </a:r>
            <a:endParaRPr b="1" lang="es-CL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Noto Sans Regular"/>
              </a:rPr>
              <a:t>Profesor guía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1200" spc="-1" strike="noStrike">
                <a:latin typeface="Noto Sans Regular"/>
              </a:rPr>
              <a:t> </a:t>
            </a:r>
            <a:endParaRPr b="0" lang="es-CL" sz="1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Noto Sans Regular"/>
              </a:rPr>
              <a:t>Personas/Instituciones/Empresas En Que Se Solicitará Apoyo Y Asesoría.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1200" spc="-1" strike="noStrike">
                <a:latin typeface="Noto Sans Regular"/>
              </a:rPr>
              <a:t> </a:t>
            </a:r>
            <a:endParaRPr b="0" lang="es-CL" sz="1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Noto Sans Regular"/>
              </a:rPr>
              <a:t>Nombre De La Persona Responsable De La Empresa Que Supervisara Al Alumno.</a:t>
            </a:r>
            <a:r>
              <a:rPr b="0" lang="es-CL" sz="2000" spc="-1" strike="noStrike">
                <a:latin typeface="Noto Sans Regular"/>
              </a:rPr>
              <a:t>	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1200" spc="-1" strike="noStrike">
                <a:latin typeface="Noto Sans Regular"/>
              </a:rPr>
              <a:t> </a:t>
            </a:r>
            <a:endParaRPr b="0" lang="es-CL" sz="1200" spc="-1" strike="noStrike">
              <a:latin typeface="Noto Sans Regular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s-CL" sz="6000" spc="-1" strike="noStrike">
                <a:solidFill>
                  <a:srgbClr val="ffffff"/>
                </a:solidFill>
                <a:latin typeface="Noto Sans Light"/>
              </a:rPr>
              <a:t>Proyecto</a:t>
            </a:r>
            <a:endParaRPr b="1" lang="es-CL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Noto Sans Regular"/>
              </a:rPr>
              <a:t>Título</a:t>
            </a:r>
            <a:r>
              <a:rPr b="0" lang="es-CL" sz="2000" spc="-1" strike="noStrike">
                <a:latin typeface="Noto Sans Regular"/>
              </a:rPr>
              <a:t>: </a:t>
            </a:r>
            <a:endParaRPr b="0" lang="es-CL" sz="20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Noto Sans Regular"/>
              </a:rPr>
              <a:t>Problema</a:t>
            </a:r>
            <a:r>
              <a:rPr b="0" lang="es-CL" sz="2000" spc="-1" strike="noStrike">
                <a:latin typeface="Noto Sans Regular"/>
              </a:rPr>
              <a:t>.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b="0" lang="es-CL" sz="20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Noto Sans Regular"/>
              </a:rPr>
              <a:t>Solución Propuesta y su justificación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 </a:t>
            </a:r>
            <a:endParaRPr b="0" lang="es-CL" sz="2000" spc="-1" strike="noStrike">
              <a:latin typeface="Noto Sans Regular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s-CL" sz="6000" spc="-1" strike="noStrike">
                <a:solidFill>
                  <a:srgbClr val="ffffff"/>
                </a:solidFill>
                <a:latin typeface="Noto Sans Light"/>
              </a:rPr>
              <a:t>Proyecto</a:t>
            </a:r>
            <a:endParaRPr b="1" lang="es-CL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Noto Sans Regular"/>
              </a:rPr>
              <a:t>Objetivos</a:t>
            </a:r>
            <a:r>
              <a:rPr b="0" lang="es-CL" sz="2000" spc="-1" strike="noStrike">
                <a:latin typeface="Noto Sans Regular"/>
              </a:rPr>
              <a:t> </a:t>
            </a:r>
            <a:r>
              <a:rPr b="1" lang="es-CL" sz="2000" spc="-1" strike="noStrike">
                <a:latin typeface="Noto Sans Regular"/>
              </a:rPr>
              <a:t>General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Noto Sans Regular"/>
              </a:rPr>
              <a:t>Objetivos</a:t>
            </a:r>
            <a:r>
              <a:rPr b="0" lang="es-CL" sz="2000" spc="-1" strike="noStrike">
                <a:latin typeface="Noto Sans Regular"/>
              </a:rPr>
              <a:t> </a:t>
            </a:r>
            <a:r>
              <a:rPr b="1" lang="es-CL" sz="2000" spc="-1" strike="noStrike">
                <a:latin typeface="Noto Sans Regular"/>
              </a:rPr>
              <a:t>Específicos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s-CL" sz="6000" spc="-1" strike="noStrike">
                <a:solidFill>
                  <a:srgbClr val="ffffff"/>
                </a:solidFill>
                <a:latin typeface="Noto Sans Light"/>
              </a:rPr>
              <a:t>Proyecto</a:t>
            </a:r>
            <a:endParaRPr b="1" lang="es-CL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latin typeface="Noto Sans Regular"/>
              </a:rPr>
              <a:t>Actividades a realizar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Noto Sans Regular"/>
              </a:rPr>
              <a:t>a</a:t>
            </a:r>
            <a:endParaRPr b="0" lang="es-CL" sz="2000" spc="-1" strike="noStrike">
              <a:latin typeface="Noto Sans Regular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1" lang="es-CL" sz="6000" spc="-1" strike="noStrike">
                <a:solidFill>
                  <a:srgbClr val="ffffff"/>
                </a:solidFill>
                <a:latin typeface="Noto Sans Light"/>
              </a:rPr>
              <a:t>Plan de trabajo a desarrollar</a:t>
            </a:r>
            <a:endParaRPr b="1" lang="es-CL" sz="6000" spc="-1" strike="noStrike">
              <a:solidFill>
                <a:srgbClr val="ffffff"/>
              </a:solidFill>
              <a:latin typeface="Noto Sans Light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599040" y="1920240"/>
          <a:ext cx="10739160" cy="2382120"/>
        </p:xfrm>
        <a:graphic>
          <a:graphicData uri="http://schemas.openxmlformats.org/drawingml/2006/table">
            <a:tbl>
              <a:tblPr/>
              <a:tblGrid>
                <a:gridCol w="453240"/>
                <a:gridCol w="6706440"/>
                <a:gridCol w="3579840"/>
              </a:tblGrid>
              <a:tr h="4388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s-CL" sz="1800" spc="-1" strike="noStrike">
                          <a:latin typeface="Arial"/>
                        </a:rPr>
                        <a:t>#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s-CL" sz="1800" spc="-1" strike="noStrike">
                          <a:latin typeface="Arial"/>
                        </a:rPr>
                        <a:t>Actividad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s-CL" sz="1800" spc="-1" strike="noStrike">
                          <a:latin typeface="Arial"/>
                        </a:rPr>
                        <a:t>Fechas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1" lang="es-CL" sz="6000" spc="-1" strike="noStrike">
                <a:solidFill>
                  <a:srgbClr val="ffffff"/>
                </a:solidFill>
                <a:latin typeface="Noto Sans Light"/>
              </a:rPr>
              <a:t>Trabajos Similares Realizados </a:t>
            </a:r>
            <a:endParaRPr b="1" lang="es-CL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 </a:t>
            </a:r>
            <a:endParaRPr b="0" lang="es-CL" sz="1800" spc="-1" strike="noStrike">
              <a:latin typeface="Noto Sans Regular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056000" y="2518200"/>
            <a:ext cx="4824000" cy="7218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es-CL" sz="2200" spc="-1" strike="noStrike">
                <a:latin typeface="Noto Sans Regular"/>
              </a:rPr>
              <a:t>No olvidar: titulo, autores, añó, revista o libro</a:t>
            </a:r>
            <a:endParaRPr b="0" lang="es-CL" sz="2200" spc="-1" strike="noStrike">
              <a:latin typeface="Noto Sans Regular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1" lang="es-CL" sz="6000" spc="-1" strike="noStrike">
                <a:solidFill>
                  <a:srgbClr val="ffffff"/>
                </a:solidFill>
                <a:latin typeface="Noto Sans Light"/>
              </a:rPr>
              <a:t>Metodología de desarrollo</a:t>
            </a:r>
            <a:endParaRPr b="1" lang="es-CL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s-CL" sz="6000" spc="-1" strike="noStrike">
                <a:solidFill>
                  <a:srgbClr val="ffffff"/>
                </a:solidFill>
                <a:latin typeface="Noto Sans Light"/>
              </a:rPr>
              <a:t>Bibliografía</a:t>
            </a:r>
            <a:endParaRPr b="1" lang="es-CL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Noto Sans Regular"/>
              </a:rPr>
              <a:t>a</a:t>
            </a:r>
            <a:endParaRPr b="0" lang="es-CL" sz="1800" spc="-1" strike="noStrike">
              <a:latin typeface="Noto Sans Regular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Vivid</Template>
  <TotalTime>36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2023-08-28T16:18:44Z</dcterms:created>
  <dc:creator/>
  <dc:description/>
  <dc:language>es-CL</dc:language>
  <cp:lastModifiedBy/>
  <dcterms:modified xsi:type="dcterms:W3CDTF">2023-09-08T09:44:14Z</dcterms:modified>
  <cp:revision>7</cp:revision>
  <dc:subject/>
  <dc:title>Vivid</dc:title>
</cp:coreProperties>
</file>