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67" r:id="rId6"/>
    <p:sldId id="259" r:id="rId7"/>
    <p:sldId id="260" r:id="rId8"/>
    <p:sldId id="268" r:id="rId9"/>
    <p:sldId id="261" r:id="rId10"/>
    <p:sldId id="262" r:id="rId11"/>
    <p:sldId id="274" r:id="rId12"/>
    <p:sldId id="270" r:id="rId13"/>
    <p:sldId id="271" r:id="rId14"/>
    <p:sldId id="272" r:id="rId15"/>
    <p:sldId id="273" r:id="rId16"/>
    <p:sldId id="263" r:id="rId17"/>
    <p:sldId id="264" r:id="rId18"/>
  </p:sldIdLst>
  <p:sldSz cx="11998325" cy="7559675"/>
  <p:notesSz cx="7559675" cy="10691813"/>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115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99040" y="301320"/>
            <a:ext cx="10798560" cy="1262160"/>
          </a:xfrm>
          <a:prstGeom prst="rect">
            <a:avLst/>
          </a:prstGeom>
        </p:spPr>
        <p:txBody>
          <a:bodyPr lIns="0" tIns="0" rIns="0" bIns="0" anchor="ctr">
            <a:normAutofit/>
          </a:bodyPr>
          <a:lstStyle/>
          <a:p>
            <a:endParaRPr lang="es-CL" sz="6000" b="0" strike="noStrike" spc="-1">
              <a:solidFill>
                <a:srgbClr val="04617B"/>
              </a:solidFill>
              <a:latin typeface="Noto Sans Light"/>
            </a:endParaRPr>
          </a:p>
        </p:txBody>
      </p:sp>
      <p:sp>
        <p:nvSpPr>
          <p:cNvPr id="27" name="PlaceHolder 2"/>
          <p:cNvSpPr>
            <a:spLocks noGrp="1"/>
          </p:cNvSpPr>
          <p:nvPr>
            <p:ph type="body"/>
          </p:nvPr>
        </p:nvSpPr>
        <p:spPr>
          <a:xfrm>
            <a:off x="599040" y="1828800"/>
            <a:ext cx="10830960" cy="2573280"/>
          </a:xfrm>
          <a:prstGeom prst="rect">
            <a:avLst/>
          </a:prstGeom>
        </p:spPr>
        <p:txBody>
          <a:bodyPr lIns="0" tIns="0" rIns="0" bIns="0">
            <a:normAutofit/>
          </a:bodyPr>
          <a:lstStyle/>
          <a:p>
            <a:endParaRPr lang="es-CL" sz="3200" b="0" strike="noStrike" spc="-1">
              <a:latin typeface="Noto Sans Regular"/>
            </a:endParaRPr>
          </a:p>
        </p:txBody>
      </p:sp>
      <p:sp>
        <p:nvSpPr>
          <p:cNvPr id="28" name="PlaceHolder 3"/>
          <p:cNvSpPr>
            <a:spLocks noGrp="1"/>
          </p:cNvSpPr>
          <p:nvPr>
            <p:ph type="body"/>
          </p:nvPr>
        </p:nvSpPr>
        <p:spPr>
          <a:xfrm>
            <a:off x="599040" y="4646880"/>
            <a:ext cx="10830960" cy="2573280"/>
          </a:xfrm>
          <a:prstGeom prst="rect">
            <a:avLst/>
          </a:prstGeom>
        </p:spPr>
        <p:txBody>
          <a:bodyPr lIns="0" tIns="0" rIns="0" bIns="0">
            <a:normAutofit/>
          </a:bodyPr>
          <a:lstStyle/>
          <a:p>
            <a:endParaRPr lang="es-CL" sz="3200" b="0" strike="noStrike" spc="-1">
              <a:latin typeface="Noto Sans Regul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99040" y="301320"/>
            <a:ext cx="10798560" cy="1262160"/>
          </a:xfrm>
          <a:prstGeom prst="rect">
            <a:avLst/>
          </a:prstGeom>
        </p:spPr>
        <p:txBody>
          <a:bodyPr lIns="0" tIns="0" rIns="0" bIns="0" anchor="ctr">
            <a:normAutofit/>
          </a:bodyPr>
          <a:lstStyle/>
          <a:p>
            <a:endParaRPr lang="es-CL" sz="6000" b="0" strike="noStrike" spc="-1">
              <a:solidFill>
                <a:srgbClr val="04617B"/>
              </a:solidFill>
              <a:latin typeface="Noto Sans Light"/>
            </a:endParaRPr>
          </a:p>
        </p:txBody>
      </p:sp>
      <p:sp>
        <p:nvSpPr>
          <p:cNvPr id="30" name="PlaceHolder 2"/>
          <p:cNvSpPr>
            <a:spLocks noGrp="1"/>
          </p:cNvSpPr>
          <p:nvPr>
            <p:ph type="body"/>
          </p:nvPr>
        </p:nvSpPr>
        <p:spPr>
          <a:xfrm>
            <a:off x="599040" y="1828800"/>
            <a:ext cx="5285160" cy="2573280"/>
          </a:xfrm>
          <a:prstGeom prst="rect">
            <a:avLst/>
          </a:prstGeom>
        </p:spPr>
        <p:txBody>
          <a:bodyPr lIns="0" tIns="0" rIns="0" bIns="0">
            <a:normAutofit/>
          </a:bodyPr>
          <a:lstStyle/>
          <a:p>
            <a:endParaRPr lang="es-CL" sz="3200" b="0" strike="noStrike" spc="-1">
              <a:latin typeface="Noto Sans Regular"/>
            </a:endParaRPr>
          </a:p>
        </p:txBody>
      </p:sp>
      <p:sp>
        <p:nvSpPr>
          <p:cNvPr id="31" name="PlaceHolder 3"/>
          <p:cNvSpPr>
            <a:spLocks noGrp="1"/>
          </p:cNvSpPr>
          <p:nvPr>
            <p:ph type="body"/>
          </p:nvPr>
        </p:nvSpPr>
        <p:spPr>
          <a:xfrm>
            <a:off x="6148800" y="1828800"/>
            <a:ext cx="5285160" cy="2573280"/>
          </a:xfrm>
          <a:prstGeom prst="rect">
            <a:avLst/>
          </a:prstGeom>
        </p:spPr>
        <p:txBody>
          <a:bodyPr lIns="0" tIns="0" rIns="0" bIns="0">
            <a:normAutofit/>
          </a:bodyPr>
          <a:lstStyle/>
          <a:p>
            <a:endParaRPr lang="es-CL" sz="3200" b="0" strike="noStrike" spc="-1">
              <a:latin typeface="Noto Sans Regular"/>
            </a:endParaRPr>
          </a:p>
        </p:txBody>
      </p:sp>
      <p:sp>
        <p:nvSpPr>
          <p:cNvPr id="32" name="PlaceHolder 4"/>
          <p:cNvSpPr>
            <a:spLocks noGrp="1"/>
          </p:cNvSpPr>
          <p:nvPr>
            <p:ph type="body"/>
          </p:nvPr>
        </p:nvSpPr>
        <p:spPr>
          <a:xfrm>
            <a:off x="599040" y="4646880"/>
            <a:ext cx="5285160" cy="2573280"/>
          </a:xfrm>
          <a:prstGeom prst="rect">
            <a:avLst/>
          </a:prstGeom>
        </p:spPr>
        <p:txBody>
          <a:bodyPr lIns="0" tIns="0" rIns="0" bIns="0">
            <a:normAutofit/>
          </a:bodyPr>
          <a:lstStyle/>
          <a:p>
            <a:endParaRPr lang="es-CL" sz="3200" b="0" strike="noStrike" spc="-1">
              <a:latin typeface="Noto Sans Regular"/>
            </a:endParaRPr>
          </a:p>
        </p:txBody>
      </p:sp>
      <p:sp>
        <p:nvSpPr>
          <p:cNvPr id="33" name="PlaceHolder 5"/>
          <p:cNvSpPr>
            <a:spLocks noGrp="1"/>
          </p:cNvSpPr>
          <p:nvPr>
            <p:ph type="body"/>
          </p:nvPr>
        </p:nvSpPr>
        <p:spPr>
          <a:xfrm>
            <a:off x="6148800" y="4646880"/>
            <a:ext cx="5285160" cy="2573280"/>
          </a:xfrm>
          <a:prstGeom prst="rect">
            <a:avLst/>
          </a:prstGeom>
        </p:spPr>
        <p:txBody>
          <a:bodyPr lIns="0" tIns="0" rIns="0" bIns="0">
            <a:normAutofit/>
          </a:bodyPr>
          <a:lstStyle/>
          <a:p>
            <a:endParaRPr lang="es-CL" sz="3200" b="0" strike="noStrike" spc="-1">
              <a:latin typeface="Noto Sans Regul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99040" y="301320"/>
            <a:ext cx="10798560" cy="1262160"/>
          </a:xfrm>
          <a:prstGeom prst="rect">
            <a:avLst/>
          </a:prstGeom>
        </p:spPr>
        <p:txBody>
          <a:bodyPr lIns="0" tIns="0" rIns="0" bIns="0" anchor="ctr">
            <a:normAutofit/>
          </a:bodyPr>
          <a:lstStyle/>
          <a:p>
            <a:endParaRPr lang="es-CL" sz="6000" b="0" strike="noStrike" spc="-1">
              <a:solidFill>
                <a:srgbClr val="04617B"/>
              </a:solidFill>
              <a:latin typeface="Noto Sans Light"/>
            </a:endParaRPr>
          </a:p>
        </p:txBody>
      </p:sp>
      <p:sp>
        <p:nvSpPr>
          <p:cNvPr id="35" name="PlaceHolder 2"/>
          <p:cNvSpPr>
            <a:spLocks noGrp="1"/>
          </p:cNvSpPr>
          <p:nvPr>
            <p:ph type="body"/>
          </p:nvPr>
        </p:nvSpPr>
        <p:spPr>
          <a:xfrm>
            <a:off x="599040" y="1828800"/>
            <a:ext cx="3487320" cy="2573280"/>
          </a:xfrm>
          <a:prstGeom prst="rect">
            <a:avLst/>
          </a:prstGeom>
        </p:spPr>
        <p:txBody>
          <a:bodyPr lIns="0" tIns="0" rIns="0" bIns="0">
            <a:normAutofit/>
          </a:bodyPr>
          <a:lstStyle/>
          <a:p>
            <a:endParaRPr lang="es-CL" sz="3200" b="0" strike="noStrike" spc="-1">
              <a:latin typeface="Noto Sans Regular"/>
            </a:endParaRPr>
          </a:p>
        </p:txBody>
      </p:sp>
      <p:sp>
        <p:nvSpPr>
          <p:cNvPr id="36" name="PlaceHolder 3"/>
          <p:cNvSpPr>
            <a:spLocks noGrp="1"/>
          </p:cNvSpPr>
          <p:nvPr>
            <p:ph type="body"/>
          </p:nvPr>
        </p:nvSpPr>
        <p:spPr>
          <a:xfrm>
            <a:off x="4260960" y="1828800"/>
            <a:ext cx="3487320" cy="2573280"/>
          </a:xfrm>
          <a:prstGeom prst="rect">
            <a:avLst/>
          </a:prstGeom>
        </p:spPr>
        <p:txBody>
          <a:bodyPr lIns="0" tIns="0" rIns="0" bIns="0">
            <a:normAutofit/>
          </a:bodyPr>
          <a:lstStyle/>
          <a:p>
            <a:endParaRPr lang="es-CL" sz="3200" b="0" strike="noStrike" spc="-1">
              <a:latin typeface="Noto Sans Regular"/>
            </a:endParaRPr>
          </a:p>
        </p:txBody>
      </p:sp>
      <p:sp>
        <p:nvSpPr>
          <p:cNvPr id="37" name="PlaceHolder 4"/>
          <p:cNvSpPr>
            <a:spLocks noGrp="1"/>
          </p:cNvSpPr>
          <p:nvPr>
            <p:ph type="body"/>
          </p:nvPr>
        </p:nvSpPr>
        <p:spPr>
          <a:xfrm>
            <a:off x="7923240" y="1828800"/>
            <a:ext cx="3487320" cy="2573280"/>
          </a:xfrm>
          <a:prstGeom prst="rect">
            <a:avLst/>
          </a:prstGeom>
        </p:spPr>
        <p:txBody>
          <a:bodyPr lIns="0" tIns="0" rIns="0" bIns="0">
            <a:normAutofit/>
          </a:bodyPr>
          <a:lstStyle/>
          <a:p>
            <a:endParaRPr lang="es-CL" sz="3200" b="0" strike="noStrike" spc="-1">
              <a:latin typeface="Noto Sans Regular"/>
            </a:endParaRPr>
          </a:p>
        </p:txBody>
      </p:sp>
      <p:sp>
        <p:nvSpPr>
          <p:cNvPr id="38" name="PlaceHolder 5"/>
          <p:cNvSpPr>
            <a:spLocks noGrp="1"/>
          </p:cNvSpPr>
          <p:nvPr>
            <p:ph type="body"/>
          </p:nvPr>
        </p:nvSpPr>
        <p:spPr>
          <a:xfrm>
            <a:off x="599040" y="4646880"/>
            <a:ext cx="3487320" cy="2573280"/>
          </a:xfrm>
          <a:prstGeom prst="rect">
            <a:avLst/>
          </a:prstGeom>
        </p:spPr>
        <p:txBody>
          <a:bodyPr lIns="0" tIns="0" rIns="0" bIns="0">
            <a:normAutofit/>
          </a:bodyPr>
          <a:lstStyle/>
          <a:p>
            <a:endParaRPr lang="es-CL" sz="3200" b="0" strike="noStrike" spc="-1">
              <a:latin typeface="Noto Sans Regular"/>
            </a:endParaRPr>
          </a:p>
        </p:txBody>
      </p:sp>
      <p:sp>
        <p:nvSpPr>
          <p:cNvPr id="39" name="PlaceHolder 6"/>
          <p:cNvSpPr>
            <a:spLocks noGrp="1"/>
          </p:cNvSpPr>
          <p:nvPr>
            <p:ph type="body"/>
          </p:nvPr>
        </p:nvSpPr>
        <p:spPr>
          <a:xfrm>
            <a:off x="4260960" y="4646880"/>
            <a:ext cx="3487320" cy="2573280"/>
          </a:xfrm>
          <a:prstGeom prst="rect">
            <a:avLst/>
          </a:prstGeom>
        </p:spPr>
        <p:txBody>
          <a:bodyPr lIns="0" tIns="0" rIns="0" bIns="0">
            <a:normAutofit/>
          </a:bodyPr>
          <a:lstStyle/>
          <a:p>
            <a:endParaRPr lang="es-CL" sz="3200" b="0" strike="noStrike" spc="-1">
              <a:latin typeface="Noto Sans Regular"/>
            </a:endParaRPr>
          </a:p>
        </p:txBody>
      </p:sp>
      <p:sp>
        <p:nvSpPr>
          <p:cNvPr id="40" name="PlaceHolder 7"/>
          <p:cNvSpPr>
            <a:spLocks noGrp="1"/>
          </p:cNvSpPr>
          <p:nvPr>
            <p:ph type="body"/>
          </p:nvPr>
        </p:nvSpPr>
        <p:spPr>
          <a:xfrm>
            <a:off x="7923240" y="4646880"/>
            <a:ext cx="3487320" cy="2573280"/>
          </a:xfrm>
          <a:prstGeom prst="rect">
            <a:avLst/>
          </a:prstGeom>
        </p:spPr>
        <p:txBody>
          <a:bodyPr lIns="0" tIns="0" rIns="0" bIns="0">
            <a:normAutofit/>
          </a:bodyPr>
          <a:lstStyle/>
          <a:p>
            <a:endParaRPr lang="es-CL" sz="3200" b="0" strike="noStrike" spc="-1">
              <a:latin typeface="Noto Sans Regul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99040" y="301320"/>
            <a:ext cx="10798560" cy="1262160"/>
          </a:xfrm>
          <a:prstGeom prst="rect">
            <a:avLst/>
          </a:prstGeom>
        </p:spPr>
        <p:txBody>
          <a:bodyPr lIns="0" tIns="0" rIns="0" bIns="0" anchor="ctr">
            <a:normAutofit/>
          </a:bodyPr>
          <a:lstStyle/>
          <a:p>
            <a:endParaRPr lang="es-CL" sz="6000" b="0" strike="noStrike" spc="-1">
              <a:solidFill>
                <a:srgbClr val="04617B"/>
              </a:solidFill>
              <a:latin typeface="Noto Sans Light"/>
            </a:endParaRPr>
          </a:p>
        </p:txBody>
      </p:sp>
      <p:sp>
        <p:nvSpPr>
          <p:cNvPr id="47" name="PlaceHolder 2"/>
          <p:cNvSpPr>
            <a:spLocks noGrp="1"/>
          </p:cNvSpPr>
          <p:nvPr>
            <p:ph type="subTitle"/>
          </p:nvPr>
        </p:nvSpPr>
        <p:spPr>
          <a:xfrm>
            <a:off x="599040" y="1828800"/>
            <a:ext cx="10830960" cy="5394960"/>
          </a:xfrm>
          <a:prstGeom prst="rect">
            <a:avLst/>
          </a:prstGeom>
        </p:spPr>
        <p:txBody>
          <a:bodyPr lIns="0" tIns="0" rIns="0" bIns="0" anchor="ctr">
            <a:noAutofit/>
          </a:bodyPr>
          <a:lstStyle/>
          <a:p>
            <a:pPr algn="ctr"/>
            <a:endParaRPr lang="es-CL" sz="4000" b="1" strike="noStrike" spc="-1">
              <a:solidFill>
                <a:srgbClr val="04617B"/>
              </a:solidFill>
              <a:latin typeface="Noto Sans Black"/>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99040" y="301320"/>
            <a:ext cx="10798560" cy="1262160"/>
          </a:xfrm>
          <a:prstGeom prst="rect">
            <a:avLst/>
          </a:prstGeom>
        </p:spPr>
        <p:txBody>
          <a:bodyPr lIns="0" tIns="0" rIns="0" bIns="0" anchor="ctr">
            <a:normAutofit/>
          </a:bodyPr>
          <a:lstStyle/>
          <a:p>
            <a:endParaRPr lang="es-CL" sz="6000" b="0" strike="noStrike" spc="-1">
              <a:solidFill>
                <a:srgbClr val="04617B"/>
              </a:solidFill>
              <a:latin typeface="Noto Sans Light"/>
            </a:endParaRPr>
          </a:p>
        </p:txBody>
      </p:sp>
      <p:sp>
        <p:nvSpPr>
          <p:cNvPr id="49" name="PlaceHolder 2"/>
          <p:cNvSpPr>
            <a:spLocks noGrp="1"/>
          </p:cNvSpPr>
          <p:nvPr>
            <p:ph type="body"/>
          </p:nvPr>
        </p:nvSpPr>
        <p:spPr>
          <a:xfrm>
            <a:off x="599040" y="1828800"/>
            <a:ext cx="10830960" cy="5394960"/>
          </a:xfrm>
          <a:prstGeom prst="rect">
            <a:avLst/>
          </a:prstGeom>
        </p:spPr>
        <p:txBody>
          <a:bodyPr lIns="0" tIns="0" rIns="0" bIns="0">
            <a:normAutofit/>
          </a:bodyPr>
          <a:lstStyle/>
          <a:p>
            <a:endParaRPr lang="es-CL" sz="3200" b="0" strike="noStrike" spc="-1">
              <a:latin typeface="Noto Sans Regul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99040" y="301320"/>
            <a:ext cx="10798560" cy="1262160"/>
          </a:xfrm>
          <a:prstGeom prst="rect">
            <a:avLst/>
          </a:prstGeom>
        </p:spPr>
        <p:txBody>
          <a:bodyPr lIns="0" tIns="0" rIns="0" bIns="0" anchor="ctr">
            <a:normAutofit/>
          </a:bodyPr>
          <a:lstStyle/>
          <a:p>
            <a:endParaRPr lang="es-CL" sz="6000" b="0" strike="noStrike" spc="-1">
              <a:solidFill>
                <a:srgbClr val="04617B"/>
              </a:solidFill>
              <a:latin typeface="Noto Sans Light"/>
            </a:endParaRPr>
          </a:p>
        </p:txBody>
      </p:sp>
      <p:sp>
        <p:nvSpPr>
          <p:cNvPr id="51" name="PlaceHolder 2"/>
          <p:cNvSpPr>
            <a:spLocks noGrp="1"/>
          </p:cNvSpPr>
          <p:nvPr>
            <p:ph type="body"/>
          </p:nvPr>
        </p:nvSpPr>
        <p:spPr>
          <a:xfrm>
            <a:off x="599040" y="1828800"/>
            <a:ext cx="5285160" cy="5394960"/>
          </a:xfrm>
          <a:prstGeom prst="rect">
            <a:avLst/>
          </a:prstGeom>
        </p:spPr>
        <p:txBody>
          <a:bodyPr lIns="0" tIns="0" rIns="0" bIns="0">
            <a:normAutofit/>
          </a:bodyPr>
          <a:lstStyle/>
          <a:p>
            <a:endParaRPr lang="es-CL" sz="3200" b="0" strike="noStrike" spc="-1">
              <a:latin typeface="Noto Sans Regular"/>
            </a:endParaRPr>
          </a:p>
        </p:txBody>
      </p:sp>
      <p:sp>
        <p:nvSpPr>
          <p:cNvPr id="52" name="PlaceHolder 3"/>
          <p:cNvSpPr>
            <a:spLocks noGrp="1"/>
          </p:cNvSpPr>
          <p:nvPr>
            <p:ph type="body"/>
          </p:nvPr>
        </p:nvSpPr>
        <p:spPr>
          <a:xfrm>
            <a:off x="6148800" y="1828800"/>
            <a:ext cx="5285160" cy="5394960"/>
          </a:xfrm>
          <a:prstGeom prst="rect">
            <a:avLst/>
          </a:prstGeom>
        </p:spPr>
        <p:txBody>
          <a:bodyPr lIns="0" tIns="0" rIns="0" bIns="0">
            <a:normAutofit/>
          </a:bodyPr>
          <a:lstStyle/>
          <a:p>
            <a:endParaRPr lang="es-CL" sz="3200" b="0" strike="noStrike" spc="-1">
              <a:latin typeface="Noto Sans Regul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99040" y="301320"/>
            <a:ext cx="10798560" cy="1262160"/>
          </a:xfrm>
          <a:prstGeom prst="rect">
            <a:avLst/>
          </a:prstGeom>
        </p:spPr>
        <p:txBody>
          <a:bodyPr lIns="0" tIns="0" rIns="0" bIns="0" anchor="ctr">
            <a:normAutofit/>
          </a:bodyPr>
          <a:lstStyle/>
          <a:p>
            <a:endParaRPr lang="es-CL" sz="6000" b="0" strike="noStrike" spc="-1">
              <a:solidFill>
                <a:srgbClr val="04617B"/>
              </a:solidFill>
              <a:latin typeface="Noto Sans Light"/>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99040" y="301320"/>
            <a:ext cx="10798560" cy="5851800"/>
          </a:xfrm>
          <a:prstGeom prst="rect">
            <a:avLst/>
          </a:prstGeom>
        </p:spPr>
        <p:txBody>
          <a:bodyPr lIns="0" tIns="0" rIns="0" bIns="0" anchor="ctr">
            <a:noAutofit/>
          </a:bodyPr>
          <a:lstStyle/>
          <a:p>
            <a:pPr algn="ctr"/>
            <a:endParaRPr lang="es-CL" sz="4000" b="1" strike="noStrike" spc="-1">
              <a:solidFill>
                <a:srgbClr val="04617B"/>
              </a:solidFill>
              <a:latin typeface="Noto Sans Black"/>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99040" y="301320"/>
            <a:ext cx="10798560" cy="1262160"/>
          </a:xfrm>
          <a:prstGeom prst="rect">
            <a:avLst/>
          </a:prstGeom>
        </p:spPr>
        <p:txBody>
          <a:bodyPr lIns="0" tIns="0" rIns="0" bIns="0" anchor="ctr">
            <a:normAutofit/>
          </a:bodyPr>
          <a:lstStyle/>
          <a:p>
            <a:endParaRPr lang="es-CL" sz="6000" b="0" strike="noStrike" spc="-1">
              <a:solidFill>
                <a:srgbClr val="04617B"/>
              </a:solidFill>
              <a:latin typeface="Noto Sans Light"/>
            </a:endParaRPr>
          </a:p>
        </p:txBody>
      </p:sp>
      <p:sp>
        <p:nvSpPr>
          <p:cNvPr id="56" name="PlaceHolder 2"/>
          <p:cNvSpPr>
            <a:spLocks noGrp="1"/>
          </p:cNvSpPr>
          <p:nvPr>
            <p:ph type="body"/>
          </p:nvPr>
        </p:nvSpPr>
        <p:spPr>
          <a:xfrm>
            <a:off x="599040" y="1828800"/>
            <a:ext cx="5285160" cy="2573280"/>
          </a:xfrm>
          <a:prstGeom prst="rect">
            <a:avLst/>
          </a:prstGeom>
        </p:spPr>
        <p:txBody>
          <a:bodyPr lIns="0" tIns="0" rIns="0" bIns="0">
            <a:normAutofit/>
          </a:bodyPr>
          <a:lstStyle/>
          <a:p>
            <a:endParaRPr lang="es-CL" sz="3200" b="0" strike="noStrike" spc="-1">
              <a:latin typeface="Noto Sans Regular"/>
            </a:endParaRPr>
          </a:p>
        </p:txBody>
      </p:sp>
      <p:sp>
        <p:nvSpPr>
          <p:cNvPr id="57" name="PlaceHolder 3"/>
          <p:cNvSpPr>
            <a:spLocks noGrp="1"/>
          </p:cNvSpPr>
          <p:nvPr>
            <p:ph type="body"/>
          </p:nvPr>
        </p:nvSpPr>
        <p:spPr>
          <a:xfrm>
            <a:off x="6148800" y="1828800"/>
            <a:ext cx="5285160" cy="5394960"/>
          </a:xfrm>
          <a:prstGeom prst="rect">
            <a:avLst/>
          </a:prstGeom>
        </p:spPr>
        <p:txBody>
          <a:bodyPr lIns="0" tIns="0" rIns="0" bIns="0">
            <a:normAutofit/>
          </a:bodyPr>
          <a:lstStyle/>
          <a:p>
            <a:endParaRPr lang="es-CL" sz="3200" b="0" strike="noStrike" spc="-1">
              <a:latin typeface="Noto Sans Regular"/>
            </a:endParaRPr>
          </a:p>
        </p:txBody>
      </p:sp>
      <p:sp>
        <p:nvSpPr>
          <p:cNvPr id="58" name="PlaceHolder 4"/>
          <p:cNvSpPr>
            <a:spLocks noGrp="1"/>
          </p:cNvSpPr>
          <p:nvPr>
            <p:ph type="body"/>
          </p:nvPr>
        </p:nvSpPr>
        <p:spPr>
          <a:xfrm>
            <a:off x="599040" y="4646880"/>
            <a:ext cx="5285160" cy="2573280"/>
          </a:xfrm>
          <a:prstGeom prst="rect">
            <a:avLst/>
          </a:prstGeom>
        </p:spPr>
        <p:txBody>
          <a:bodyPr lIns="0" tIns="0" rIns="0" bIns="0">
            <a:normAutofit/>
          </a:bodyPr>
          <a:lstStyle/>
          <a:p>
            <a:endParaRPr lang="es-CL" sz="3200" b="0" strike="noStrike" spc="-1">
              <a:latin typeface="Noto Sans Regul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99040" y="301320"/>
            <a:ext cx="10798560" cy="1262160"/>
          </a:xfrm>
          <a:prstGeom prst="rect">
            <a:avLst/>
          </a:prstGeom>
        </p:spPr>
        <p:txBody>
          <a:bodyPr lIns="0" tIns="0" rIns="0" bIns="0" anchor="ctr">
            <a:normAutofit/>
          </a:bodyPr>
          <a:lstStyle/>
          <a:p>
            <a:endParaRPr lang="es-CL" sz="6000" b="0" strike="noStrike" spc="-1">
              <a:solidFill>
                <a:srgbClr val="04617B"/>
              </a:solidFill>
              <a:latin typeface="Noto Sans Light"/>
            </a:endParaRPr>
          </a:p>
        </p:txBody>
      </p:sp>
      <p:sp>
        <p:nvSpPr>
          <p:cNvPr id="6" name="PlaceHolder 2"/>
          <p:cNvSpPr>
            <a:spLocks noGrp="1"/>
          </p:cNvSpPr>
          <p:nvPr>
            <p:ph type="subTitle"/>
          </p:nvPr>
        </p:nvSpPr>
        <p:spPr>
          <a:xfrm>
            <a:off x="599040" y="1828800"/>
            <a:ext cx="10830960" cy="5394960"/>
          </a:xfrm>
          <a:prstGeom prst="rect">
            <a:avLst/>
          </a:prstGeom>
        </p:spPr>
        <p:txBody>
          <a:bodyPr lIns="0" tIns="0" rIns="0" bIns="0" anchor="ctr">
            <a:noAutofit/>
          </a:bodyPr>
          <a:lstStyle/>
          <a:p>
            <a:pPr algn="ctr"/>
            <a:endParaRPr lang="es-CL" sz="4000" b="1" strike="noStrike" spc="-1">
              <a:solidFill>
                <a:srgbClr val="04617B"/>
              </a:solidFill>
              <a:latin typeface="Noto Sans Black"/>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99040" y="301320"/>
            <a:ext cx="10798560" cy="1262160"/>
          </a:xfrm>
          <a:prstGeom prst="rect">
            <a:avLst/>
          </a:prstGeom>
        </p:spPr>
        <p:txBody>
          <a:bodyPr lIns="0" tIns="0" rIns="0" bIns="0" anchor="ctr">
            <a:normAutofit/>
          </a:bodyPr>
          <a:lstStyle/>
          <a:p>
            <a:endParaRPr lang="es-CL" sz="6000" b="0" strike="noStrike" spc="-1">
              <a:solidFill>
                <a:srgbClr val="04617B"/>
              </a:solidFill>
              <a:latin typeface="Noto Sans Light"/>
            </a:endParaRPr>
          </a:p>
        </p:txBody>
      </p:sp>
      <p:sp>
        <p:nvSpPr>
          <p:cNvPr id="60" name="PlaceHolder 2"/>
          <p:cNvSpPr>
            <a:spLocks noGrp="1"/>
          </p:cNvSpPr>
          <p:nvPr>
            <p:ph type="body"/>
          </p:nvPr>
        </p:nvSpPr>
        <p:spPr>
          <a:xfrm>
            <a:off x="599040" y="1828800"/>
            <a:ext cx="5285160" cy="5394960"/>
          </a:xfrm>
          <a:prstGeom prst="rect">
            <a:avLst/>
          </a:prstGeom>
        </p:spPr>
        <p:txBody>
          <a:bodyPr lIns="0" tIns="0" rIns="0" bIns="0">
            <a:normAutofit/>
          </a:bodyPr>
          <a:lstStyle/>
          <a:p>
            <a:endParaRPr lang="es-CL" sz="3200" b="0" strike="noStrike" spc="-1">
              <a:latin typeface="Noto Sans Regular"/>
            </a:endParaRPr>
          </a:p>
        </p:txBody>
      </p:sp>
      <p:sp>
        <p:nvSpPr>
          <p:cNvPr id="61" name="PlaceHolder 3"/>
          <p:cNvSpPr>
            <a:spLocks noGrp="1"/>
          </p:cNvSpPr>
          <p:nvPr>
            <p:ph type="body"/>
          </p:nvPr>
        </p:nvSpPr>
        <p:spPr>
          <a:xfrm>
            <a:off x="6148800" y="1828800"/>
            <a:ext cx="5285160" cy="2573280"/>
          </a:xfrm>
          <a:prstGeom prst="rect">
            <a:avLst/>
          </a:prstGeom>
        </p:spPr>
        <p:txBody>
          <a:bodyPr lIns="0" tIns="0" rIns="0" bIns="0">
            <a:normAutofit/>
          </a:bodyPr>
          <a:lstStyle/>
          <a:p>
            <a:endParaRPr lang="es-CL" sz="3200" b="0" strike="noStrike" spc="-1">
              <a:latin typeface="Noto Sans Regular"/>
            </a:endParaRPr>
          </a:p>
        </p:txBody>
      </p:sp>
      <p:sp>
        <p:nvSpPr>
          <p:cNvPr id="62" name="PlaceHolder 4"/>
          <p:cNvSpPr>
            <a:spLocks noGrp="1"/>
          </p:cNvSpPr>
          <p:nvPr>
            <p:ph type="body"/>
          </p:nvPr>
        </p:nvSpPr>
        <p:spPr>
          <a:xfrm>
            <a:off x="6148800" y="4646880"/>
            <a:ext cx="5285160" cy="2573280"/>
          </a:xfrm>
          <a:prstGeom prst="rect">
            <a:avLst/>
          </a:prstGeom>
        </p:spPr>
        <p:txBody>
          <a:bodyPr lIns="0" tIns="0" rIns="0" bIns="0">
            <a:normAutofit/>
          </a:bodyPr>
          <a:lstStyle/>
          <a:p>
            <a:endParaRPr lang="es-CL" sz="3200" b="0" strike="noStrike" spc="-1">
              <a:latin typeface="Noto Sans Regul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99040" y="301320"/>
            <a:ext cx="10798560" cy="1262160"/>
          </a:xfrm>
          <a:prstGeom prst="rect">
            <a:avLst/>
          </a:prstGeom>
        </p:spPr>
        <p:txBody>
          <a:bodyPr lIns="0" tIns="0" rIns="0" bIns="0" anchor="ctr">
            <a:normAutofit/>
          </a:bodyPr>
          <a:lstStyle/>
          <a:p>
            <a:endParaRPr lang="es-CL" sz="6000" b="0" strike="noStrike" spc="-1">
              <a:solidFill>
                <a:srgbClr val="04617B"/>
              </a:solidFill>
              <a:latin typeface="Noto Sans Light"/>
            </a:endParaRPr>
          </a:p>
        </p:txBody>
      </p:sp>
      <p:sp>
        <p:nvSpPr>
          <p:cNvPr id="64" name="PlaceHolder 2"/>
          <p:cNvSpPr>
            <a:spLocks noGrp="1"/>
          </p:cNvSpPr>
          <p:nvPr>
            <p:ph type="body"/>
          </p:nvPr>
        </p:nvSpPr>
        <p:spPr>
          <a:xfrm>
            <a:off x="599040" y="1828800"/>
            <a:ext cx="5285160" cy="2573280"/>
          </a:xfrm>
          <a:prstGeom prst="rect">
            <a:avLst/>
          </a:prstGeom>
        </p:spPr>
        <p:txBody>
          <a:bodyPr lIns="0" tIns="0" rIns="0" bIns="0">
            <a:normAutofit/>
          </a:bodyPr>
          <a:lstStyle/>
          <a:p>
            <a:endParaRPr lang="es-CL" sz="3200" b="0" strike="noStrike" spc="-1">
              <a:latin typeface="Noto Sans Regular"/>
            </a:endParaRPr>
          </a:p>
        </p:txBody>
      </p:sp>
      <p:sp>
        <p:nvSpPr>
          <p:cNvPr id="65" name="PlaceHolder 3"/>
          <p:cNvSpPr>
            <a:spLocks noGrp="1"/>
          </p:cNvSpPr>
          <p:nvPr>
            <p:ph type="body"/>
          </p:nvPr>
        </p:nvSpPr>
        <p:spPr>
          <a:xfrm>
            <a:off x="6148800" y="1828800"/>
            <a:ext cx="5285160" cy="2573280"/>
          </a:xfrm>
          <a:prstGeom prst="rect">
            <a:avLst/>
          </a:prstGeom>
        </p:spPr>
        <p:txBody>
          <a:bodyPr lIns="0" tIns="0" rIns="0" bIns="0">
            <a:normAutofit/>
          </a:bodyPr>
          <a:lstStyle/>
          <a:p>
            <a:endParaRPr lang="es-CL" sz="3200" b="0" strike="noStrike" spc="-1">
              <a:latin typeface="Noto Sans Regular"/>
            </a:endParaRPr>
          </a:p>
        </p:txBody>
      </p:sp>
      <p:sp>
        <p:nvSpPr>
          <p:cNvPr id="66" name="PlaceHolder 4"/>
          <p:cNvSpPr>
            <a:spLocks noGrp="1"/>
          </p:cNvSpPr>
          <p:nvPr>
            <p:ph type="body"/>
          </p:nvPr>
        </p:nvSpPr>
        <p:spPr>
          <a:xfrm>
            <a:off x="599040" y="4646880"/>
            <a:ext cx="10830960" cy="2573280"/>
          </a:xfrm>
          <a:prstGeom prst="rect">
            <a:avLst/>
          </a:prstGeom>
        </p:spPr>
        <p:txBody>
          <a:bodyPr lIns="0" tIns="0" rIns="0" bIns="0">
            <a:normAutofit/>
          </a:bodyPr>
          <a:lstStyle/>
          <a:p>
            <a:endParaRPr lang="es-CL" sz="3200" b="0" strike="noStrike" spc="-1">
              <a:latin typeface="Noto Sans Regul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99040" y="301320"/>
            <a:ext cx="10798560" cy="1262160"/>
          </a:xfrm>
          <a:prstGeom prst="rect">
            <a:avLst/>
          </a:prstGeom>
        </p:spPr>
        <p:txBody>
          <a:bodyPr lIns="0" tIns="0" rIns="0" bIns="0" anchor="ctr">
            <a:normAutofit/>
          </a:bodyPr>
          <a:lstStyle/>
          <a:p>
            <a:endParaRPr lang="es-CL" sz="6000" b="0" strike="noStrike" spc="-1">
              <a:solidFill>
                <a:srgbClr val="04617B"/>
              </a:solidFill>
              <a:latin typeface="Noto Sans Light"/>
            </a:endParaRPr>
          </a:p>
        </p:txBody>
      </p:sp>
      <p:sp>
        <p:nvSpPr>
          <p:cNvPr id="68" name="PlaceHolder 2"/>
          <p:cNvSpPr>
            <a:spLocks noGrp="1"/>
          </p:cNvSpPr>
          <p:nvPr>
            <p:ph type="body"/>
          </p:nvPr>
        </p:nvSpPr>
        <p:spPr>
          <a:xfrm>
            <a:off x="599040" y="1828800"/>
            <a:ext cx="10830960" cy="2573280"/>
          </a:xfrm>
          <a:prstGeom prst="rect">
            <a:avLst/>
          </a:prstGeom>
        </p:spPr>
        <p:txBody>
          <a:bodyPr lIns="0" tIns="0" rIns="0" bIns="0">
            <a:normAutofit/>
          </a:bodyPr>
          <a:lstStyle/>
          <a:p>
            <a:endParaRPr lang="es-CL" sz="3200" b="0" strike="noStrike" spc="-1">
              <a:latin typeface="Noto Sans Regular"/>
            </a:endParaRPr>
          </a:p>
        </p:txBody>
      </p:sp>
      <p:sp>
        <p:nvSpPr>
          <p:cNvPr id="69" name="PlaceHolder 3"/>
          <p:cNvSpPr>
            <a:spLocks noGrp="1"/>
          </p:cNvSpPr>
          <p:nvPr>
            <p:ph type="body"/>
          </p:nvPr>
        </p:nvSpPr>
        <p:spPr>
          <a:xfrm>
            <a:off x="599040" y="4646880"/>
            <a:ext cx="10830960" cy="2573280"/>
          </a:xfrm>
          <a:prstGeom prst="rect">
            <a:avLst/>
          </a:prstGeom>
        </p:spPr>
        <p:txBody>
          <a:bodyPr lIns="0" tIns="0" rIns="0" bIns="0">
            <a:normAutofit/>
          </a:bodyPr>
          <a:lstStyle/>
          <a:p>
            <a:endParaRPr lang="es-CL" sz="3200" b="0" strike="noStrike" spc="-1">
              <a:latin typeface="Noto Sans Regul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99040" y="301320"/>
            <a:ext cx="10798560" cy="1262160"/>
          </a:xfrm>
          <a:prstGeom prst="rect">
            <a:avLst/>
          </a:prstGeom>
        </p:spPr>
        <p:txBody>
          <a:bodyPr lIns="0" tIns="0" rIns="0" bIns="0" anchor="ctr">
            <a:normAutofit/>
          </a:bodyPr>
          <a:lstStyle/>
          <a:p>
            <a:endParaRPr lang="es-CL" sz="6000" b="0" strike="noStrike" spc="-1">
              <a:solidFill>
                <a:srgbClr val="04617B"/>
              </a:solidFill>
              <a:latin typeface="Noto Sans Light"/>
            </a:endParaRPr>
          </a:p>
        </p:txBody>
      </p:sp>
      <p:sp>
        <p:nvSpPr>
          <p:cNvPr id="71" name="PlaceHolder 2"/>
          <p:cNvSpPr>
            <a:spLocks noGrp="1"/>
          </p:cNvSpPr>
          <p:nvPr>
            <p:ph type="body"/>
          </p:nvPr>
        </p:nvSpPr>
        <p:spPr>
          <a:xfrm>
            <a:off x="599040" y="1828800"/>
            <a:ext cx="5285160" cy="2573280"/>
          </a:xfrm>
          <a:prstGeom prst="rect">
            <a:avLst/>
          </a:prstGeom>
        </p:spPr>
        <p:txBody>
          <a:bodyPr lIns="0" tIns="0" rIns="0" bIns="0">
            <a:normAutofit/>
          </a:bodyPr>
          <a:lstStyle/>
          <a:p>
            <a:endParaRPr lang="es-CL" sz="3200" b="0" strike="noStrike" spc="-1">
              <a:latin typeface="Noto Sans Regular"/>
            </a:endParaRPr>
          </a:p>
        </p:txBody>
      </p:sp>
      <p:sp>
        <p:nvSpPr>
          <p:cNvPr id="72" name="PlaceHolder 3"/>
          <p:cNvSpPr>
            <a:spLocks noGrp="1"/>
          </p:cNvSpPr>
          <p:nvPr>
            <p:ph type="body"/>
          </p:nvPr>
        </p:nvSpPr>
        <p:spPr>
          <a:xfrm>
            <a:off x="6148800" y="1828800"/>
            <a:ext cx="5285160" cy="2573280"/>
          </a:xfrm>
          <a:prstGeom prst="rect">
            <a:avLst/>
          </a:prstGeom>
        </p:spPr>
        <p:txBody>
          <a:bodyPr lIns="0" tIns="0" rIns="0" bIns="0">
            <a:normAutofit/>
          </a:bodyPr>
          <a:lstStyle/>
          <a:p>
            <a:endParaRPr lang="es-CL" sz="3200" b="0" strike="noStrike" spc="-1">
              <a:latin typeface="Noto Sans Regular"/>
            </a:endParaRPr>
          </a:p>
        </p:txBody>
      </p:sp>
      <p:sp>
        <p:nvSpPr>
          <p:cNvPr id="73" name="PlaceHolder 4"/>
          <p:cNvSpPr>
            <a:spLocks noGrp="1"/>
          </p:cNvSpPr>
          <p:nvPr>
            <p:ph type="body"/>
          </p:nvPr>
        </p:nvSpPr>
        <p:spPr>
          <a:xfrm>
            <a:off x="599040" y="4646880"/>
            <a:ext cx="5285160" cy="2573280"/>
          </a:xfrm>
          <a:prstGeom prst="rect">
            <a:avLst/>
          </a:prstGeom>
        </p:spPr>
        <p:txBody>
          <a:bodyPr lIns="0" tIns="0" rIns="0" bIns="0">
            <a:normAutofit/>
          </a:bodyPr>
          <a:lstStyle/>
          <a:p>
            <a:endParaRPr lang="es-CL" sz="3200" b="0" strike="noStrike" spc="-1">
              <a:latin typeface="Noto Sans Regular"/>
            </a:endParaRPr>
          </a:p>
        </p:txBody>
      </p:sp>
      <p:sp>
        <p:nvSpPr>
          <p:cNvPr id="74" name="PlaceHolder 5"/>
          <p:cNvSpPr>
            <a:spLocks noGrp="1"/>
          </p:cNvSpPr>
          <p:nvPr>
            <p:ph type="body"/>
          </p:nvPr>
        </p:nvSpPr>
        <p:spPr>
          <a:xfrm>
            <a:off x="6148800" y="4646880"/>
            <a:ext cx="5285160" cy="2573280"/>
          </a:xfrm>
          <a:prstGeom prst="rect">
            <a:avLst/>
          </a:prstGeom>
        </p:spPr>
        <p:txBody>
          <a:bodyPr lIns="0" tIns="0" rIns="0" bIns="0">
            <a:normAutofit/>
          </a:bodyPr>
          <a:lstStyle/>
          <a:p>
            <a:endParaRPr lang="es-CL" sz="3200" b="0" strike="noStrike" spc="-1">
              <a:latin typeface="Noto Sans Regul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99040" y="301320"/>
            <a:ext cx="10798560" cy="1262160"/>
          </a:xfrm>
          <a:prstGeom prst="rect">
            <a:avLst/>
          </a:prstGeom>
        </p:spPr>
        <p:txBody>
          <a:bodyPr lIns="0" tIns="0" rIns="0" bIns="0" anchor="ctr">
            <a:normAutofit/>
          </a:bodyPr>
          <a:lstStyle/>
          <a:p>
            <a:endParaRPr lang="es-CL" sz="6000" b="0" strike="noStrike" spc="-1">
              <a:solidFill>
                <a:srgbClr val="04617B"/>
              </a:solidFill>
              <a:latin typeface="Noto Sans Light"/>
            </a:endParaRPr>
          </a:p>
        </p:txBody>
      </p:sp>
      <p:sp>
        <p:nvSpPr>
          <p:cNvPr id="76" name="PlaceHolder 2"/>
          <p:cNvSpPr>
            <a:spLocks noGrp="1"/>
          </p:cNvSpPr>
          <p:nvPr>
            <p:ph type="body"/>
          </p:nvPr>
        </p:nvSpPr>
        <p:spPr>
          <a:xfrm>
            <a:off x="599040" y="1828800"/>
            <a:ext cx="3487320" cy="2573280"/>
          </a:xfrm>
          <a:prstGeom prst="rect">
            <a:avLst/>
          </a:prstGeom>
        </p:spPr>
        <p:txBody>
          <a:bodyPr lIns="0" tIns="0" rIns="0" bIns="0">
            <a:normAutofit/>
          </a:bodyPr>
          <a:lstStyle/>
          <a:p>
            <a:endParaRPr lang="es-CL" sz="3200" b="0" strike="noStrike" spc="-1">
              <a:latin typeface="Noto Sans Regular"/>
            </a:endParaRPr>
          </a:p>
        </p:txBody>
      </p:sp>
      <p:sp>
        <p:nvSpPr>
          <p:cNvPr id="77" name="PlaceHolder 3"/>
          <p:cNvSpPr>
            <a:spLocks noGrp="1"/>
          </p:cNvSpPr>
          <p:nvPr>
            <p:ph type="body"/>
          </p:nvPr>
        </p:nvSpPr>
        <p:spPr>
          <a:xfrm>
            <a:off x="4260960" y="1828800"/>
            <a:ext cx="3487320" cy="2573280"/>
          </a:xfrm>
          <a:prstGeom prst="rect">
            <a:avLst/>
          </a:prstGeom>
        </p:spPr>
        <p:txBody>
          <a:bodyPr lIns="0" tIns="0" rIns="0" bIns="0">
            <a:normAutofit/>
          </a:bodyPr>
          <a:lstStyle/>
          <a:p>
            <a:endParaRPr lang="es-CL" sz="3200" b="0" strike="noStrike" spc="-1">
              <a:latin typeface="Noto Sans Regular"/>
            </a:endParaRPr>
          </a:p>
        </p:txBody>
      </p:sp>
      <p:sp>
        <p:nvSpPr>
          <p:cNvPr id="78" name="PlaceHolder 4"/>
          <p:cNvSpPr>
            <a:spLocks noGrp="1"/>
          </p:cNvSpPr>
          <p:nvPr>
            <p:ph type="body"/>
          </p:nvPr>
        </p:nvSpPr>
        <p:spPr>
          <a:xfrm>
            <a:off x="7923240" y="1828800"/>
            <a:ext cx="3487320" cy="2573280"/>
          </a:xfrm>
          <a:prstGeom prst="rect">
            <a:avLst/>
          </a:prstGeom>
        </p:spPr>
        <p:txBody>
          <a:bodyPr lIns="0" tIns="0" rIns="0" bIns="0">
            <a:normAutofit/>
          </a:bodyPr>
          <a:lstStyle/>
          <a:p>
            <a:endParaRPr lang="es-CL" sz="3200" b="0" strike="noStrike" spc="-1">
              <a:latin typeface="Noto Sans Regular"/>
            </a:endParaRPr>
          </a:p>
        </p:txBody>
      </p:sp>
      <p:sp>
        <p:nvSpPr>
          <p:cNvPr id="79" name="PlaceHolder 5"/>
          <p:cNvSpPr>
            <a:spLocks noGrp="1"/>
          </p:cNvSpPr>
          <p:nvPr>
            <p:ph type="body"/>
          </p:nvPr>
        </p:nvSpPr>
        <p:spPr>
          <a:xfrm>
            <a:off x="599040" y="4646880"/>
            <a:ext cx="3487320" cy="2573280"/>
          </a:xfrm>
          <a:prstGeom prst="rect">
            <a:avLst/>
          </a:prstGeom>
        </p:spPr>
        <p:txBody>
          <a:bodyPr lIns="0" tIns="0" rIns="0" bIns="0">
            <a:normAutofit/>
          </a:bodyPr>
          <a:lstStyle/>
          <a:p>
            <a:endParaRPr lang="es-CL" sz="3200" b="0" strike="noStrike" spc="-1">
              <a:latin typeface="Noto Sans Regular"/>
            </a:endParaRPr>
          </a:p>
        </p:txBody>
      </p:sp>
      <p:sp>
        <p:nvSpPr>
          <p:cNvPr id="80" name="PlaceHolder 6"/>
          <p:cNvSpPr>
            <a:spLocks noGrp="1"/>
          </p:cNvSpPr>
          <p:nvPr>
            <p:ph type="body"/>
          </p:nvPr>
        </p:nvSpPr>
        <p:spPr>
          <a:xfrm>
            <a:off x="4260960" y="4646880"/>
            <a:ext cx="3487320" cy="2573280"/>
          </a:xfrm>
          <a:prstGeom prst="rect">
            <a:avLst/>
          </a:prstGeom>
        </p:spPr>
        <p:txBody>
          <a:bodyPr lIns="0" tIns="0" rIns="0" bIns="0">
            <a:normAutofit/>
          </a:bodyPr>
          <a:lstStyle/>
          <a:p>
            <a:endParaRPr lang="es-CL" sz="3200" b="0" strike="noStrike" spc="-1">
              <a:latin typeface="Noto Sans Regular"/>
            </a:endParaRPr>
          </a:p>
        </p:txBody>
      </p:sp>
      <p:sp>
        <p:nvSpPr>
          <p:cNvPr id="81" name="PlaceHolder 7"/>
          <p:cNvSpPr>
            <a:spLocks noGrp="1"/>
          </p:cNvSpPr>
          <p:nvPr>
            <p:ph type="body"/>
          </p:nvPr>
        </p:nvSpPr>
        <p:spPr>
          <a:xfrm>
            <a:off x="7923240" y="4646880"/>
            <a:ext cx="3487320" cy="2573280"/>
          </a:xfrm>
          <a:prstGeom prst="rect">
            <a:avLst/>
          </a:prstGeom>
        </p:spPr>
        <p:txBody>
          <a:bodyPr lIns="0" tIns="0" rIns="0" bIns="0">
            <a:normAutofit/>
          </a:bodyPr>
          <a:lstStyle/>
          <a:p>
            <a:endParaRPr lang="es-CL" sz="3200" b="0" strike="noStrike" spc="-1">
              <a:latin typeface="Noto Sans Regul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99040" y="301320"/>
            <a:ext cx="10798560" cy="1262160"/>
          </a:xfrm>
          <a:prstGeom prst="rect">
            <a:avLst/>
          </a:prstGeom>
        </p:spPr>
        <p:txBody>
          <a:bodyPr lIns="0" tIns="0" rIns="0" bIns="0" anchor="ctr">
            <a:normAutofit/>
          </a:bodyPr>
          <a:lstStyle/>
          <a:p>
            <a:endParaRPr lang="es-CL" sz="6000" b="0" strike="noStrike" spc="-1">
              <a:solidFill>
                <a:srgbClr val="04617B"/>
              </a:solidFill>
              <a:latin typeface="Noto Sans Light"/>
            </a:endParaRPr>
          </a:p>
        </p:txBody>
      </p:sp>
      <p:sp>
        <p:nvSpPr>
          <p:cNvPr id="8" name="PlaceHolder 2"/>
          <p:cNvSpPr>
            <a:spLocks noGrp="1"/>
          </p:cNvSpPr>
          <p:nvPr>
            <p:ph type="body"/>
          </p:nvPr>
        </p:nvSpPr>
        <p:spPr>
          <a:xfrm>
            <a:off x="599040" y="1828800"/>
            <a:ext cx="10830960" cy="5394960"/>
          </a:xfrm>
          <a:prstGeom prst="rect">
            <a:avLst/>
          </a:prstGeom>
        </p:spPr>
        <p:txBody>
          <a:bodyPr lIns="0" tIns="0" rIns="0" bIns="0">
            <a:normAutofit/>
          </a:bodyPr>
          <a:lstStyle/>
          <a:p>
            <a:endParaRPr lang="es-CL" sz="3200" b="0" strike="noStrike" spc="-1">
              <a:latin typeface="Noto Sans Regul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99040" y="301320"/>
            <a:ext cx="10798560" cy="1262160"/>
          </a:xfrm>
          <a:prstGeom prst="rect">
            <a:avLst/>
          </a:prstGeom>
        </p:spPr>
        <p:txBody>
          <a:bodyPr lIns="0" tIns="0" rIns="0" bIns="0" anchor="ctr">
            <a:normAutofit/>
          </a:bodyPr>
          <a:lstStyle/>
          <a:p>
            <a:endParaRPr lang="es-CL" sz="6000" b="0" strike="noStrike" spc="-1">
              <a:solidFill>
                <a:srgbClr val="04617B"/>
              </a:solidFill>
              <a:latin typeface="Noto Sans Light"/>
            </a:endParaRPr>
          </a:p>
        </p:txBody>
      </p:sp>
      <p:sp>
        <p:nvSpPr>
          <p:cNvPr id="10" name="PlaceHolder 2"/>
          <p:cNvSpPr>
            <a:spLocks noGrp="1"/>
          </p:cNvSpPr>
          <p:nvPr>
            <p:ph type="body"/>
          </p:nvPr>
        </p:nvSpPr>
        <p:spPr>
          <a:xfrm>
            <a:off x="599040" y="1828800"/>
            <a:ext cx="5285160" cy="5394960"/>
          </a:xfrm>
          <a:prstGeom prst="rect">
            <a:avLst/>
          </a:prstGeom>
        </p:spPr>
        <p:txBody>
          <a:bodyPr lIns="0" tIns="0" rIns="0" bIns="0">
            <a:normAutofit/>
          </a:bodyPr>
          <a:lstStyle/>
          <a:p>
            <a:endParaRPr lang="es-CL" sz="3200" b="0" strike="noStrike" spc="-1">
              <a:latin typeface="Noto Sans Regular"/>
            </a:endParaRPr>
          </a:p>
        </p:txBody>
      </p:sp>
      <p:sp>
        <p:nvSpPr>
          <p:cNvPr id="11" name="PlaceHolder 3"/>
          <p:cNvSpPr>
            <a:spLocks noGrp="1"/>
          </p:cNvSpPr>
          <p:nvPr>
            <p:ph type="body"/>
          </p:nvPr>
        </p:nvSpPr>
        <p:spPr>
          <a:xfrm>
            <a:off x="6148800" y="1828800"/>
            <a:ext cx="5285160" cy="5394960"/>
          </a:xfrm>
          <a:prstGeom prst="rect">
            <a:avLst/>
          </a:prstGeom>
        </p:spPr>
        <p:txBody>
          <a:bodyPr lIns="0" tIns="0" rIns="0" bIns="0">
            <a:normAutofit/>
          </a:bodyPr>
          <a:lstStyle/>
          <a:p>
            <a:endParaRPr lang="es-CL" sz="3200" b="0" strike="noStrike" spc="-1">
              <a:latin typeface="Noto Sans Regul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99040" y="301320"/>
            <a:ext cx="10798560" cy="1262160"/>
          </a:xfrm>
          <a:prstGeom prst="rect">
            <a:avLst/>
          </a:prstGeom>
        </p:spPr>
        <p:txBody>
          <a:bodyPr lIns="0" tIns="0" rIns="0" bIns="0" anchor="ctr">
            <a:normAutofit/>
          </a:bodyPr>
          <a:lstStyle/>
          <a:p>
            <a:endParaRPr lang="es-CL" sz="6000" b="0" strike="noStrike" spc="-1">
              <a:solidFill>
                <a:srgbClr val="04617B"/>
              </a:solidFill>
              <a:latin typeface="Noto Sans Ligh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99040" y="301320"/>
            <a:ext cx="10798560" cy="5851800"/>
          </a:xfrm>
          <a:prstGeom prst="rect">
            <a:avLst/>
          </a:prstGeom>
        </p:spPr>
        <p:txBody>
          <a:bodyPr lIns="0" tIns="0" rIns="0" bIns="0" anchor="ctr">
            <a:noAutofit/>
          </a:bodyPr>
          <a:lstStyle/>
          <a:p>
            <a:pPr algn="ctr"/>
            <a:endParaRPr lang="es-CL" sz="4000" b="1" strike="noStrike" spc="-1">
              <a:solidFill>
                <a:srgbClr val="04617B"/>
              </a:solidFill>
              <a:latin typeface="Noto Sans Black"/>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99040" y="301320"/>
            <a:ext cx="10798560" cy="1262160"/>
          </a:xfrm>
          <a:prstGeom prst="rect">
            <a:avLst/>
          </a:prstGeom>
        </p:spPr>
        <p:txBody>
          <a:bodyPr lIns="0" tIns="0" rIns="0" bIns="0" anchor="ctr">
            <a:normAutofit/>
          </a:bodyPr>
          <a:lstStyle/>
          <a:p>
            <a:endParaRPr lang="es-CL" sz="6000" b="0" strike="noStrike" spc="-1">
              <a:solidFill>
                <a:srgbClr val="04617B"/>
              </a:solidFill>
              <a:latin typeface="Noto Sans Light"/>
            </a:endParaRPr>
          </a:p>
        </p:txBody>
      </p:sp>
      <p:sp>
        <p:nvSpPr>
          <p:cNvPr id="15" name="PlaceHolder 2"/>
          <p:cNvSpPr>
            <a:spLocks noGrp="1"/>
          </p:cNvSpPr>
          <p:nvPr>
            <p:ph type="body"/>
          </p:nvPr>
        </p:nvSpPr>
        <p:spPr>
          <a:xfrm>
            <a:off x="599040" y="1828800"/>
            <a:ext cx="5285160" cy="2573280"/>
          </a:xfrm>
          <a:prstGeom prst="rect">
            <a:avLst/>
          </a:prstGeom>
        </p:spPr>
        <p:txBody>
          <a:bodyPr lIns="0" tIns="0" rIns="0" bIns="0">
            <a:normAutofit/>
          </a:bodyPr>
          <a:lstStyle/>
          <a:p>
            <a:endParaRPr lang="es-CL" sz="3200" b="0" strike="noStrike" spc="-1">
              <a:latin typeface="Noto Sans Regular"/>
            </a:endParaRPr>
          </a:p>
        </p:txBody>
      </p:sp>
      <p:sp>
        <p:nvSpPr>
          <p:cNvPr id="16" name="PlaceHolder 3"/>
          <p:cNvSpPr>
            <a:spLocks noGrp="1"/>
          </p:cNvSpPr>
          <p:nvPr>
            <p:ph type="body"/>
          </p:nvPr>
        </p:nvSpPr>
        <p:spPr>
          <a:xfrm>
            <a:off x="6148800" y="1828800"/>
            <a:ext cx="5285160" cy="5394960"/>
          </a:xfrm>
          <a:prstGeom prst="rect">
            <a:avLst/>
          </a:prstGeom>
        </p:spPr>
        <p:txBody>
          <a:bodyPr lIns="0" tIns="0" rIns="0" bIns="0">
            <a:normAutofit/>
          </a:bodyPr>
          <a:lstStyle/>
          <a:p>
            <a:endParaRPr lang="es-CL" sz="3200" b="0" strike="noStrike" spc="-1">
              <a:latin typeface="Noto Sans Regular"/>
            </a:endParaRPr>
          </a:p>
        </p:txBody>
      </p:sp>
      <p:sp>
        <p:nvSpPr>
          <p:cNvPr id="17" name="PlaceHolder 4"/>
          <p:cNvSpPr>
            <a:spLocks noGrp="1"/>
          </p:cNvSpPr>
          <p:nvPr>
            <p:ph type="body"/>
          </p:nvPr>
        </p:nvSpPr>
        <p:spPr>
          <a:xfrm>
            <a:off x="599040" y="4646880"/>
            <a:ext cx="5285160" cy="2573280"/>
          </a:xfrm>
          <a:prstGeom prst="rect">
            <a:avLst/>
          </a:prstGeom>
        </p:spPr>
        <p:txBody>
          <a:bodyPr lIns="0" tIns="0" rIns="0" bIns="0">
            <a:normAutofit/>
          </a:bodyPr>
          <a:lstStyle/>
          <a:p>
            <a:endParaRPr lang="es-CL" sz="3200" b="0" strike="noStrike" spc="-1">
              <a:latin typeface="Noto Sans Regul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99040" y="301320"/>
            <a:ext cx="10798560" cy="1262160"/>
          </a:xfrm>
          <a:prstGeom prst="rect">
            <a:avLst/>
          </a:prstGeom>
        </p:spPr>
        <p:txBody>
          <a:bodyPr lIns="0" tIns="0" rIns="0" bIns="0" anchor="ctr">
            <a:normAutofit/>
          </a:bodyPr>
          <a:lstStyle/>
          <a:p>
            <a:endParaRPr lang="es-CL" sz="6000" b="0" strike="noStrike" spc="-1">
              <a:solidFill>
                <a:srgbClr val="04617B"/>
              </a:solidFill>
              <a:latin typeface="Noto Sans Light"/>
            </a:endParaRPr>
          </a:p>
        </p:txBody>
      </p:sp>
      <p:sp>
        <p:nvSpPr>
          <p:cNvPr id="19" name="PlaceHolder 2"/>
          <p:cNvSpPr>
            <a:spLocks noGrp="1"/>
          </p:cNvSpPr>
          <p:nvPr>
            <p:ph type="body"/>
          </p:nvPr>
        </p:nvSpPr>
        <p:spPr>
          <a:xfrm>
            <a:off x="599040" y="1828800"/>
            <a:ext cx="5285160" cy="5394960"/>
          </a:xfrm>
          <a:prstGeom prst="rect">
            <a:avLst/>
          </a:prstGeom>
        </p:spPr>
        <p:txBody>
          <a:bodyPr lIns="0" tIns="0" rIns="0" bIns="0">
            <a:normAutofit/>
          </a:bodyPr>
          <a:lstStyle/>
          <a:p>
            <a:endParaRPr lang="es-CL" sz="3200" b="0" strike="noStrike" spc="-1">
              <a:latin typeface="Noto Sans Regular"/>
            </a:endParaRPr>
          </a:p>
        </p:txBody>
      </p:sp>
      <p:sp>
        <p:nvSpPr>
          <p:cNvPr id="20" name="PlaceHolder 3"/>
          <p:cNvSpPr>
            <a:spLocks noGrp="1"/>
          </p:cNvSpPr>
          <p:nvPr>
            <p:ph type="body"/>
          </p:nvPr>
        </p:nvSpPr>
        <p:spPr>
          <a:xfrm>
            <a:off x="6148800" y="1828800"/>
            <a:ext cx="5285160" cy="2573280"/>
          </a:xfrm>
          <a:prstGeom prst="rect">
            <a:avLst/>
          </a:prstGeom>
        </p:spPr>
        <p:txBody>
          <a:bodyPr lIns="0" tIns="0" rIns="0" bIns="0">
            <a:normAutofit/>
          </a:bodyPr>
          <a:lstStyle/>
          <a:p>
            <a:endParaRPr lang="es-CL" sz="3200" b="0" strike="noStrike" spc="-1">
              <a:latin typeface="Noto Sans Regular"/>
            </a:endParaRPr>
          </a:p>
        </p:txBody>
      </p:sp>
      <p:sp>
        <p:nvSpPr>
          <p:cNvPr id="21" name="PlaceHolder 4"/>
          <p:cNvSpPr>
            <a:spLocks noGrp="1"/>
          </p:cNvSpPr>
          <p:nvPr>
            <p:ph type="body"/>
          </p:nvPr>
        </p:nvSpPr>
        <p:spPr>
          <a:xfrm>
            <a:off x="6148800" y="4646880"/>
            <a:ext cx="5285160" cy="2573280"/>
          </a:xfrm>
          <a:prstGeom prst="rect">
            <a:avLst/>
          </a:prstGeom>
        </p:spPr>
        <p:txBody>
          <a:bodyPr lIns="0" tIns="0" rIns="0" bIns="0">
            <a:normAutofit/>
          </a:bodyPr>
          <a:lstStyle/>
          <a:p>
            <a:endParaRPr lang="es-CL" sz="3200" b="0" strike="noStrike" spc="-1">
              <a:latin typeface="Noto Sans Regul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99040" y="301320"/>
            <a:ext cx="10798560" cy="1262160"/>
          </a:xfrm>
          <a:prstGeom prst="rect">
            <a:avLst/>
          </a:prstGeom>
        </p:spPr>
        <p:txBody>
          <a:bodyPr lIns="0" tIns="0" rIns="0" bIns="0" anchor="ctr">
            <a:normAutofit/>
          </a:bodyPr>
          <a:lstStyle/>
          <a:p>
            <a:endParaRPr lang="es-CL" sz="6000" b="0" strike="noStrike" spc="-1">
              <a:solidFill>
                <a:srgbClr val="04617B"/>
              </a:solidFill>
              <a:latin typeface="Noto Sans Light"/>
            </a:endParaRPr>
          </a:p>
        </p:txBody>
      </p:sp>
      <p:sp>
        <p:nvSpPr>
          <p:cNvPr id="23" name="PlaceHolder 2"/>
          <p:cNvSpPr>
            <a:spLocks noGrp="1"/>
          </p:cNvSpPr>
          <p:nvPr>
            <p:ph type="body"/>
          </p:nvPr>
        </p:nvSpPr>
        <p:spPr>
          <a:xfrm>
            <a:off x="599040" y="1828800"/>
            <a:ext cx="5285160" cy="2573280"/>
          </a:xfrm>
          <a:prstGeom prst="rect">
            <a:avLst/>
          </a:prstGeom>
        </p:spPr>
        <p:txBody>
          <a:bodyPr lIns="0" tIns="0" rIns="0" bIns="0">
            <a:normAutofit/>
          </a:bodyPr>
          <a:lstStyle/>
          <a:p>
            <a:endParaRPr lang="es-CL" sz="3200" b="0" strike="noStrike" spc="-1">
              <a:latin typeface="Noto Sans Regular"/>
            </a:endParaRPr>
          </a:p>
        </p:txBody>
      </p:sp>
      <p:sp>
        <p:nvSpPr>
          <p:cNvPr id="24" name="PlaceHolder 3"/>
          <p:cNvSpPr>
            <a:spLocks noGrp="1"/>
          </p:cNvSpPr>
          <p:nvPr>
            <p:ph type="body"/>
          </p:nvPr>
        </p:nvSpPr>
        <p:spPr>
          <a:xfrm>
            <a:off x="6148800" y="1828800"/>
            <a:ext cx="5285160" cy="2573280"/>
          </a:xfrm>
          <a:prstGeom prst="rect">
            <a:avLst/>
          </a:prstGeom>
        </p:spPr>
        <p:txBody>
          <a:bodyPr lIns="0" tIns="0" rIns="0" bIns="0">
            <a:normAutofit/>
          </a:bodyPr>
          <a:lstStyle/>
          <a:p>
            <a:endParaRPr lang="es-CL" sz="3200" b="0" strike="noStrike" spc="-1">
              <a:latin typeface="Noto Sans Regular"/>
            </a:endParaRPr>
          </a:p>
        </p:txBody>
      </p:sp>
      <p:sp>
        <p:nvSpPr>
          <p:cNvPr id="25" name="PlaceHolder 4"/>
          <p:cNvSpPr>
            <a:spLocks noGrp="1"/>
          </p:cNvSpPr>
          <p:nvPr>
            <p:ph type="body"/>
          </p:nvPr>
        </p:nvSpPr>
        <p:spPr>
          <a:xfrm>
            <a:off x="599040" y="4646880"/>
            <a:ext cx="10830960" cy="2573280"/>
          </a:xfrm>
          <a:prstGeom prst="rect">
            <a:avLst/>
          </a:prstGeom>
        </p:spPr>
        <p:txBody>
          <a:bodyPr lIns="0" tIns="0" rIns="0" bIns="0">
            <a:normAutofit/>
          </a:bodyPr>
          <a:lstStyle/>
          <a:p>
            <a:endParaRPr lang="es-CL" sz="3200" b="0" strike="noStrike" spc="-1">
              <a:latin typeface="Noto Sans Regul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5" name="PlaceHolder 1"/>
          <p:cNvSpPr>
            <a:spLocks noGrp="1"/>
          </p:cNvSpPr>
          <p:nvPr>
            <p:ph type="dt"/>
          </p:nvPr>
        </p:nvSpPr>
        <p:spPr>
          <a:xfrm>
            <a:off x="563040" y="6887160"/>
            <a:ext cx="2795400" cy="521640"/>
          </a:xfrm>
          <a:prstGeom prst="rect">
            <a:avLst/>
          </a:prstGeom>
        </p:spPr>
        <p:txBody>
          <a:bodyPr lIns="0" tIns="0" rIns="0" bIns="0">
            <a:noAutofit/>
          </a:bodyPr>
          <a:lstStyle/>
          <a:p>
            <a:r>
              <a:rPr lang="es-CL" sz="2400" b="0" strike="noStrike" spc="-1">
                <a:solidFill>
                  <a:srgbClr val="DBF5F9"/>
                </a:solidFill>
                <a:latin typeface="Noto Sans Regular"/>
              </a:rPr>
              <a:t>&lt;date/time&gt;</a:t>
            </a:r>
          </a:p>
        </p:txBody>
      </p:sp>
      <p:sp>
        <p:nvSpPr>
          <p:cNvPr id="6" name="PlaceHolder 2"/>
          <p:cNvSpPr>
            <a:spLocks noGrp="1"/>
          </p:cNvSpPr>
          <p:nvPr>
            <p:ph type="ftr"/>
          </p:nvPr>
        </p:nvSpPr>
        <p:spPr>
          <a:xfrm>
            <a:off x="4066560" y="6887160"/>
            <a:ext cx="3803040" cy="521640"/>
          </a:xfrm>
          <a:prstGeom prst="rect">
            <a:avLst/>
          </a:prstGeom>
        </p:spPr>
        <p:txBody>
          <a:bodyPr lIns="0" tIns="0" rIns="0" bIns="0">
            <a:noAutofit/>
          </a:bodyPr>
          <a:lstStyle/>
          <a:p>
            <a:pPr algn="ctr"/>
            <a:r>
              <a:rPr lang="es-CL" sz="2400" b="0" strike="noStrike" spc="-1">
                <a:solidFill>
                  <a:srgbClr val="DBF5F9"/>
                </a:solidFill>
                <a:latin typeface="Noto Sans Regular"/>
              </a:rPr>
              <a:t>&lt;footer&gt;</a:t>
            </a:r>
          </a:p>
        </p:txBody>
      </p:sp>
      <p:sp>
        <p:nvSpPr>
          <p:cNvPr id="2" name="PlaceHolder 3"/>
          <p:cNvSpPr>
            <a:spLocks noGrp="1"/>
          </p:cNvSpPr>
          <p:nvPr>
            <p:ph type="sldNum"/>
          </p:nvPr>
        </p:nvSpPr>
        <p:spPr>
          <a:xfrm>
            <a:off x="8566200" y="6887160"/>
            <a:ext cx="2795400" cy="521640"/>
          </a:xfrm>
          <a:prstGeom prst="rect">
            <a:avLst/>
          </a:prstGeom>
        </p:spPr>
        <p:txBody>
          <a:bodyPr lIns="0" tIns="0" rIns="0" bIns="0">
            <a:noAutofit/>
          </a:bodyPr>
          <a:lstStyle/>
          <a:p>
            <a:pPr algn="r"/>
            <a:fld id="{1B41EE6D-1E45-46A7-89DF-60E0395575B0}" type="slidenum">
              <a:rPr lang="es-CL" sz="2400" b="0" strike="noStrike" spc="-1">
                <a:solidFill>
                  <a:srgbClr val="DBF5F9"/>
                </a:solidFill>
                <a:latin typeface="Noto Sans Regular"/>
              </a:rPr>
              <a:t>‹Nº›</a:t>
            </a:fld>
            <a:endParaRPr lang="es-CL" sz="2400" b="0" strike="noStrike" spc="-1">
              <a:solidFill>
                <a:srgbClr val="DBF5F9"/>
              </a:solidFill>
              <a:latin typeface="Noto Sans Regular"/>
            </a:endParaRPr>
          </a:p>
        </p:txBody>
      </p:sp>
      <p:sp>
        <p:nvSpPr>
          <p:cNvPr id="3" name="PlaceHolder 4"/>
          <p:cNvSpPr>
            <a:spLocks noGrp="1"/>
          </p:cNvSpPr>
          <p:nvPr>
            <p:ph type="title"/>
          </p:nvPr>
        </p:nvSpPr>
        <p:spPr>
          <a:xfrm>
            <a:off x="548640" y="301320"/>
            <a:ext cx="10798560" cy="4453560"/>
          </a:xfrm>
          <a:prstGeom prst="rect">
            <a:avLst/>
          </a:prstGeom>
        </p:spPr>
        <p:txBody>
          <a:bodyPr lIns="0" tIns="0" rIns="0" bIns="0" anchor="b">
            <a:normAutofit/>
          </a:bodyPr>
          <a:lstStyle/>
          <a:p>
            <a:r>
              <a:rPr lang="es-CL" sz="8000" b="0" strike="noStrike" spc="-1">
                <a:solidFill>
                  <a:srgbClr val="04617B"/>
                </a:solidFill>
                <a:latin typeface="Noto Sans Light"/>
              </a:rPr>
              <a:t>Click to edit the title text format</a:t>
            </a:r>
          </a:p>
        </p:txBody>
      </p:sp>
      <p:sp>
        <p:nvSpPr>
          <p:cNvPr id="4" name="PlaceHolder 5"/>
          <p:cNvSpPr>
            <a:spLocks noGrp="1"/>
          </p:cNvSpPr>
          <p:nvPr>
            <p:ph type="body"/>
          </p:nvPr>
        </p:nvSpPr>
        <p:spPr>
          <a:xfrm>
            <a:off x="552960" y="5216400"/>
            <a:ext cx="10789920" cy="1550160"/>
          </a:xfrm>
          <a:prstGeom prst="rect">
            <a:avLst/>
          </a:prstGeom>
        </p:spPr>
        <p:txBody>
          <a:bodyPr lIns="0" tIns="0" rIns="0" bIns="0">
            <a:normAutofit fontScale="39000"/>
          </a:bodyPr>
          <a:lstStyle/>
          <a:p>
            <a:pPr marL="432000" indent="-324000">
              <a:spcAft>
                <a:spcPts val="1233"/>
              </a:spcAft>
              <a:buClr>
                <a:srgbClr val="F49100"/>
              </a:buClr>
              <a:buSzPct val="45000"/>
              <a:buFont typeface="Wingdings" charset="2"/>
              <a:buChar char=""/>
            </a:pPr>
            <a:r>
              <a:rPr lang="es-CL" sz="2800" b="0" strike="noStrike" spc="-1">
                <a:solidFill>
                  <a:srgbClr val="DBF5F9"/>
                </a:solidFill>
                <a:latin typeface="Noto Sans Regular"/>
              </a:rPr>
              <a:t>Click to edit the outline text format</a:t>
            </a:r>
          </a:p>
          <a:p>
            <a:pPr marL="864000" lvl="1" indent="-324000">
              <a:spcAft>
                <a:spcPts val="1123"/>
              </a:spcAft>
              <a:buClr>
                <a:srgbClr val="F49100"/>
              </a:buClr>
              <a:buSzPct val="75000"/>
              <a:buFont typeface="Symbol" charset="2"/>
              <a:buChar char=""/>
            </a:pPr>
            <a:r>
              <a:rPr lang="es-CL" sz="2200" b="0" strike="noStrike" spc="-1">
                <a:solidFill>
                  <a:srgbClr val="DBF5F9"/>
                </a:solidFill>
                <a:latin typeface="Noto Sans Regular"/>
              </a:rPr>
              <a:t>Second Outline Level</a:t>
            </a:r>
          </a:p>
          <a:p>
            <a:pPr marL="1296000" lvl="2" indent="-288000">
              <a:spcAft>
                <a:spcPts val="850"/>
              </a:spcAft>
              <a:buClr>
                <a:srgbClr val="F49100"/>
              </a:buClr>
              <a:buSzPct val="45000"/>
              <a:buFont typeface="Wingdings" charset="2"/>
              <a:buChar char=""/>
            </a:pPr>
            <a:r>
              <a:rPr lang="es-CL" sz="2400" b="0" strike="noStrike" spc="-1">
                <a:solidFill>
                  <a:srgbClr val="DBF5F9"/>
                </a:solidFill>
                <a:latin typeface="Noto Sans Regular"/>
              </a:rPr>
              <a:t>Third Outline Level</a:t>
            </a:r>
          </a:p>
          <a:p>
            <a:pPr marL="1728000" lvl="3" indent="-216000">
              <a:spcAft>
                <a:spcPts val="567"/>
              </a:spcAft>
              <a:buClr>
                <a:srgbClr val="F49100"/>
              </a:buClr>
              <a:buSzPct val="75000"/>
              <a:buFont typeface="Symbol" charset="2"/>
              <a:buChar char=""/>
            </a:pPr>
            <a:r>
              <a:rPr lang="es-CL" sz="2000" b="0" strike="noStrike" spc="-1">
                <a:solidFill>
                  <a:srgbClr val="DBF5F9"/>
                </a:solidFill>
                <a:latin typeface="Noto Sans Regular"/>
              </a:rPr>
              <a:t>Fourth Outline Level</a:t>
            </a:r>
          </a:p>
          <a:p>
            <a:pPr marL="2160000" lvl="4" indent="-216000">
              <a:spcAft>
                <a:spcPts val="283"/>
              </a:spcAft>
              <a:buClr>
                <a:srgbClr val="F49100"/>
              </a:buClr>
              <a:buSzPct val="45000"/>
              <a:buFont typeface="Wingdings" charset="2"/>
              <a:buChar char=""/>
            </a:pPr>
            <a:r>
              <a:rPr lang="es-CL" sz="2000" b="0" strike="noStrike" spc="-1">
                <a:solidFill>
                  <a:srgbClr val="DBF5F9"/>
                </a:solidFill>
                <a:latin typeface="Noto Sans Regular"/>
              </a:rPr>
              <a:t>Fifth Outline Level</a:t>
            </a:r>
          </a:p>
          <a:p>
            <a:pPr marL="2592000" lvl="5" indent="-216000">
              <a:spcAft>
                <a:spcPts val="283"/>
              </a:spcAft>
              <a:buClr>
                <a:srgbClr val="F49100"/>
              </a:buClr>
              <a:buSzPct val="45000"/>
              <a:buFont typeface="Wingdings" charset="2"/>
              <a:buChar char=""/>
            </a:pPr>
            <a:r>
              <a:rPr lang="es-CL" sz="2000" b="0" strike="noStrike" spc="-1">
                <a:solidFill>
                  <a:srgbClr val="DBF5F9"/>
                </a:solidFill>
                <a:latin typeface="Noto Sans Regular"/>
              </a:rPr>
              <a:t>Sixth Outline Level</a:t>
            </a:r>
          </a:p>
          <a:p>
            <a:pPr marL="3024000" lvl="6" indent="-216000">
              <a:spcAft>
                <a:spcPts val="283"/>
              </a:spcAft>
              <a:buClr>
                <a:srgbClr val="F49100"/>
              </a:buClr>
              <a:buSzPct val="45000"/>
              <a:buFont typeface="Wingdings" charset="2"/>
              <a:buChar char=""/>
            </a:pPr>
            <a:r>
              <a:rPr lang="es-CL" sz="2000" b="0" strike="noStrike" spc="-1">
                <a:solidFill>
                  <a:srgbClr val="DBF5F9"/>
                </a:solidFill>
                <a:latin typeface="Noto Sans Regular"/>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599040" y="121320"/>
            <a:ext cx="10798560" cy="1262160"/>
          </a:xfrm>
          <a:prstGeom prst="rect">
            <a:avLst/>
          </a:prstGeom>
        </p:spPr>
        <p:txBody>
          <a:bodyPr lIns="0" tIns="0" rIns="0" bIns="0" anchor="b">
            <a:normAutofit fontScale="59000"/>
          </a:bodyPr>
          <a:lstStyle/>
          <a:p>
            <a:r>
              <a:rPr lang="es-CL" sz="6000" b="0" strike="noStrike" spc="-1">
                <a:solidFill>
                  <a:srgbClr val="FFFFFF"/>
                </a:solidFill>
                <a:latin typeface="Noto Sans Light"/>
              </a:rPr>
              <a:t>Click to edit the title text format</a:t>
            </a:r>
          </a:p>
        </p:txBody>
      </p:sp>
      <p:sp>
        <p:nvSpPr>
          <p:cNvPr id="42" name="PlaceHolder 2"/>
          <p:cNvSpPr>
            <a:spLocks noGrp="1"/>
          </p:cNvSpPr>
          <p:nvPr>
            <p:ph type="body"/>
          </p:nvPr>
        </p:nvSpPr>
        <p:spPr>
          <a:xfrm>
            <a:off x="599040" y="1920240"/>
            <a:ext cx="10739520" cy="4663440"/>
          </a:xfrm>
          <a:prstGeom prst="rect">
            <a:avLst/>
          </a:prstGeom>
        </p:spPr>
        <p:txBody>
          <a:bodyPr lIns="0" tIns="0" rIns="0" bIns="0">
            <a:normAutofit/>
          </a:bodyPr>
          <a:lstStyle/>
          <a:p>
            <a:pPr marL="432000" indent="-324000">
              <a:spcAft>
                <a:spcPts val="1409"/>
              </a:spcAft>
              <a:buClr>
                <a:srgbClr val="04617B"/>
              </a:buClr>
              <a:buSzPct val="45000"/>
              <a:buFont typeface="Wingdings" charset="2"/>
              <a:buChar char=""/>
            </a:pPr>
            <a:r>
              <a:rPr lang="es-CL" sz="3200" b="0" strike="noStrike" spc="-1">
                <a:latin typeface="Noto Sans Regular"/>
              </a:rPr>
              <a:t>Click to edit the outline text format</a:t>
            </a:r>
          </a:p>
          <a:p>
            <a:pPr marL="864000" lvl="1" indent="-324000">
              <a:spcAft>
                <a:spcPts val="1123"/>
              </a:spcAft>
              <a:buClr>
                <a:srgbClr val="04617B"/>
              </a:buClr>
              <a:buSzPct val="75000"/>
              <a:buFont typeface="Symbol" charset="2"/>
              <a:buChar char=""/>
            </a:pPr>
            <a:r>
              <a:rPr lang="es-CL" sz="2800" b="0" strike="noStrike" spc="-1">
                <a:latin typeface="Noto Sans Regular"/>
              </a:rPr>
              <a:t>Second Outline Level</a:t>
            </a:r>
          </a:p>
          <a:p>
            <a:pPr marL="1296000" lvl="2" indent="-288000">
              <a:spcAft>
                <a:spcPts val="850"/>
              </a:spcAft>
              <a:buClr>
                <a:srgbClr val="04617B"/>
              </a:buClr>
              <a:buSzPct val="45000"/>
              <a:buFont typeface="Wingdings" charset="2"/>
              <a:buChar char=""/>
            </a:pPr>
            <a:r>
              <a:rPr lang="es-CL" sz="2400" b="0" strike="noStrike" spc="-1">
                <a:latin typeface="Noto Sans Regular"/>
              </a:rPr>
              <a:t>Third Outline Level</a:t>
            </a:r>
          </a:p>
          <a:p>
            <a:pPr marL="1728000" lvl="3" indent="-216000">
              <a:spcAft>
                <a:spcPts val="567"/>
              </a:spcAft>
              <a:buClr>
                <a:srgbClr val="04617B"/>
              </a:buClr>
              <a:buSzPct val="75000"/>
              <a:buFont typeface="Symbol" charset="2"/>
              <a:buChar char=""/>
            </a:pPr>
            <a:r>
              <a:rPr lang="es-CL" sz="2400" b="0" strike="noStrike" spc="-1">
                <a:latin typeface="Noto Sans Regular"/>
              </a:rPr>
              <a:t>Fourth Outline Level</a:t>
            </a:r>
          </a:p>
          <a:p>
            <a:pPr marL="2160000" lvl="4" indent="-216000">
              <a:spcAft>
                <a:spcPts val="283"/>
              </a:spcAft>
              <a:buClr>
                <a:srgbClr val="04617B"/>
              </a:buClr>
              <a:buSzPct val="45000"/>
              <a:buFont typeface="Wingdings" charset="2"/>
              <a:buChar char=""/>
            </a:pPr>
            <a:r>
              <a:rPr lang="es-CL" sz="2400" b="0" strike="noStrike" spc="-1">
                <a:latin typeface="Noto Sans Regular"/>
              </a:rPr>
              <a:t>Fifth Outline Level</a:t>
            </a:r>
          </a:p>
          <a:p>
            <a:pPr marL="2592000" lvl="5" indent="-216000">
              <a:spcAft>
                <a:spcPts val="283"/>
              </a:spcAft>
              <a:buClr>
                <a:srgbClr val="04617B"/>
              </a:buClr>
              <a:buSzPct val="45000"/>
              <a:buFont typeface="Wingdings" charset="2"/>
              <a:buChar char=""/>
            </a:pPr>
            <a:r>
              <a:rPr lang="es-CL" sz="2400" b="0" strike="noStrike" spc="-1">
                <a:latin typeface="Noto Sans Regular"/>
              </a:rPr>
              <a:t>Sixth Outline Level</a:t>
            </a:r>
          </a:p>
          <a:p>
            <a:pPr marL="3024000" lvl="6" indent="-216000">
              <a:spcAft>
                <a:spcPts val="283"/>
              </a:spcAft>
              <a:buClr>
                <a:srgbClr val="04617B"/>
              </a:buClr>
              <a:buSzPct val="45000"/>
              <a:buFont typeface="Wingdings" charset="2"/>
              <a:buChar char=""/>
            </a:pPr>
            <a:r>
              <a:rPr lang="es-CL" sz="2400" b="0" strike="noStrike" spc="-1">
                <a:latin typeface="Noto Sans Regular"/>
              </a:rPr>
              <a:t>Seventh Outline Level</a:t>
            </a:r>
          </a:p>
        </p:txBody>
      </p:sp>
      <p:sp>
        <p:nvSpPr>
          <p:cNvPr id="43" name="PlaceHolder 3"/>
          <p:cNvSpPr>
            <a:spLocks noGrp="1"/>
          </p:cNvSpPr>
          <p:nvPr>
            <p:ph type="dt"/>
          </p:nvPr>
        </p:nvSpPr>
        <p:spPr>
          <a:xfrm>
            <a:off x="599040" y="6887160"/>
            <a:ext cx="2795400" cy="521640"/>
          </a:xfrm>
          <a:prstGeom prst="rect">
            <a:avLst/>
          </a:prstGeom>
        </p:spPr>
        <p:txBody>
          <a:bodyPr lIns="0" tIns="0" rIns="0" bIns="0">
            <a:noAutofit/>
          </a:bodyPr>
          <a:lstStyle/>
          <a:p>
            <a:r>
              <a:rPr lang="es-CL" sz="2400" b="0" strike="noStrike" spc="-1">
                <a:solidFill>
                  <a:srgbClr val="484848"/>
                </a:solidFill>
                <a:latin typeface="Noto Sans Regular"/>
              </a:rPr>
              <a:t>&lt;date/time&gt;</a:t>
            </a:r>
          </a:p>
        </p:txBody>
      </p:sp>
      <p:sp>
        <p:nvSpPr>
          <p:cNvPr id="44" name="PlaceHolder 4"/>
          <p:cNvSpPr>
            <a:spLocks noGrp="1"/>
          </p:cNvSpPr>
          <p:nvPr>
            <p:ph type="ftr"/>
          </p:nvPr>
        </p:nvSpPr>
        <p:spPr>
          <a:xfrm>
            <a:off x="4102560" y="6887160"/>
            <a:ext cx="3803040" cy="521640"/>
          </a:xfrm>
          <a:prstGeom prst="rect">
            <a:avLst/>
          </a:prstGeom>
        </p:spPr>
        <p:txBody>
          <a:bodyPr lIns="0" tIns="0" rIns="0" bIns="0">
            <a:noAutofit/>
          </a:bodyPr>
          <a:lstStyle/>
          <a:p>
            <a:pPr algn="ctr"/>
            <a:r>
              <a:rPr lang="es-CL" sz="2400" b="0" strike="noStrike" spc="-1">
                <a:solidFill>
                  <a:srgbClr val="484848"/>
                </a:solidFill>
                <a:latin typeface="Noto Sans Regular"/>
              </a:rPr>
              <a:t>&lt;footer&gt;</a:t>
            </a:r>
          </a:p>
        </p:txBody>
      </p:sp>
      <p:sp>
        <p:nvSpPr>
          <p:cNvPr id="45" name="PlaceHolder 5"/>
          <p:cNvSpPr>
            <a:spLocks noGrp="1"/>
          </p:cNvSpPr>
          <p:nvPr>
            <p:ph type="sldNum"/>
          </p:nvPr>
        </p:nvSpPr>
        <p:spPr>
          <a:xfrm>
            <a:off x="8602200" y="6887160"/>
            <a:ext cx="2795400" cy="521640"/>
          </a:xfrm>
          <a:prstGeom prst="rect">
            <a:avLst/>
          </a:prstGeom>
        </p:spPr>
        <p:txBody>
          <a:bodyPr lIns="0" tIns="0" rIns="0" bIns="0">
            <a:noAutofit/>
          </a:bodyPr>
          <a:lstStyle/>
          <a:p>
            <a:pPr algn="r"/>
            <a:fld id="{5ADC0965-C080-4DE4-920B-904A49445FA2}" type="slidenum">
              <a:rPr lang="es-CL" sz="2400" b="0" strike="noStrike" spc="-1">
                <a:solidFill>
                  <a:srgbClr val="484848"/>
                </a:solidFill>
                <a:latin typeface="Noto Sans Regular"/>
              </a:rPr>
              <a:t>‹Nº›</a:t>
            </a:fld>
            <a:endParaRPr lang="es-CL" sz="2400" b="0" strike="noStrike" spc="-1">
              <a:solidFill>
                <a:srgbClr val="484848"/>
              </a:solidFill>
              <a:latin typeface="Noto Sans Regul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548640" y="301320"/>
            <a:ext cx="10798560" cy="4453560"/>
          </a:xfrm>
          <a:prstGeom prst="rect">
            <a:avLst/>
          </a:prstGeom>
          <a:noFill/>
          <a:ln>
            <a:noFill/>
          </a:ln>
        </p:spPr>
        <p:txBody>
          <a:bodyPr lIns="0" tIns="0" rIns="0" bIns="0" anchor="b">
            <a:normAutofit/>
          </a:bodyPr>
          <a:lstStyle/>
          <a:p>
            <a:r>
              <a:rPr lang="es-CL" sz="5400" b="1" strike="noStrike" spc="-1" dirty="0">
                <a:solidFill>
                  <a:srgbClr val="04617B"/>
                </a:solidFill>
                <a:latin typeface="Noto Sans Light"/>
              </a:rPr>
              <a:t>Investigación sobre el papel de la inteligencia artificial en la detección temprana de ataques cibernéticos.</a:t>
            </a:r>
          </a:p>
          <a:p>
            <a:endParaRPr lang="es-CL" sz="5400" b="0" strike="noStrike" spc="-1" dirty="0">
              <a:solidFill>
                <a:srgbClr val="04617B"/>
              </a:solidFill>
              <a:latin typeface="Noto Sans Light"/>
            </a:endParaRPr>
          </a:p>
        </p:txBody>
      </p:sp>
      <p:sp>
        <p:nvSpPr>
          <p:cNvPr id="124" name="TextShape 2"/>
          <p:cNvSpPr txBox="1"/>
          <p:nvPr/>
        </p:nvSpPr>
        <p:spPr>
          <a:xfrm>
            <a:off x="552960" y="5216400"/>
            <a:ext cx="10789920" cy="1550160"/>
          </a:xfrm>
          <a:prstGeom prst="rect">
            <a:avLst/>
          </a:prstGeom>
          <a:noFill/>
          <a:ln>
            <a:noFill/>
          </a:ln>
        </p:spPr>
        <p:txBody>
          <a:bodyPr lIns="0" tIns="0" rIns="0" bIns="0">
            <a:noAutofit/>
          </a:bodyPr>
          <a:lstStyle/>
          <a:p>
            <a:r>
              <a:rPr lang="es-CL" sz="3600" b="1" strike="noStrike" spc="-1" dirty="0">
                <a:solidFill>
                  <a:srgbClr val="DBF5F9"/>
                </a:solidFill>
                <a:latin typeface="Noto Sans Regular"/>
              </a:rPr>
              <a:t>Tomás Antileo Jara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135" name="TextShape 1"/>
          <p:cNvSpPr txBox="1"/>
          <p:nvPr/>
        </p:nvSpPr>
        <p:spPr>
          <a:xfrm>
            <a:off x="599040" y="121320"/>
            <a:ext cx="10798560" cy="1262160"/>
          </a:xfrm>
          <a:prstGeom prst="rect">
            <a:avLst/>
          </a:prstGeom>
          <a:noFill/>
          <a:ln>
            <a:noFill/>
          </a:ln>
        </p:spPr>
        <p:txBody>
          <a:bodyPr lIns="0" tIns="0" rIns="0" bIns="0" anchor="b">
            <a:normAutofit fontScale="96500"/>
          </a:bodyPr>
          <a:lstStyle/>
          <a:p>
            <a:r>
              <a:rPr lang="es-CL" sz="6000" b="1" strike="noStrike" spc="-1">
                <a:solidFill>
                  <a:srgbClr val="FFFFFF"/>
                </a:solidFill>
                <a:latin typeface="Noto Sans Light"/>
              </a:rPr>
              <a:t>Trabajos Similares Realizados </a:t>
            </a:r>
          </a:p>
        </p:txBody>
      </p:sp>
      <p:sp>
        <p:nvSpPr>
          <p:cNvPr id="136" name="TextShape 2"/>
          <p:cNvSpPr txBox="1"/>
          <p:nvPr/>
        </p:nvSpPr>
        <p:spPr>
          <a:xfrm>
            <a:off x="599040" y="1920240"/>
            <a:ext cx="10739520" cy="4663440"/>
          </a:xfrm>
          <a:prstGeom prst="rect">
            <a:avLst/>
          </a:prstGeom>
          <a:noFill/>
          <a:ln>
            <a:noFill/>
          </a:ln>
        </p:spPr>
        <p:txBody>
          <a:bodyPr lIns="0" tIns="0" rIns="0" bIns="0">
            <a:normAutofit/>
          </a:bodyPr>
          <a:lstStyle/>
          <a:p>
            <a:pPr marL="432000" indent="-324000">
              <a:spcAft>
                <a:spcPts val="1409"/>
              </a:spcAft>
              <a:buClr>
                <a:srgbClr val="04617B"/>
              </a:buClr>
              <a:buSzPct val="45000"/>
              <a:buFont typeface="Wingdings" charset="2"/>
              <a:buChar char=""/>
            </a:pPr>
            <a:r>
              <a:rPr lang="es-MX" sz="1800" b="0" strike="noStrike" spc="-1" dirty="0">
                <a:latin typeface="Noto Sans Regular"/>
              </a:rPr>
              <a:t>Aplicación de técnicas de aprendizaje automático (no supervisado) para la detección de anomalías en </a:t>
            </a:r>
            <a:r>
              <a:rPr lang="es-MX" sz="1800" b="0" strike="noStrike" spc="-1" dirty="0" err="1">
                <a:latin typeface="Noto Sans Regular"/>
              </a:rPr>
              <a:t>infraestucturas</a:t>
            </a:r>
            <a:r>
              <a:rPr lang="es-MX" sz="1800" b="0" strike="noStrike" spc="-1" dirty="0">
                <a:latin typeface="Noto Sans Regular"/>
              </a:rPr>
              <a:t> críticas cibernéticas. Trata sobre la importancia de proteger las Infraestructuras Críticas (</a:t>
            </a:r>
            <a:r>
              <a:rPr lang="es-MX" sz="1800" b="0" strike="noStrike" spc="-1" dirty="0" err="1">
                <a:latin typeface="Noto Sans Regular"/>
              </a:rPr>
              <a:t>ICs</a:t>
            </a:r>
            <a:r>
              <a:rPr lang="es-MX" sz="1800" b="0" strike="noStrike" spc="-1" dirty="0">
                <a:latin typeface="Noto Sans Regular"/>
              </a:rPr>
              <a:t>) debido a su papel fundamental en el funcionamiento de servicios esenciales. A medida que estas infraestructuras se han vuelto más conectadas a nuevas tecnologías, han aumentado sus vulnerabilidades a los ciberataques, lo que plantea una amenaza significativa para la seguridad. Se menciona que los ciberataques se han vuelto más sofisticados y que los criminales pueden evadir fácilmente los sistemas de seguridad convencionales. Por lo tanto, se propone utilizar técnicas de aprendizaje automático (ML) para abordar estas amenazas. El ML tiene la capacidad de detectar una amplia variedad de ataques, incluidos los ataques "día cero" que son previamente desconocidos</a:t>
            </a:r>
            <a:r>
              <a:rPr lang="es-MX" spc="-1" dirty="0">
                <a:latin typeface="Noto Sans Regular"/>
              </a:rPr>
              <a:t>. Autor Yuri Pinto Rojas, 2023, Tesis Magister en Seguridad de la Información.</a:t>
            </a:r>
            <a:endParaRPr lang="es-MX" sz="1800" b="0" strike="noStrike" spc="-1" dirty="0">
              <a:latin typeface="Noto Sans Regular"/>
            </a:endParaRPr>
          </a:p>
          <a:p>
            <a:pPr marL="432000" indent="-324000">
              <a:spcAft>
                <a:spcPts val="1409"/>
              </a:spcAft>
              <a:buClr>
                <a:srgbClr val="04617B"/>
              </a:buClr>
              <a:buSzPct val="45000"/>
              <a:buFont typeface="Wingdings" charset="2"/>
              <a:buChar char=""/>
            </a:pPr>
            <a:endParaRPr lang="es-CL" sz="1800" b="0" strike="noStrike" spc="-1" dirty="0">
              <a:latin typeface="Noto Sans Regular"/>
            </a:endParaRPr>
          </a:p>
        </p:txBody>
      </p:sp>
    </p:spTree>
    <p:extLst>
      <p:ext uri="{BB962C8B-B14F-4D97-AF65-F5344CB8AC3E}">
        <p14:creationId xmlns:p14="http://schemas.microsoft.com/office/powerpoint/2010/main" val="3978111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135" name="TextShape 1"/>
          <p:cNvSpPr txBox="1"/>
          <p:nvPr/>
        </p:nvSpPr>
        <p:spPr>
          <a:xfrm>
            <a:off x="599040" y="121320"/>
            <a:ext cx="10798560" cy="1262160"/>
          </a:xfrm>
          <a:prstGeom prst="rect">
            <a:avLst/>
          </a:prstGeom>
          <a:noFill/>
          <a:ln>
            <a:noFill/>
          </a:ln>
        </p:spPr>
        <p:txBody>
          <a:bodyPr lIns="0" tIns="0" rIns="0" bIns="0" anchor="b">
            <a:normAutofit fontScale="96500"/>
          </a:bodyPr>
          <a:lstStyle/>
          <a:p>
            <a:r>
              <a:rPr lang="es-CL" sz="6000" b="1" strike="noStrike" spc="-1">
                <a:solidFill>
                  <a:srgbClr val="FFFFFF"/>
                </a:solidFill>
                <a:latin typeface="Noto Sans Light"/>
              </a:rPr>
              <a:t>Trabajos Similares Realizados </a:t>
            </a:r>
          </a:p>
        </p:txBody>
      </p:sp>
      <p:sp>
        <p:nvSpPr>
          <p:cNvPr id="136" name="TextShape 2"/>
          <p:cNvSpPr txBox="1"/>
          <p:nvPr/>
        </p:nvSpPr>
        <p:spPr>
          <a:xfrm>
            <a:off x="599040" y="1920240"/>
            <a:ext cx="10739520" cy="4663440"/>
          </a:xfrm>
          <a:prstGeom prst="rect">
            <a:avLst/>
          </a:prstGeom>
          <a:noFill/>
          <a:ln>
            <a:noFill/>
          </a:ln>
        </p:spPr>
        <p:txBody>
          <a:bodyPr lIns="0" tIns="0" rIns="0" bIns="0">
            <a:normAutofit/>
          </a:bodyPr>
          <a:lstStyle/>
          <a:p>
            <a:pPr marL="432000" indent="-324000">
              <a:spcAft>
                <a:spcPts val="1409"/>
              </a:spcAft>
              <a:buClr>
                <a:srgbClr val="04617B"/>
              </a:buClr>
              <a:buSzPct val="45000"/>
              <a:buFont typeface="Wingdings" charset="2"/>
              <a:buChar char=""/>
            </a:pPr>
            <a:r>
              <a:rPr lang="es-MX" sz="1800" b="0" strike="noStrike" spc="-1" dirty="0">
                <a:latin typeface="Noto Sans Regular"/>
              </a:rPr>
              <a:t>Machine </a:t>
            </a:r>
            <a:r>
              <a:rPr lang="es-MX" sz="1800" b="0" strike="noStrike" spc="-1" dirty="0" err="1">
                <a:latin typeface="Noto Sans Regular"/>
              </a:rPr>
              <a:t>Learning</a:t>
            </a:r>
            <a:r>
              <a:rPr lang="es-MX" sz="1800" b="0" strike="noStrike" spc="-1" dirty="0">
                <a:latin typeface="Noto Sans Regular"/>
              </a:rPr>
              <a:t> </a:t>
            </a:r>
            <a:r>
              <a:rPr lang="es-MX" sz="1800" b="0" strike="noStrike" spc="-1" dirty="0" err="1">
                <a:latin typeface="Noto Sans Regular"/>
              </a:rPr>
              <a:t>Based</a:t>
            </a:r>
            <a:r>
              <a:rPr lang="es-MX" sz="1800" b="0" strike="noStrike" spc="-1" dirty="0">
                <a:latin typeface="Noto Sans Regular"/>
              </a:rPr>
              <a:t> </a:t>
            </a:r>
            <a:r>
              <a:rPr lang="es-MX" sz="1800" b="0" strike="noStrike" spc="-1" dirty="0" err="1">
                <a:latin typeface="Noto Sans Regular"/>
              </a:rPr>
              <a:t>Intrusion</a:t>
            </a:r>
            <a:r>
              <a:rPr lang="es-MX" sz="1800" b="0" strike="noStrike" spc="-1" dirty="0">
                <a:latin typeface="Noto Sans Regular"/>
              </a:rPr>
              <a:t> </a:t>
            </a:r>
            <a:r>
              <a:rPr lang="es-MX" sz="1800" b="0" strike="noStrike" spc="-1" dirty="0" err="1">
                <a:latin typeface="Noto Sans Regular"/>
              </a:rPr>
              <a:t>Detection</a:t>
            </a:r>
            <a:r>
              <a:rPr lang="es-MX" sz="1800" b="0" strike="noStrike" spc="-1" dirty="0">
                <a:latin typeface="Noto Sans Regular"/>
              </a:rPr>
              <a:t> </a:t>
            </a:r>
            <a:r>
              <a:rPr lang="es-MX" sz="1800" b="0" strike="noStrike" spc="-1" dirty="0" err="1">
                <a:latin typeface="Noto Sans Regular"/>
              </a:rPr>
              <a:t>System</a:t>
            </a:r>
            <a:r>
              <a:rPr lang="es-MX" sz="1800" b="0" strike="noStrike" spc="-1" dirty="0">
                <a:latin typeface="Noto Sans Regular"/>
              </a:rPr>
              <a:t>. Conferencia internacional que trata del campo de la detección de intrusiones en redes y sistemas informáticos. Se menciona que la detección de intrusiones es esencial para identificar actividad maliciosa en una red o sistema. Dado el aumento de la conectividad entre computadoras, se destaca la importancia de esta tecnología para garantizar la seguridad de las redes. Se menciona que se han utilizado diversas técnicas de aprendizaje automático y estadísticas para desarrollar sistemas de detección de intrusiones. El enfoque principal de la investigación se centra en mejorar la precisión de estos sistemas para reducir falsas alarmas y aumentar la tasa de detección. Para lograr esto, se aplican técnicas de aprendizaje automático, como </a:t>
            </a:r>
            <a:r>
              <a:rPr lang="es-MX" sz="1800" b="0" strike="noStrike" spc="-1" dirty="0" err="1">
                <a:latin typeface="Noto Sans Regular"/>
              </a:rPr>
              <a:t>Support</a:t>
            </a:r>
            <a:r>
              <a:rPr lang="es-MX" sz="1800" b="0" strike="noStrike" spc="-1" dirty="0">
                <a:latin typeface="Noto Sans Regular"/>
              </a:rPr>
              <a:t> Vector Machine (SVM) y </a:t>
            </a:r>
            <a:r>
              <a:rPr lang="es-MX" sz="1800" b="0" strike="noStrike" spc="-1" dirty="0" err="1">
                <a:latin typeface="Noto Sans Regular"/>
              </a:rPr>
              <a:t>Naive</a:t>
            </a:r>
            <a:r>
              <a:rPr lang="es-MX" sz="1800" b="0" strike="noStrike" spc="-1" dirty="0">
                <a:latin typeface="Noto Sans Regular"/>
              </a:rPr>
              <a:t> Bayes, en un enfoque de clasificación organizado. Además, se utiliza el conjunto de datos NSL-KDD para evaluar el rendimiento de los sistemas, y se concluye que SVM funciona mejor que </a:t>
            </a:r>
            <a:r>
              <a:rPr lang="es-MX" sz="1800" b="0" strike="noStrike" spc="-1" dirty="0" err="1">
                <a:latin typeface="Noto Sans Regular"/>
              </a:rPr>
              <a:t>Naïve</a:t>
            </a:r>
            <a:r>
              <a:rPr lang="es-MX" sz="1800" b="0" strike="noStrike" spc="-1" dirty="0">
                <a:latin typeface="Noto Sans Regular"/>
              </a:rPr>
              <a:t> Bayes en esta aplicación. En resumen, el resumen habla sobre la importancia de la detección de intrusiones, las técnicas utilizadas para mejorarla y los resultados de la evaluación de sistemas de detección de intrusos. Autor </a:t>
            </a:r>
            <a:r>
              <a:rPr lang="es-MX" sz="1800" b="0" strike="noStrike" spc="-1" dirty="0" err="1">
                <a:latin typeface="Noto Sans Regular"/>
              </a:rPr>
              <a:t>Anish</a:t>
            </a:r>
            <a:r>
              <a:rPr lang="es-MX" sz="1800" b="0" strike="noStrike" spc="-1" dirty="0">
                <a:latin typeface="Noto Sans Regular"/>
              </a:rPr>
              <a:t> </a:t>
            </a:r>
            <a:r>
              <a:rPr lang="es-MX" sz="1800" b="0" strike="noStrike" spc="-1" dirty="0" err="1">
                <a:latin typeface="Noto Sans Regular"/>
              </a:rPr>
              <a:t>Halimaa</a:t>
            </a:r>
            <a:r>
              <a:rPr lang="es-MX" sz="1800" b="0" strike="noStrike" spc="-1" dirty="0">
                <a:latin typeface="Noto Sans Regular"/>
              </a:rPr>
              <a:t> A., K. </a:t>
            </a:r>
            <a:r>
              <a:rPr lang="es-MX" sz="1800" b="0" strike="noStrike" spc="-1" dirty="0" err="1">
                <a:latin typeface="Noto Sans Regular"/>
              </a:rPr>
              <a:t>Sundarakantham</a:t>
            </a:r>
            <a:r>
              <a:rPr lang="es-MX" sz="1800" b="0" strike="noStrike" spc="-1" dirty="0">
                <a:latin typeface="Noto Sans Regular"/>
              </a:rPr>
              <a:t>, </a:t>
            </a:r>
            <a:r>
              <a:rPr lang="es-MX" sz="1800" b="0" strike="noStrike" spc="-1" dirty="0" err="1">
                <a:latin typeface="Noto Sans Regular"/>
              </a:rPr>
              <a:t>Department</a:t>
            </a:r>
            <a:r>
              <a:rPr lang="es-MX" sz="1800" b="0" strike="noStrike" spc="-1" dirty="0">
                <a:latin typeface="Noto Sans Regular"/>
              </a:rPr>
              <a:t> </a:t>
            </a:r>
            <a:r>
              <a:rPr lang="es-MX" sz="1800" b="0" strike="noStrike" spc="-1" dirty="0" err="1">
                <a:latin typeface="Noto Sans Regular"/>
              </a:rPr>
              <a:t>of</a:t>
            </a:r>
            <a:r>
              <a:rPr lang="es-MX" sz="1800" b="0" strike="noStrike" spc="-1" dirty="0">
                <a:latin typeface="Noto Sans Regular"/>
              </a:rPr>
              <a:t> </a:t>
            </a:r>
            <a:r>
              <a:rPr lang="es-MX" sz="1800" b="0" strike="noStrike" spc="-1" dirty="0" err="1">
                <a:latin typeface="Noto Sans Regular"/>
              </a:rPr>
              <a:t>Computer</a:t>
            </a:r>
            <a:r>
              <a:rPr lang="es-MX" sz="1800" b="0" strike="noStrike" spc="-1" dirty="0">
                <a:latin typeface="Noto Sans Regular"/>
              </a:rPr>
              <a:t> </a:t>
            </a:r>
            <a:r>
              <a:rPr lang="es-MX" sz="1800" b="0" strike="noStrike" spc="-1" dirty="0" err="1">
                <a:latin typeface="Noto Sans Regular"/>
              </a:rPr>
              <a:t>Science</a:t>
            </a:r>
            <a:r>
              <a:rPr lang="es-MX" sz="1800" b="0" strike="noStrike" spc="-1" dirty="0">
                <a:latin typeface="Noto Sans Regular"/>
              </a:rPr>
              <a:t> and </a:t>
            </a:r>
            <a:r>
              <a:rPr lang="es-MX" sz="1800" b="0" strike="noStrike" spc="-1" dirty="0" err="1">
                <a:latin typeface="Noto Sans Regular"/>
              </a:rPr>
              <a:t>Engineering</a:t>
            </a:r>
            <a:r>
              <a:rPr lang="es-MX" sz="1800" b="0" strike="noStrike" spc="-1" dirty="0">
                <a:latin typeface="Noto Sans Regular"/>
              </a:rPr>
              <a:t> </a:t>
            </a:r>
            <a:r>
              <a:rPr lang="es-MX" sz="1800" b="0" strike="noStrike" spc="-1" dirty="0" err="1">
                <a:latin typeface="Noto Sans Regular"/>
              </a:rPr>
              <a:t>Thiagarajar</a:t>
            </a:r>
            <a:r>
              <a:rPr lang="es-MX" sz="1800" b="0" strike="noStrike" spc="-1" dirty="0">
                <a:latin typeface="Noto Sans Regular"/>
              </a:rPr>
              <a:t> </a:t>
            </a:r>
            <a:r>
              <a:rPr lang="es-MX" sz="1800" b="0" strike="noStrike" spc="-1" dirty="0" err="1">
                <a:latin typeface="Noto Sans Regular"/>
              </a:rPr>
              <a:t>College</a:t>
            </a:r>
            <a:r>
              <a:rPr lang="es-MX" sz="1800" b="0" strike="noStrike" spc="-1" dirty="0">
                <a:latin typeface="Noto Sans Regular"/>
              </a:rPr>
              <a:t> </a:t>
            </a:r>
            <a:r>
              <a:rPr lang="es-MX" sz="1800" b="0" strike="noStrike" spc="-1" dirty="0" err="1">
                <a:latin typeface="Noto Sans Regular"/>
              </a:rPr>
              <a:t>of</a:t>
            </a:r>
            <a:r>
              <a:rPr lang="es-MX" sz="1800" b="0" strike="noStrike" spc="-1" dirty="0">
                <a:latin typeface="Noto Sans Regular"/>
              </a:rPr>
              <a:t> </a:t>
            </a:r>
            <a:r>
              <a:rPr lang="es-MX" sz="1800" b="0" strike="noStrike" spc="-1" dirty="0" err="1">
                <a:latin typeface="Noto Sans Regular"/>
              </a:rPr>
              <a:t>Engineering</a:t>
            </a:r>
            <a:r>
              <a:rPr lang="es-MX" spc="-1" dirty="0">
                <a:latin typeface="Noto Sans Regular"/>
              </a:rPr>
              <a:t>, </a:t>
            </a:r>
            <a:r>
              <a:rPr lang="es-MX" spc="-1" dirty="0" err="1">
                <a:latin typeface="Noto Sans Regular"/>
              </a:rPr>
              <a:t>Madurai</a:t>
            </a:r>
            <a:r>
              <a:rPr lang="es-MX" spc="-1" dirty="0">
                <a:latin typeface="Noto Sans Regular"/>
              </a:rPr>
              <a:t>, India, 2019, 3rd International </a:t>
            </a:r>
            <a:r>
              <a:rPr lang="es-MX" spc="-1" dirty="0" err="1">
                <a:latin typeface="Noto Sans Regular"/>
              </a:rPr>
              <a:t>Conference</a:t>
            </a:r>
            <a:r>
              <a:rPr lang="es-MX" spc="-1" dirty="0">
                <a:latin typeface="Noto Sans Regular"/>
              </a:rPr>
              <a:t> </a:t>
            </a:r>
            <a:r>
              <a:rPr lang="es-MX" spc="-1" dirty="0" err="1">
                <a:latin typeface="Noto Sans Regular"/>
              </a:rPr>
              <a:t>on</a:t>
            </a:r>
            <a:r>
              <a:rPr lang="es-MX" spc="-1" dirty="0">
                <a:latin typeface="Noto Sans Regular"/>
              </a:rPr>
              <a:t> </a:t>
            </a:r>
            <a:r>
              <a:rPr lang="es-MX" spc="-1" dirty="0" err="1">
                <a:latin typeface="Noto Sans Regular"/>
              </a:rPr>
              <a:t>Trends</a:t>
            </a:r>
            <a:r>
              <a:rPr lang="es-MX" spc="-1" dirty="0">
                <a:latin typeface="Noto Sans Regular"/>
              </a:rPr>
              <a:t> in </a:t>
            </a:r>
            <a:r>
              <a:rPr lang="es-MX" spc="-1" dirty="0" err="1">
                <a:latin typeface="Noto Sans Regular"/>
              </a:rPr>
              <a:t>Electronics</a:t>
            </a:r>
            <a:r>
              <a:rPr lang="es-MX" spc="-1" dirty="0">
                <a:latin typeface="Noto Sans Regular"/>
              </a:rPr>
              <a:t> and </a:t>
            </a:r>
            <a:r>
              <a:rPr lang="es-MX" spc="-1" dirty="0" err="1">
                <a:latin typeface="Noto Sans Regular"/>
              </a:rPr>
              <a:t>Informatics</a:t>
            </a:r>
            <a:r>
              <a:rPr lang="es-MX" spc="-1" dirty="0">
                <a:latin typeface="Noto Sans Regular"/>
              </a:rPr>
              <a:t> (ICEI)</a:t>
            </a:r>
            <a:endParaRPr lang="es-CL" sz="1800" b="0" strike="noStrike" spc="-1" dirty="0">
              <a:latin typeface="Noto Sans Regular"/>
            </a:endParaRPr>
          </a:p>
        </p:txBody>
      </p:sp>
    </p:spTree>
    <p:extLst>
      <p:ext uri="{BB962C8B-B14F-4D97-AF65-F5344CB8AC3E}">
        <p14:creationId xmlns:p14="http://schemas.microsoft.com/office/powerpoint/2010/main" val="2799800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135" name="TextShape 1"/>
          <p:cNvSpPr txBox="1"/>
          <p:nvPr/>
        </p:nvSpPr>
        <p:spPr>
          <a:xfrm>
            <a:off x="599040" y="121320"/>
            <a:ext cx="10798560" cy="1262160"/>
          </a:xfrm>
          <a:prstGeom prst="rect">
            <a:avLst/>
          </a:prstGeom>
          <a:noFill/>
          <a:ln>
            <a:noFill/>
          </a:ln>
        </p:spPr>
        <p:txBody>
          <a:bodyPr lIns="0" tIns="0" rIns="0" bIns="0" anchor="b">
            <a:normAutofit fontScale="96500"/>
          </a:bodyPr>
          <a:lstStyle/>
          <a:p>
            <a:r>
              <a:rPr lang="es-CL" sz="6000" b="1" strike="noStrike" spc="-1" dirty="0">
                <a:solidFill>
                  <a:srgbClr val="FFFFFF"/>
                </a:solidFill>
                <a:latin typeface="Noto Sans Light"/>
              </a:rPr>
              <a:t>Trabajos Similares Realizados </a:t>
            </a:r>
          </a:p>
        </p:txBody>
      </p:sp>
      <p:sp>
        <p:nvSpPr>
          <p:cNvPr id="136" name="TextShape 2"/>
          <p:cNvSpPr txBox="1"/>
          <p:nvPr/>
        </p:nvSpPr>
        <p:spPr>
          <a:xfrm>
            <a:off x="599040" y="1920240"/>
            <a:ext cx="10739520" cy="4663440"/>
          </a:xfrm>
          <a:prstGeom prst="rect">
            <a:avLst/>
          </a:prstGeom>
          <a:noFill/>
          <a:ln>
            <a:noFill/>
          </a:ln>
        </p:spPr>
        <p:txBody>
          <a:bodyPr lIns="0" tIns="0" rIns="0" bIns="0">
            <a:normAutofit/>
          </a:bodyPr>
          <a:lstStyle/>
          <a:p>
            <a:pPr marL="432000" indent="-324000">
              <a:spcAft>
                <a:spcPts val="1409"/>
              </a:spcAft>
              <a:buClr>
                <a:srgbClr val="04617B"/>
              </a:buClr>
              <a:buSzPct val="45000"/>
              <a:buFont typeface="Wingdings" charset="2"/>
              <a:buChar char=""/>
            </a:pPr>
            <a:r>
              <a:rPr lang="es-MX" sz="1800" b="0" strike="noStrike" spc="-1" dirty="0">
                <a:latin typeface="Noto Sans Regular"/>
              </a:rPr>
              <a:t>Deep </a:t>
            </a:r>
            <a:r>
              <a:rPr lang="es-MX" sz="1800" b="0" strike="noStrike" spc="-1" dirty="0" err="1">
                <a:latin typeface="Noto Sans Regular"/>
              </a:rPr>
              <a:t>Learning</a:t>
            </a:r>
            <a:r>
              <a:rPr lang="es-MX" sz="1800" b="0" strike="noStrike" spc="-1" dirty="0">
                <a:latin typeface="Noto Sans Regular"/>
              </a:rPr>
              <a:t> </a:t>
            </a:r>
            <a:r>
              <a:rPr lang="es-MX" sz="1800" b="0" strike="noStrike" spc="-1" dirty="0" err="1">
                <a:latin typeface="Noto Sans Regular"/>
              </a:rPr>
              <a:t>for</a:t>
            </a:r>
            <a:r>
              <a:rPr lang="es-MX" sz="1800" b="0" strike="noStrike" spc="-1" dirty="0">
                <a:latin typeface="Noto Sans Regular"/>
              </a:rPr>
              <a:t> </a:t>
            </a:r>
            <a:r>
              <a:rPr lang="es-MX" sz="1800" b="0" strike="noStrike" spc="-1" dirty="0" err="1">
                <a:latin typeface="Noto Sans Regular"/>
              </a:rPr>
              <a:t>Cybersecurity</a:t>
            </a:r>
            <a:r>
              <a:rPr lang="es-MX" sz="1800" b="0" strike="noStrike" spc="-1" dirty="0">
                <a:latin typeface="Noto Sans Regular"/>
              </a:rPr>
              <a:t> </a:t>
            </a:r>
            <a:r>
              <a:rPr lang="es-MX" sz="1800" b="0" strike="noStrike" spc="-1" dirty="0" err="1">
                <a:latin typeface="Noto Sans Regular"/>
              </a:rPr>
              <a:t>Intrusion</a:t>
            </a:r>
            <a:r>
              <a:rPr lang="es-MX" sz="1800" b="0" strike="noStrike" spc="-1" dirty="0">
                <a:latin typeface="Noto Sans Regular"/>
              </a:rPr>
              <a:t> </a:t>
            </a:r>
            <a:r>
              <a:rPr lang="es-MX" sz="1800" b="0" strike="noStrike" spc="-1" dirty="0" err="1">
                <a:latin typeface="Noto Sans Regular"/>
              </a:rPr>
              <a:t>Detection</a:t>
            </a:r>
            <a:r>
              <a:rPr lang="es-MX" sz="1800" b="0" strike="noStrike" spc="-1" dirty="0">
                <a:latin typeface="Noto Sans Regular"/>
              </a:rPr>
              <a:t>: </a:t>
            </a:r>
            <a:r>
              <a:rPr lang="es-MX" sz="1800" b="0" strike="noStrike" spc="-1" dirty="0" err="1">
                <a:latin typeface="Noto Sans Regular"/>
              </a:rPr>
              <a:t>Appreaches</a:t>
            </a:r>
            <a:r>
              <a:rPr lang="es-MX" sz="1800" b="0" strike="noStrike" spc="-1" dirty="0">
                <a:latin typeface="Noto Sans Regular"/>
              </a:rPr>
              <a:t>, </a:t>
            </a:r>
            <a:r>
              <a:rPr lang="es-MX" sz="1800" b="0" strike="noStrike" spc="-1" dirty="0" err="1">
                <a:latin typeface="Noto Sans Regular"/>
              </a:rPr>
              <a:t>Datasets</a:t>
            </a:r>
            <a:r>
              <a:rPr lang="es-MX" sz="1800" b="0" strike="noStrike" spc="-1" dirty="0">
                <a:latin typeface="Noto Sans Regular"/>
              </a:rPr>
              <a:t>, and Comparative </a:t>
            </a:r>
            <a:r>
              <a:rPr lang="es-MX" sz="1800" b="0" strike="noStrike" spc="-1" dirty="0" err="1">
                <a:latin typeface="Noto Sans Regular"/>
              </a:rPr>
              <a:t>Study</a:t>
            </a:r>
            <a:r>
              <a:rPr lang="es-MX" sz="1800" b="0" strike="noStrike" spc="-1" dirty="0">
                <a:latin typeface="Noto Sans Regular"/>
              </a:rPr>
              <a:t>. Es un estudio comparativo de enfoque basados en aprendizaje profundo para la detección de intrusiones en ciberseguridad. Examina cómo diferentes técnicas de Inteligencia Artificial pueden contribuir a la detección temprana de ataques. Autor Mohamed Amine </a:t>
            </a:r>
            <a:r>
              <a:rPr lang="es-MX" sz="1800" b="0" strike="noStrike" spc="-1" dirty="0" err="1">
                <a:latin typeface="Noto Sans Regular"/>
              </a:rPr>
              <a:t>Ferrag</a:t>
            </a:r>
            <a:r>
              <a:rPr lang="es-MX" sz="1800" b="0" strike="noStrike" spc="-1" dirty="0">
                <a:latin typeface="Noto Sans Regular"/>
              </a:rPr>
              <a:t>, </a:t>
            </a:r>
            <a:r>
              <a:rPr lang="es-MX" sz="1800" b="0" strike="noStrike" spc="-1" dirty="0" err="1">
                <a:latin typeface="Noto Sans Regular"/>
              </a:rPr>
              <a:t>Leandros</a:t>
            </a:r>
            <a:r>
              <a:rPr lang="es-MX" sz="1800" b="0" strike="noStrike" spc="-1" dirty="0">
                <a:latin typeface="Noto Sans Regular"/>
              </a:rPr>
              <a:t> </a:t>
            </a:r>
            <a:r>
              <a:rPr lang="es-MX" sz="1800" b="0" strike="noStrike" spc="-1" dirty="0" err="1">
                <a:latin typeface="Noto Sans Regular"/>
              </a:rPr>
              <a:t>Maglaras</a:t>
            </a:r>
            <a:r>
              <a:rPr lang="es-MX" sz="1800" b="0" strike="noStrike" spc="-1" dirty="0">
                <a:latin typeface="Noto Sans Regular"/>
              </a:rPr>
              <a:t>, </a:t>
            </a:r>
            <a:r>
              <a:rPr lang="es-MX" sz="1800" b="0" strike="noStrike" spc="-1" dirty="0" err="1">
                <a:latin typeface="Noto Sans Regular"/>
              </a:rPr>
              <a:t>Sotiris</a:t>
            </a:r>
            <a:r>
              <a:rPr lang="es-MX" sz="1800" b="0" strike="noStrike" spc="-1" dirty="0">
                <a:latin typeface="Noto Sans Regular"/>
              </a:rPr>
              <a:t> </a:t>
            </a:r>
            <a:r>
              <a:rPr lang="es-MX" sz="1800" b="0" strike="noStrike" spc="-1" dirty="0" err="1">
                <a:latin typeface="Noto Sans Regular"/>
              </a:rPr>
              <a:t>Moschoyiannis</a:t>
            </a:r>
            <a:r>
              <a:rPr lang="es-MX" sz="1800" b="0" strike="noStrike" spc="-1" dirty="0">
                <a:latin typeface="Noto Sans Regular"/>
              </a:rPr>
              <a:t>, </a:t>
            </a:r>
            <a:r>
              <a:rPr lang="es-MX" sz="1800" b="0" strike="noStrike" spc="-1" dirty="0" err="1">
                <a:latin typeface="Noto Sans Regular"/>
              </a:rPr>
              <a:t>Helge</a:t>
            </a:r>
            <a:r>
              <a:rPr lang="es-MX" sz="1800" b="0" strike="noStrike" spc="-1" dirty="0">
                <a:latin typeface="Noto Sans Regular"/>
              </a:rPr>
              <a:t> </a:t>
            </a:r>
            <a:r>
              <a:rPr lang="es-MX" sz="1800" b="0" strike="noStrike" spc="-1" dirty="0" err="1">
                <a:latin typeface="Noto Sans Regular"/>
              </a:rPr>
              <a:t>Janicke</a:t>
            </a:r>
            <a:r>
              <a:rPr lang="es-MX" spc="-1" dirty="0">
                <a:latin typeface="Noto Sans Regular"/>
              </a:rPr>
              <a:t>, </a:t>
            </a:r>
            <a:r>
              <a:rPr lang="es-MX" spc="-1" dirty="0" err="1">
                <a:latin typeface="Noto Sans Regular"/>
              </a:rPr>
              <a:t>paper</a:t>
            </a:r>
            <a:r>
              <a:rPr lang="es-MX" spc="-1" dirty="0">
                <a:latin typeface="Noto Sans Regular"/>
              </a:rPr>
              <a:t> </a:t>
            </a:r>
            <a:r>
              <a:rPr lang="es-MX" spc="-1" dirty="0" err="1">
                <a:latin typeface="Noto Sans Regular"/>
              </a:rPr>
              <a:t>Journal</a:t>
            </a:r>
            <a:r>
              <a:rPr lang="es-MX" spc="-1" dirty="0">
                <a:latin typeface="Noto Sans Regular"/>
              </a:rPr>
              <a:t> </a:t>
            </a:r>
            <a:r>
              <a:rPr lang="es-MX" spc="-1" dirty="0" err="1">
                <a:latin typeface="Noto Sans Regular"/>
              </a:rPr>
              <a:t>of</a:t>
            </a:r>
            <a:r>
              <a:rPr lang="es-MX" spc="-1" dirty="0">
                <a:latin typeface="Noto Sans Regular"/>
              </a:rPr>
              <a:t> </a:t>
            </a:r>
            <a:r>
              <a:rPr lang="es-MX" spc="-1" dirty="0" err="1">
                <a:latin typeface="Noto Sans Regular"/>
              </a:rPr>
              <a:t>Information</a:t>
            </a:r>
            <a:r>
              <a:rPr lang="es-MX" spc="-1" dirty="0">
                <a:latin typeface="Noto Sans Regular"/>
              </a:rPr>
              <a:t> Security and </a:t>
            </a:r>
            <a:r>
              <a:rPr lang="es-MX" spc="-1" dirty="0" err="1">
                <a:latin typeface="Noto Sans Regular"/>
              </a:rPr>
              <a:t>Applications</a:t>
            </a:r>
            <a:r>
              <a:rPr lang="es-MX" spc="-1" dirty="0">
                <a:latin typeface="Noto Sans Regular"/>
              </a:rPr>
              <a:t> 2019.</a:t>
            </a:r>
            <a:endParaRPr lang="es-MX" sz="1800" b="0" strike="noStrike" spc="-1" dirty="0">
              <a:latin typeface="Noto Sans Regular"/>
            </a:endParaRPr>
          </a:p>
          <a:p>
            <a:pPr marL="432000" indent="-324000">
              <a:spcAft>
                <a:spcPts val="1409"/>
              </a:spcAft>
              <a:buClr>
                <a:srgbClr val="04617B"/>
              </a:buClr>
              <a:buSzPct val="45000"/>
              <a:buFont typeface="Wingdings" charset="2"/>
              <a:buChar char=""/>
            </a:pPr>
            <a:endParaRPr lang="es-CL" sz="1800" b="0" strike="noStrike" spc="-1" dirty="0">
              <a:latin typeface="Noto Sans Regular"/>
            </a:endParaRPr>
          </a:p>
        </p:txBody>
      </p:sp>
    </p:spTree>
    <p:extLst>
      <p:ext uri="{BB962C8B-B14F-4D97-AF65-F5344CB8AC3E}">
        <p14:creationId xmlns:p14="http://schemas.microsoft.com/office/powerpoint/2010/main" val="2769358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135" name="TextShape 1"/>
          <p:cNvSpPr txBox="1"/>
          <p:nvPr/>
        </p:nvSpPr>
        <p:spPr>
          <a:xfrm>
            <a:off x="599040" y="121320"/>
            <a:ext cx="10798560" cy="1262160"/>
          </a:xfrm>
          <a:prstGeom prst="rect">
            <a:avLst/>
          </a:prstGeom>
          <a:noFill/>
          <a:ln>
            <a:noFill/>
          </a:ln>
        </p:spPr>
        <p:txBody>
          <a:bodyPr lIns="0" tIns="0" rIns="0" bIns="0" anchor="b">
            <a:normAutofit fontScale="96500"/>
          </a:bodyPr>
          <a:lstStyle/>
          <a:p>
            <a:r>
              <a:rPr lang="es-CL" sz="6000" b="1" strike="noStrike" spc="-1">
                <a:solidFill>
                  <a:srgbClr val="FFFFFF"/>
                </a:solidFill>
                <a:latin typeface="Noto Sans Light"/>
              </a:rPr>
              <a:t>Trabajos Similares Realizados </a:t>
            </a:r>
          </a:p>
        </p:txBody>
      </p:sp>
      <p:sp>
        <p:nvSpPr>
          <p:cNvPr id="136" name="TextShape 2"/>
          <p:cNvSpPr txBox="1"/>
          <p:nvPr/>
        </p:nvSpPr>
        <p:spPr>
          <a:xfrm>
            <a:off x="599040" y="1920240"/>
            <a:ext cx="10739520" cy="4663440"/>
          </a:xfrm>
          <a:prstGeom prst="rect">
            <a:avLst/>
          </a:prstGeom>
          <a:noFill/>
          <a:ln>
            <a:noFill/>
          </a:ln>
        </p:spPr>
        <p:txBody>
          <a:bodyPr lIns="0" tIns="0" rIns="0" bIns="0">
            <a:normAutofit/>
          </a:bodyPr>
          <a:lstStyle/>
          <a:p>
            <a:pPr marL="432000" indent="-324000">
              <a:spcAft>
                <a:spcPts val="1409"/>
              </a:spcAft>
              <a:buClr>
                <a:srgbClr val="04617B"/>
              </a:buClr>
              <a:buSzPct val="45000"/>
              <a:buFont typeface="Wingdings" charset="2"/>
              <a:buChar char=""/>
            </a:pPr>
            <a:r>
              <a:rPr lang="es-MX" sz="1800" b="0" strike="noStrike" spc="-1" dirty="0">
                <a:latin typeface="Noto Sans Regular"/>
              </a:rPr>
              <a:t>Artificial </a:t>
            </a:r>
            <a:r>
              <a:rPr lang="es-MX" sz="1800" b="0" strike="noStrike" spc="-1" dirty="0" err="1">
                <a:latin typeface="Noto Sans Regular"/>
              </a:rPr>
              <a:t>intelligence</a:t>
            </a:r>
            <a:r>
              <a:rPr lang="es-MX" sz="1800" b="0" strike="noStrike" spc="-1" dirty="0">
                <a:latin typeface="Noto Sans Regular"/>
              </a:rPr>
              <a:t>, </a:t>
            </a:r>
            <a:r>
              <a:rPr lang="es-MX" sz="1800" b="0" strike="noStrike" spc="-1" dirty="0" err="1">
                <a:latin typeface="Noto Sans Regular"/>
              </a:rPr>
              <a:t>cyber-threats</a:t>
            </a:r>
            <a:r>
              <a:rPr lang="es-MX" sz="1800" b="0" strike="noStrike" spc="-1" dirty="0">
                <a:latin typeface="Noto Sans Regular"/>
              </a:rPr>
              <a:t> and </a:t>
            </a:r>
            <a:r>
              <a:rPr lang="es-MX" sz="1800" b="0" strike="noStrike" spc="-1" dirty="0" err="1">
                <a:latin typeface="Noto Sans Regular"/>
              </a:rPr>
              <a:t>Industry</a:t>
            </a:r>
            <a:r>
              <a:rPr lang="es-MX" sz="1800" b="0" strike="noStrike" spc="-1" dirty="0">
                <a:latin typeface="Noto Sans Regular"/>
              </a:rPr>
              <a:t> 4.0: </a:t>
            </a:r>
            <a:r>
              <a:rPr lang="es-MX" sz="1800" b="0" strike="noStrike" spc="-1" dirty="0" err="1">
                <a:latin typeface="Noto Sans Regular"/>
              </a:rPr>
              <a:t>challenges</a:t>
            </a:r>
            <a:r>
              <a:rPr lang="es-MX" sz="1800" b="0" strike="noStrike" spc="-1" dirty="0">
                <a:latin typeface="Noto Sans Regular"/>
              </a:rPr>
              <a:t> and </a:t>
            </a:r>
            <a:r>
              <a:rPr lang="es-MX" sz="1800" b="0" strike="noStrike" spc="-1" dirty="0" err="1">
                <a:latin typeface="Noto Sans Regular"/>
              </a:rPr>
              <a:t>opportunities</a:t>
            </a:r>
            <a:r>
              <a:rPr lang="es-MX" sz="1800" b="0" strike="noStrike" spc="-1" dirty="0">
                <a:latin typeface="Noto Sans Regular"/>
              </a:rPr>
              <a:t>. Este estudio aborda las oportunidades y amenazas en la aplicación de la inteligencia artificial (IA) en la industria manufacturera, considerando sus usos tanto en la defensa como en la ofensa. Comienza con una introducción a la Industria 4.0 y el rol de la IA en este contexto, destacando la importancia de la seguridad en los sistemas de fabricación. Luego, se examinan las técnicas de detección de intrusiones basadas en IA, evaluando sus fortalezas y debilidades en el contexto de la tecnología operativa (OT) en la manufactura. Además, se exploran las implicaciones de la IA en la supervisión, optimización y control de la producción, con ejemplos prácticos. El informe aborda desafíos técnicos, operativos y de seguridad, así como la transición hacia la Industria 4.0. Finalmente, se discuten temas como la orquestación de técnicas de detección distribuidas, la IA adversaria/robusta y la supervisión del comportamiento humano-máquina en el contexto de la seguridad en la Industria 4.0. Autor Adrien </a:t>
            </a:r>
            <a:r>
              <a:rPr lang="es-MX" sz="1800" b="0" strike="noStrike" spc="-1" dirty="0" err="1">
                <a:latin typeface="Noto Sans Regular"/>
              </a:rPr>
              <a:t>Bécue</a:t>
            </a:r>
            <a:r>
              <a:rPr lang="es-MX" sz="1800" b="0" strike="noStrike" spc="-1" dirty="0">
                <a:latin typeface="Noto Sans Regular"/>
              </a:rPr>
              <a:t>, Isabel </a:t>
            </a:r>
            <a:r>
              <a:rPr lang="es-MX" sz="1800" b="0" strike="noStrike" spc="-1" dirty="0" err="1">
                <a:latin typeface="Noto Sans Regular"/>
              </a:rPr>
              <a:t>Praça</a:t>
            </a:r>
            <a:r>
              <a:rPr lang="es-MX" sz="1800" b="0" strike="noStrike" spc="-1" dirty="0">
                <a:latin typeface="Noto Sans Regular"/>
              </a:rPr>
              <a:t> y João Gama, Artificial </a:t>
            </a:r>
            <a:r>
              <a:rPr lang="es-MX" sz="1800" b="0" strike="noStrike" spc="-1" dirty="0" err="1">
                <a:latin typeface="Noto Sans Regular"/>
              </a:rPr>
              <a:t>Intelligence</a:t>
            </a:r>
            <a:r>
              <a:rPr lang="es-MX" sz="1800" b="0" strike="noStrike" spc="-1" dirty="0">
                <a:latin typeface="Noto Sans Regular"/>
              </a:rPr>
              <a:t> </a:t>
            </a:r>
            <a:r>
              <a:rPr lang="es-MX" sz="1800" b="0" strike="noStrike" spc="-1" dirty="0" err="1">
                <a:latin typeface="Noto Sans Regular"/>
              </a:rPr>
              <a:t>Review</a:t>
            </a:r>
            <a:r>
              <a:rPr lang="es-MX" sz="1800" b="0" strike="noStrike" spc="-1" dirty="0">
                <a:latin typeface="Noto Sans Regular"/>
              </a:rPr>
              <a:t>, 2021.</a:t>
            </a:r>
            <a:endParaRPr lang="es-CL" sz="1800" b="0" strike="noStrike" spc="-1" dirty="0">
              <a:latin typeface="Noto Sans Regular"/>
            </a:endParaRPr>
          </a:p>
        </p:txBody>
      </p:sp>
    </p:spTree>
    <p:extLst>
      <p:ext uri="{BB962C8B-B14F-4D97-AF65-F5344CB8AC3E}">
        <p14:creationId xmlns:p14="http://schemas.microsoft.com/office/powerpoint/2010/main" val="1250741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135" name="TextShape 1"/>
          <p:cNvSpPr txBox="1"/>
          <p:nvPr/>
        </p:nvSpPr>
        <p:spPr>
          <a:xfrm>
            <a:off x="599040" y="121320"/>
            <a:ext cx="10798560" cy="1262160"/>
          </a:xfrm>
          <a:prstGeom prst="rect">
            <a:avLst/>
          </a:prstGeom>
          <a:noFill/>
          <a:ln>
            <a:noFill/>
          </a:ln>
        </p:spPr>
        <p:txBody>
          <a:bodyPr lIns="0" tIns="0" rIns="0" bIns="0" anchor="b">
            <a:normAutofit fontScale="96500"/>
          </a:bodyPr>
          <a:lstStyle/>
          <a:p>
            <a:r>
              <a:rPr lang="es-CL" sz="6000" b="1" strike="noStrike" spc="-1">
                <a:solidFill>
                  <a:srgbClr val="FFFFFF"/>
                </a:solidFill>
                <a:latin typeface="Noto Sans Light"/>
              </a:rPr>
              <a:t>Trabajos Similares Realizados </a:t>
            </a:r>
          </a:p>
        </p:txBody>
      </p:sp>
      <p:sp>
        <p:nvSpPr>
          <p:cNvPr id="136" name="TextShape 2"/>
          <p:cNvSpPr txBox="1"/>
          <p:nvPr/>
        </p:nvSpPr>
        <p:spPr>
          <a:xfrm>
            <a:off x="599040" y="1920240"/>
            <a:ext cx="10739520" cy="4663440"/>
          </a:xfrm>
          <a:prstGeom prst="rect">
            <a:avLst/>
          </a:prstGeom>
          <a:noFill/>
          <a:ln>
            <a:noFill/>
          </a:ln>
        </p:spPr>
        <p:txBody>
          <a:bodyPr lIns="0" tIns="0" rIns="0" bIns="0">
            <a:normAutofit/>
          </a:bodyPr>
          <a:lstStyle/>
          <a:p>
            <a:pPr marL="432000" indent="-324000">
              <a:spcAft>
                <a:spcPts val="1409"/>
              </a:spcAft>
              <a:buClr>
                <a:srgbClr val="04617B"/>
              </a:buClr>
              <a:buSzPct val="45000"/>
              <a:buFont typeface="Wingdings" charset="2"/>
              <a:buChar char=""/>
            </a:pPr>
            <a:r>
              <a:rPr lang="es-MX" sz="1800" b="0" strike="noStrike" spc="-1" dirty="0" err="1">
                <a:latin typeface="Noto Sans Regular"/>
              </a:rPr>
              <a:t>Survey</a:t>
            </a:r>
            <a:r>
              <a:rPr lang="es-MX" sz="1800" b="0" strike="noStrike" spc="-1" dirty="0">
                <a:latin typeface="Noto Sans Regular"/>
              </a:rPr>
              <a:t> </a:t>
            </a:r>
            <a:r>
              <a:rPr lang="es-MX" sz="1800" b="0" strike="noStrike" spc="-1" dirty="0" err="1">
                <a:latin typeface="Noto Sans Regular"/>
              </a:rPr>
              <a:t>On</a:t>
            </a:r>
            <a:r>
              <a:rPr lang="es-MX" sz="1800" b="0" strike="noStrike" spc="-1" dirty="0">
                <a:latin typeface="Noto Sans Regular"/>
              </a:rPr>
              <a:t> </a:t>
            </a:r>
            <a:r>
              <a:rPr lang="es-MX" sz="1800" b="0" strike="noStrike" spc="-1" dirty="0" err="1">
                <a:latin typeface="Noto Sans Regular"/>
              </a:rPr>
              <a:t>The</a:t>
            </a:r>
            <a:r>
              <a:rPr lang="es-MX" sz="1800" b="0" strike="noStrike" spc="-1" dirty="0">
                <a:latin typeface="Noto Sans Regular"/>
              </a:rPr>
              <a:t> </a:t>
            </a:r>
            <a:r>
              <a:rPr lang="es-MX" sz="1800" b="0" strike="noStrike" spc="-1" dirty="0" err="1">
                <a:latin typeface="Noto Sans Regular"/>
              </a:rPr>
              <a:t>Applications</a:t>
            </a:r>
            <a:r>
              <a:rPr lang="es-MX" sz="1800" b="0" strike="noStrike" spc="-1" dirty="0">
                <a:latin typeface="Noto Sans Regular"/>
              </a:rPr>
              <a:t> </a:t>
            </a:r>
            <a:r>
              <a:rPr lang="es-MX" sz="1800" b="0" strike="noStrike" spc="-1" dirty="0" err="1">
                <a:latin typeface="Noto Sans Regular"/>
              </a:rPr>
              <a:t>Of</a:t>
            </a:r>
            <a:r>
              <a:rPr lang="es-MX" sz="1800" b="0" strike="noStrike" spc="-1" dirty="0">
                <a:latin typeface="Noto Sans Regular"/>
              </a:rPr>
              <a:t> Artificial </a:t>
            </a:r>
            <a:r>
              <a:rPr lang="es-MX" sz="1800" b="0" strike="noStrike" spc="-1" dirty="0" err="1">
                <a:latin typeface="Noto Sans Regular"/>
              </a:rPr>
              <a:t>Intelligence</a:t>
            </a:r>
            <a:r>
              <a:rPr lang="es-MX" sz="1800" b="0" strike="noStrike" spc="-1" dirty="0">
                <a:latin typeface="Noto Sans Regular"/>
              </a:rPr>
              <a:t> In </a:t>
            </a:r>
            <a:r>
              <a:rPr lang="es-MX" sz="1800" b="0" strike="noStrike" spc="-1" dirty="0" err="1">
                <a:latin typeface="Noto Sans Regular"/>
              </a:rPr>
              <a:t>Cyber</a:t>
            </a:r>
            <a:r>
              <a:rPr lang="es-MX" sz="1800" b="0" strike="noStrike" spc="-1" dirty="0">
                <a:latin typeface="Noto Sans Regular"/>
              </a:rPr>
              <a:t> Security aborda el desafío creciente de la ciberseguridad en un mundo digitalizado y la necesidad de proteger información personal y financiera de los ciberataques. La investigación se centra en el uso de la Inteligencia Artificial (IA) como una herramienta transformadora para mejorar la seguridad cibernética. A través de una análisis de la literatura existente, el estudio destaca que la aplicación de la IA en la detección y mitigación de ciberataques presenta ventajas significativas en comparación con métodos convencionales. Se menciona que la tecnología de IA tiene el potencial de  elevar la protección tanto de clientes como de empresas en el ciberespacio, y se destaca el aumento en el uso de motores de IA en lugar de motores de exploración tradicionales en el ámbito de la ciberseguridad. En resumen, el artículo explora cómo la IA está revolucionando la ciberseguridad y ofrece un enfoque prometedor para hacer frente a la creciente amenaza de ciberataques. Autor </a:t>
            </a:r>
            <a:r>
              <a:rPr lang="es-MX" sz="1800" b="0" strike="noStrike" spc="-1" dirty="0" err="1">
                <a:latin typeface="Noto Sans Regular"/>
              </a:rPr>
              <a:t>Shidawa</a:t>
            </a:r>
            <a:r>
              <a:rPr lang="es-MX" sz="1800" b="0" strike="noStrike" spc="-1" dirty="0">
                <a:latin typeface="Noto Sans Regular"/>
              </a:rPr>
              <a:t> Baba, Aaron </a:t>
            </a:r>
            <a:r>
              <a:rPr lang="es-MX" sz="1800" b="0" strike="noStrike" spc="-1" dirty="0" err="1">
                <a:latin typeface="Noto Sans Regular"/>
              </a:rPr>
              <a:t>Achi</a:t>
            </a:r>
            <a:r>
              <a:rPr lang="es-MX" sz="1800" b="0" strike="noStrike" spc="-1" dirty="0">
                <a:latin typeface="Noto Sans Regular"/>
              </a:rPr>
              <a:t>, </a:t>
            </a:r>
            <a:r>
              <a:rPr lang="es-MX" sz="1800" b="0" strike="noStrike" spc="-1" dirty="0" err="1">
                <a:latin typeface="Noto Sans Regular"/>
              </a:rPr>
              <a:t>Goteng</a:t>
            </a:r>
            <a:r>
              <a:rPr lang="es-MX" sz="1800" b="0" strike="noStrike" spc="-1" dirty="0">
                <a:latin typeface="Noto Sans Regular"/>
              </a:rPr>
              <a:t> </a:t>
            </a:r>
            <a:r>
              <a:rPr lang="es-MX" sz="1800" b="0" strike="noStrike" spc="-1" dirty="0" err="1">
                <a:latin typeface="Noto Sans Regular"/>
              </a:rPr>
              <a:t>Kuwunidi</a:t>
            </a:r>
            <a:r>
              <a:rPr lang="es-MX" sz="1800" b="0" strike="noStrike" spc="-1" dirty="0">
                <a:latin typeface="Noto Sans Regular"/>
              </a:rPr>
              <a:t> Job, </a:t>
            </a:r>
            <a:r>
              <a:rPr lang="es-MX" sz="1800" b="0" strike="noStrike" spc="-1" dirty="0" err="1">
                <a:latin typeface="Noto Sans Regular"/>
              </a:rPr>
              <a:t>Fatima</a:t>
            </a:r>
            <a:r>
              <a:rPr lang="es-MX" sz="1800" b="0" strike="noStrike" spc="-1" dirty="0">
                <a:latin typeface="Noto Sans Regular"/>
              </a:rPr>
              <a:t> </a:t>
            </a:r>
            <a:r>
              <a:rPr lang="es-MX" sz="1800" b="0" strike="noStrike" spc="-1" dirty="0" err="1">
                <a:latin typeface="Noto Sans Regular"/>
              </a:rPr>
              <a:t>Shittu</a:t>
            </a:r>
            <a:r>
              <a:rPr lang="es-MX" sz="1800" b="0" strike="noStrike" spc="-1" dirty="0">
                <a:latin typeface="Noto Sans Regular"/>
              </a:rPr>
              <a:t>, Ismail </a:t>
            </a:r>
            <a:r>
              <a:rPr lang="es-MX" sz="1800" b="0" strike="noStrike" spc="-1" dirty="0" err="1">
                <a:latin typeface="Noto Sans Regular"/>
              </a:rPr>
              <a:t>Zahraddeen</a:t>
            </a:r>
            <a:r>
              <a:rPr lang="es-MX" sz="1800" b="0" strike="noStrike" spc="-1" dirty="0">
                <a:latin typeface="Noto Sans Regular"/>
              </a:rPr>
              <a:t> </a:t>
            </a:r>
            <a:r>
              <a:rPr lang="es-MX" sz="1800" b="0" strike="noStrike" spc="-1" dirty="0" err="1">
                <a:latin typeface="Noto Sans Regular"/>
              </a:rPr>
              <a:t>Yakubu</a:t>
            </a:r>
            <a:r>
              <a:rPr lang="es-MX" sz="1800" b="0" strike="noStrike" spc="-1" dirty="0">
                <a:latin typeface="Noto Sans Regular"/>
              </a:rPr>
              <a:t>, </a:t>
            </a:r>
            <a:r>
              <a:rPr lang="es-MX" sz="1800" b="0" strike="noStrike" spc="-1" dirty="0" err="1">
                <a:latin typeface="Noto Sans Regular"/>
              </a:rPr>
              <a:t>article</a:t>
            </a:r>
            <a:r>
              <a:rPr lang="es-MX" sz="1800" b="0" strike="noStrike" spc="-1" dirty="0">
                <a:latin typeface="Noto Sans Regular"/>
              </a:rPr>
              <a:t> in International </a:t>
            </a:r>
            <a:r>
              <a:rPr lang="es-MX" sz="1800" b="0" strike="noStrike" spc="-1" dirty="0" err="1">
                <a:latin typeface="Noto Sans Regular"/>
              </a:rPr>
              <a:t>Journal</a:t>
            </a:r>
            <a:r>
              <a:rPr lang="es-MX" sz="1800" b="0" strike="noStrike" spc="-1" dirty="0">
                <a:latin typeface="Noto Sans Regular"/>
              </a:rPr>
              <a:t> </a:t>
            </a:r>
            <a:r>
              <a:rPr lang="es-MX" sz="1800" b="0" strike="noStrike" spc="-1" dirty="0" err="1">
                <a:latin typeface="Noto Sans Regular"/>
              </a:rPr>
              <a:t>of</a:t>
            </a:r>
            <a:r>
              <a:rPr lang="es-MX" sz="1800" b="0" strike="noStrike" spc="-1" dirty="0">
                <a:latin typeface="Noto Sans Regular"/>
              </a:rPr>
              <a:t> </a:t>
            </a:r>
            <a:r>
              <a:rPr lang="es-MX" sz="1800" b="0" strike="noStrike" spc="-1" dirty="0" err="1">
                <a:latin typeface="Noto Sans Regular"/>
              </a:rPr>
              <a:t>Scientific</a:t>
            </a:r>
            <a:r>
              <a:rPr lang="es-MX" sz="1800" b="0" strike="noStrike" spc="-1" dirty="0">
                <a:latin typeface="Noto Sans Regular"/>
              </a:rPr>
              <a:t> &amp; </a:t>
            </a:r>
            <a:r>
              <a:rPr lang="es-MX" sz="1800" b="0" strike="noStrike" spc="-1" dirty="0" err="1">
                <a:latin typeface="Noto Sans Regular"/>
              </a:rPr>
              <a:t>Technology</a:t>
            </a:r>
            <a:r>
              <a:rPr lang="es-MX" sz="1800" b="0" strike="noStrike" spc="-1" dirty="0">
                <a:latin typeface="Noto Sans Regular"/>
              </a:rPr>
              <a:t> </a:t>
            </a:r>
            <a:r>
              <a:rPr lang="es-MX" sz="1800" b="0" strike="noStrike" spc="-1" dirty="0" err="1">
                <a:latin typeface="Noto Sans Regular"/>
              </a:rPr>
              <a:t>Research</a:t>
            </a:r>
            <a:r>
              <a:rPr lang="es-MX" sz="1800" b="0" strike="noStrike" spc="-1" dirty="0">
                <a:latin typeface="Noto Sans Regular"/>
              </a:rPr>
              <a:t>, 2021</a:t>
            </a:r>
            <a:endParaRPr lang="es-CL" sz="1800" b="0" strike="noStrike" spc="-1" dirty="0">
              <a:latin typeface="Noto Sans Regular"/>
            </a:endParaRPr>
          </a:p>
        </p:txBody>
      </p:sp>
    </p:spTree>
    <p:extLst>
      <p:ext uri="{BB962C8B-B14F-4D97-AF65-F5344CB8AC3E}">
        <p14:creationId xmlns:p14="http://schemas.microsoft.com/office/powerpoint/2010/main" val="2607485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138" name="TextShape 1"/>
          <p:cNvSpPr txBox="1"/>
          <p:nvPr/>
        </p:nvSpPr>
        <p:spPr>
          <a:xfrm>
            <a:off x="599040" y="121320"/>
            <a:ext cx="10798560" cy="1262160"/>
          </a:xfrm>
          <a:prstGeom prst="rect">
            <a:avLst/>
          </a:prstGeom>
          <a:noFill/>
          <a:ln>
            <a:noFill/>
          </a:ln>
        </p:spPr>
        <p:txBody>
          <a:bodyPr lIns="0" tIns="0" rIns="0" bIns="0" anchor="b">
            <a:normAutofit fontScale="96500"/>
          </a:bodyPr>
          <a:lstStyle/>
          <a:p>
            <a:r>
              <a:rPr lang="es-CL" sz="6000" b="1" strike="noStrike" spc="-1">
                <a:solidFill>
                  <a:srgbClr val="FFFFFF"/>
                </a:solidFill>
                <a:latin typeface="Noto Sans Light"/>
              </a:rPr>
              <a:t>Metodología de desarrollo</a:t>
            </a:r>
          </a:p>
        </p:txBody>
      </p:sp>
      <p:sp>
        <p:nvSpPr>
          <p:cNvPr id="139" name="TextShape 2"/>
          <p:cNvSpPr txBox="1"/>
          <p:nvPr/>
        </p:nvSpPr>
        <p:spPr>
          <a:xfrm>
            <a:off x="599040" y="1652337"/>
            <a:ext cx="10739520" cy="5786018"/>
          </a:xfrm>
          <a:prstGeom prst="rect">
            <a:avLst/>
          </a:prstGeom>
          <a:noFill/>
          <a:ln>
            <a:noFill/>
          </a:ln>
        </p:spPr>
        <p:txBody>
          <a:bodyPr lIns="0" tIns="0" rIns="0" bIns="0">
            <a:normAutofit fontScale="85000" lnSpcReduction="10000"/>
          </a:bodyPr>
          <a:lstStyle/>
          <a:p>
            <a:pPr marL="432000" indent="-324000">
              <a:spcAft>
                <a:spcPts val="1409"/>
              </a:spcAft>
              <a:buClr>
                <a:srgbClr val="04617B"/>
              </a:buClr>
              <a:buSzPct val="45000"/>
              <a:buFont typeface="Wingdings" charset="2"/>
              <a:buChar char=""/>
            </a:pPr>
            <a:r>
              <a:rPr lang="es-CL" spc="-1" dirty="0">
                <a:latin typeface="Noto Sans Regular"/>
              </a:rPr>
              <a:t>Metodología de Investigación a utilizar</a:t>
            </a:r>
          </a:p>
          <a:p>
            <a:pPr marL="889200" lvl="1" indent="-324000">
              <a:spcAft>
                <a:spcPts val="1409"/>
              </a:spcAft>
              <a:buClr>
                <a:srgbClr val="04617B"/>
              </a:buClr>
              <a:buSzPct val="45000"/>
              <a:buFont typeface="Wingdings" charset="2"/>
              <a:buChar char=""/>
            </a:pPr>
            <a:r>
              <a:rPr lang="es-MX" b="0" strike="noStrike" spc="-1" dirty="0">
                <a:latin typeface="Noto Sans Regular"/>
              </a:rPr>
              <a:t>El diseño de la investigación se llevará a cabo utilizando datos de investigaciones anteriores.</a:t>
            </a:r>
          </a:p>
          <a:p>
            <a:pPr marL="889200" lvl="1" indent="-324000">
              <a:spcAft>
                <a:spcPts val="1409"/>
              </a:spcAft>
              <a:buClr>
                <a:srgbClr val="04617B"/>
              </a:buClr>
              <a:buSzPct val="45000"/>
              <a:buFont typeface="Wingdings" charset="2"/>
              <a:buChar char=""/>
            </a:pPr>
            <a:r>
              <a:rPr lang="es-MX" b="0" strike="noStrike" spc="-1" dirty="0">
                <a:latin typeface="Noto Sans Regular"/>
              </a:rPr>
              <a:t>El problema central de esta investigación es determinar el impacto y la efectividad de la inteligencia artificial en la detección temprana de ataques cibernéticos. Se busca comprender cómo las soluciones basadas en inteligencia artificial han mejorado la ciberseguridad y cuáles son los desafíos asociados.</a:t>
            </a:r>
          </a:p>
          <a:p>
            <a:pPr marL="889200" lvl="1" indent="-324000">
              <a:spcAft>
                <a:spcPts val="1409"/>
              </a:spcAft>
              <a:buClr>
                <a:srgbClr val="04617B"/>
              </a:buClr>
              <a:buSzPct val="45000"/>
              <a:buFont typeface="Wingdings" charset="2"/>
              <a:buChar char=""/>
            </a:pPr>
            <a:r>
              <a:rPr lang="es-MX" b="0" strike="noStrike" spc="-1" dirty="0">
                <a:latin typeface="Noto Sans Regular"/>
              </a:rPr>
              <a:t>La población objetivo incluye expertos en seguridad cibernética, investigadores de inteligencia artificial y profesionales de la industria de la ciberseguridad.</a:t>
            </a:r>
          </a:p>
          <a:p>
            <a:pPr marL="889200" lvl="1" indent="-324000">
              <a:spcAft>
                <a:spcPts val="1409"/>
              </a:spcAft>
              <a:buClr>
                <a:srgbClr val="04617B"/>
              </a:buClr>
              <a:buSzPct val="45000"/>
              <a:buFont typeface="Wingdings" charset="2"/>
              <a:buChar char=""/>
            </a:pPr>
            <a:r>
              <a:rPr lang="es-MX" b="0" strike="noStrike" spc="-1" dirty="0">
                <a:latin typeface="Noto Sans Regular"/>
              </a:rPr>
              <a:t>La recopilación de datos se realizará con una revisión a la literatura, artículos actuales y entrevistas a profesionales expertos del área de ciberseguridad e inteligencia artificial.</a:t>
            </a:r>
          </a:p>
          <a:p>
            <a:pPr marL="889200" lvl="1" indent="-324000">
              <a:spcAft>
                <a:spcPts val="1409"/>
              </a:spcAft>
              <a:buClr>
                <a:srgbClr val="04617B"/>
              </a:buClr>
              <a:buSzPct val="45000"/>
              <a:buFont typeface="Wingdings" charset="2"/>
              <a:buChar char=""/>
            </a:pPr>
            <a:r>
              <a:rPr lang="es-MX" b="0" strike="noStrike" spc="-1" dirty="0">
                <a:latin typeface="Noto Sans Regular"/>
              </a:rPr>
              <a:t>Se desarrollarán cuestionarios y entrevistas para la recopilación de datos. Se utilizarán herramientas de análisis de datos.</a:t>
            </a:r>
          </a:p>
          <a:p>
            <a:pPr marL="889200" lvl="1" indent="-324000">
              <a:spcAft>
                <a:spcPts val="1409"/>
              </a:spcAft>
              <a:buClr>
                <a:srgbClr val="04617B"/>
              </a:buClr>
              <a:buSzPct val="45000"/>
              <a:buFont typeface="Wingdings" charset="2"/>
              <a:buChar char=""/>
            </a:pPr>
            <a:r>
              <a:rPr lang="es-MX" b="0" strike="noStrike" spc="-1" dirty="0">
                <a:latin typeface="Noto Sans Regular"/>
              </a:rPr>
              <a:t>Las variables principales incluyen la eficacia de la inteligencia artificial en la detección temprana de ataques cibernéticos, los desafíos en la implementación de soluciones basadas en inteligencia artificial y la percepción de los expertos en ciberseguridad sobre la adopción de esta tecnología.</a:t>
            </a:r>
          </a:p>
          <a:p>
            <a:pPr marL="889200" lvl="1" indent="-324000">
              <a:spcAft>
                <a:spcPts val="1409"/>
              </a:spcAft>
              <a:buClr>
                <a:srgbClr val="04617B"/>
              </a:buClr>
              <a:buSzPct val="45000"/>
              <a:buFont typeface="Wingdings" charset="2"/>
              <a:buChar char=""/>
            </a:pPr>
            <a:r>
              <a:rPr lang="es-MX" b="0" strike="noStrike" spc="-1" dirty="0">
                <a:latin typeface="Noto Sans Regular"/>
              </a:rPr>
              <a:t>Se realizará validación cruzada utilizando diferentes fuentes de datos para garantizar la validez de los resultados. Además, se realizarán pruebas de fiabilidad para los cuestionarios.</a:t>
            </a:r>
          </a:p>
          <a:p>
            <a:pPr marL="889200" lvl="1" indent="-324000">
              <a:spcAft>
                <a:spcPts val="1409"/>
              </a:spcAft>
              <a:buClr>
                <a:srgbClr val="04617B"/>
              </a:buClr>
              <a:buSzPct val="45000"/>
              <a:buFont typeface="Wingdings" charset="2"/>
              <a:buChar char=""/>
            </a:pPr>
            <a:r>
              <a:rPr lang="es-MX" b="0" strike="noStrike" spc="-1" dirty="0">
                <a:latin typeface="Noto Sans Regular"/>
              </a:rPr>
              <a:t>El proyecto se desarrollará en un período de 12 meses, comenzando en septiembre de 2023 y finalizando en agosto de 2024.</a:t>
            </a:r>
          </a:p>
          <a:p>
            <a:pPr marL="889200" lvl="1" indent="-324000">
              <a:spcAft>
                <a:spcPts val="1409"/>
              </a:spcAft>
              <a:buClr>
                <a:srgbClr val="04617B"/>
              </a:buClr>
              <a:buSzPct val="45000"/>
              <a:buFont typeface="Wingdings" charset="2"/>
              <a:buChar char=""/>
            </a:pPr>
            <a:r>
              <a:rPr lang="es-MX" b="0" strike="noStrike" spc="-1" dirty="0">
                <a:latin typeface="Noto Sans Regular"/>
              </a:rPr>
              <a:t>Las limitaciones potenciales incluyen la disponibilidad de participantes y la calidad de los datos secundarios disponibles en la literatura existente.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140" name="TextShape 1"/>
          <p:cNvSpPr txBox="1"/>
          <p:nvPr/>
        </p:nvSpPr>
        <p:spPr>
          <a:xfrm>
            <a:off x="599040" y="121320"/>
            <a:ext cx="10798560" cy="1262160"/>
          </a:xfrm>
          <a:prstGeom prst="rect">
            <a:avLst/>
          </a:prstGeom>
          <a:noFill/>
          <a:ln>
            <a:noFill/>
          </a:ln>
        </p:spPr>
        <p:txBody>
          <a:bodyPr lIns="0" tIns="0" rIns="0" bIns="0" anchor="b">
            <a:normAutofit/>
          </a:bodyPr>
          <a:lstStyle/>
          <a:p>
            <a:r>
              <a:rPr lang="es-CL" sz="6000" b="1" strike="noStrike" spc="-1">
                <a:solidFill>
                  <a:srgbClr val="FFFFFF"/>
                </a:solidFill>
                <a:latin typeface="Noto Sans Light"/>
              </a:rPr>
              <a:t>Bibliografía</a:t>
            </a:r>
          </a:p>
        </p:txBody>
      </p:sp>
      <p:sp>
        <p:nvSpPr>
          <p:cNvPr id="141" name="TextShape 2"/>
          <p:cNvSpPr txBox="1"/>
          <p:nvPr/>
        </p:nvSpPr>
        <p:spPr>
          <a:xfrm>
            <a:off x="599040" y="1920240"/>
            <a:ext cx="10739520" cy="4663440"/>
          </a:xfrm>
          <a:prstGeom prst="rect">
            <a:avLst/>
          </a:prstGeom>
          <a:noFill/>
          <a:ln>
            <a:noFill/>
          </a:ln>
        </p:spPr>
        <p:txBody>
          <a:bodyPr lIns="0" tIns="0" rIns="0" bIns="0">
            <a:normAutofit/>
          </a:bodyPr>
          <a:lstStyle/>
          <a:p>
            <a:pPr marL="432000" indent="-324000">
              <a:spcAft>
                <a:spcPts val="1409"/>
              </a:spcAft>
              <a:buClr>
                <a:srgbClr val="04617B"/>
              </a:buClr>
              <a:buSzPct val="45000"/>
              <a:buFont typeface="Wingdings" charset="2"/>
              <a:buChar char=""/>
            </a:pPr>
            <a:r>
              <a:rPr lang="es-CL" spc="-1" dirty="0" err="1">
                <a:latin typeface="Noto Sans Regular"/>
              </a:rPr>
              <a:t>Torrano</a:t>
            </a:r>
            <a:r>
              <a:rPr lang="es-CL" spc="-1" dirty="0">
                <a:latin typeface="Noto Sans Regular"/>
              </a:rPr>
              <a:t>, C., “Machine </a:t>
            </a:r>
            <a:r>
              <a:rPr lang="es-CL" spc="-1" dirty="0" err="1">
                <a:latin typeface="Noto Sans Regular"/>
              </a:rPr>
              <a:t>learning</a:t>
            </a:r>
            <a:r>
              <a:rPr lang="es-CL" spc="-1" dirty="0">
                <a:latin typeface="Noto Sans Regular"/>
              </a:rPr>
              <a:t> aplicado a la ciberseguridad: técnicas y ejemplos en la detección de amenazas. </a:t>
            </a:r>
          </a:p>
          <a:p>
            <a:pPr marL="432000" indent="-324000">
              <a:spcAft>
                <a:spcPts val="1409"/>
              </a:spcAft>
              <a:buClr>
                <a:srgbClr val="04617B"/>
              </a:buClr>
              <a:buSzPct val="45000"/>
              <a:buFont typeface="Wingdings" charset="2"/>
              <a:buChar char=""/>
            </a:pPr>
            <a:r>
              <a:rPr lang="es-CL" sz="1800" b="0" strike="noStrike" spc="-1" dirty="0" err="1">
                <a:latin typeface="Noto Sans Regular"/>
              </a:rPr>
              <a:t>Goodfellow</a:t>
            </a:r>
            <a:r>
              <a:rPr lang="es-CL" sz="1800" b="0" strike="noStrike" spc="-1" dirty="0">
                <a:latin typeface="Noto Sans Regular"/>
              </a:rPr>
              <a:t>, I., </a:t>
            </a:r>
            <a:r>
              <a:rPr lang="es-CL" sz="1800" b="0" strike="noStrike" spc="-1" dirty="0" err="1">
                <a:latin typeface="Noto Sans Regular"/>
              </a:rPr>
              <a:t>Bengio</a:t>
            </a:r>
            <a:r>
              <a:rPr lang="es-CL" sz="1800" b="0" strike="noStrike" spc="-1" dirty="0">
                <a:latin typeface="Noto Sans Regular"/>
              </a:rPr>
              <a:t>, Y., </a:t>
            </a:r>
            <a:r>
              <a:rPr lang="es-CL" sz="1800" b="0" strike="noStrike" spc="-1" dirty="0" err="1">
                <a:latin typeface="Noto Sans Regular"/>
              </a:rPr>
              <a:t>Courville</a:t>
            </a:r>
            <a:r>
              <a:rPr lang="es-CL" sz="1800" b="0" strike="noStrike" spc="-1" dirty="0">
                <a:latin typeface="Noto Sans Regular"/>
              </a:rPr>
              <a:t>, A., "Deep </a:t>
            </a:r>
            <a:r>
              <a:rPr lang="es-CL" sz="1800" b="0" strike="noStrike" spc="-1" dirty="0" err="1">
                <a:latin typeface="Noto Sans Regular"/>
              </a:rPr>
              <a:t>Learning</a:t>
            </a:r>
            <a:r>
              <a:rPr lang="es-CL" sz="1800" b="0" strike="noStrike" spc="-1" dirty="0">
                <a:latin typeface="Noto Sans Regular"/>
              </a:rPr>
              <a:t>", </a:t>
            </a:r>
            <a:r>
              <a:rPr lang="es-CL" sz="1800" b="0" strike="noStrike" spc="-1" dirty="0" err="1">
                <a:latin typeface="Noto Sans Regular"/>
              </a:rPr>
              <a:t>The</a:t>
            </a:r>
            <a:r>
              <a:rPr lang="es-CL" sz="1800" b="0" strike="noStrike" spc="-1" dirty="0">
                <a:latin typeface="Noto Sans Regular"/>
              </a:rPr>
              <a:t> MIT </a:t>
            </a:r>
            <a:r>
              <a:rPr lang="es-CL" sz="1800" b="0" strike="noStrike" spc="-1" dirty="0" err="1">
                <a:latin typeface="Noto Sans Regular"/>
              </a:rPr>
              <a:t>Press</a:t>
            </a:r>
            <a:r>
              <a:rPr lang="es-CL" sz="1800" b="0" strike="noStrike" spc="-1" dirty="0">
                <a:latin typeface="Noto Sans Regular"/>
              </a:rPr>
              <a:t>, 2016</a:t>
            </a:r>
          </a:p>
          <a:p>
            <a:pPr marL="432000" indent="-324000">
              <a:spcAft>
                <a:spcPts val="1409"/>
              </a:spcAft>
              <a:buClr>
                <a:srgbClr val="04617B"/>
              </a:buClr>
              <a:buSzPct val="45000"/>
              <a:buFont typeface="Wingdings" charset="2"/>
              <a:buChar char=""/>
            </a:pPr>
            <a:r>
              <a:rPr lang="es-CL" sz="1800" b="0" strike="noStrike" spc="-1" dirty="0">
                <a:latin typeface="Noto Sans Regular"/>
              </a:rPr>
              <a:t>Gómez </a:t>
            </a:r>
            <a:r>
              <a:rPr lang="es-CL" sz="1800" b="0" strike="noStrike" spc="-1" dirty="0" err="1">
                <a:latin typeface="Noto Sans Regular"/>
              </a:rPr>
              <a:t>Vietes</a:t>
            </a:r>
            <a:r>
              <a:rPr lang="es-CL" sz="1800" b="0" strike="noStrike" spc="-1" dirty="0">
                <a:latin typeface="Noto Sans Regular"/>
              </a:rPr>
              <a:t>, Á., Enciclopedia de la Seguridad Informática 2a Edición Actualizada, RA-MA, 2016</a:t>
            </a:r>
          </a:p>
          <a:p>
            <a:pPr marL="432000" indent="-324000">
              <a:spcAft>
                <a:spcPts val="1409"/>
              </a:spcAft>
              <a:buClr>
                <a:srgbClr val="04617B"/>
              </a:buClr>
              <a:buSzPct val="45000"/>
              <a:buFont typeface="Wingdings" charset="2"/>
              <a:buChar char=""/>
            </a:pPr>
            <a:r>
              <a:rPr lang="es-CL" sz="1800" b="0" strike="noStrike" spc="-1" dirty="0" err="1">
                <a:latin typeface="Noto Sans Regular"/>
              </a:rPr>
              <a:t>Bishop</a:t>
            </a:r>
            <a:r>
              <a:rPr lang="es-CL" sz="1800" b="0" strike="noStrike" spc="-1" dirty="0">
                <a:latin typeface="Noto Sans Regular"/>
              </a:rPr>
              <a:t>, C. M., "</a:t>
            </a:r>
            <a:r>
              <a:rPr lang="es-CL" sz="1800" b="0" strike="noStrike" spc="-1" dirty="0" err="1">
                <a:latin typeface="Noto Sans Regular"/>
              </a:rPr>
              <a:t>Pattern</a:t>
            </a:r>
            <a:r>
              <a:rPr lang="es-CL" sz="1800" b="0" strike="noStrike" spc="-1" dirty="0">
                <a:latin typeface="Noto Sans Regular"/>
              </a:rPr>
              <a:t> </a:t>
            </a:r>
            <a:r>
              <a:rPr lang="es-CL" sz="1800" b="0" strike="noStrike" spc="-1" dirty="0" err="1">
                <a:latin typeface="Noto Sans Regular"/>
              </a:rPr>
              <a:t>Recognition</a:t>
            </a:r>
            <a:r>
              <a:rPr lang="es-CL" sz="1800" b="0" strike="noStrike" spc="-1" dirty="0">
                <a:latin typeface="Noto Sans Regular"/>
              </a:rPr>
              <a:t> and Machine </a:t>
            </a:r>
            <a:r>
              <a:rPr lang="es-CL" sz="1800" b="0" strike="noStrike" spc="-1" dirty="0" err="1">
                <a:latin typeface="Noto Sans Regular"/>
              </a:rPr>
              <a:t>Learning</a:t>
            </a:r>
            <a:r>
              <a:rPr lang="es-CL" sz="1800" b="0" strike="noStrike" spc="-1" dirty="0">
                <a:latin typeface="Noto Sans Regular"/>
              </a:rPr>
              <a:t>", Springer, 2006.</a:t>
            </a:r>
          </a:p>
          <a:p>
            <a:pPr marL="432000" indent="-324000">
              <a:spcAft>
                <a:spcPts val="1409"/>
              </a:spcAft>
              <a:buClr>
                <a:srgbClr val="04617B"/>
              </a:buClr>
              <a:buSzPct val="45000"/>
              <a:buFont typeface="Wingdings" charset="2"/>
              <a:buChar char=""/>
            </a:pPr>
            <a:r>
              <a:rPr lang="es-CL" sz="1800" b="0" strike="noStrike" spc="-1" dirty="0" err="1">
                <a:latin typeface="Noto Sans Regular"/>
              </a:rPr>
              <a:t>LeCun</a:t>
            </a:r>
            <a:r>
              <a:rPr lang="es-CL" sz="1800" b="0" strike="noStrike" spc="-1" dirty="0">
                <a:latin typeface="Noto Sans Regular"/>
              </a:rPr>
              <a:t>, Y., </a:t>
            </a:r>
            <a:r>
              <a:rPr lang="es-CL" sz="1800" b="0" strike="noStrike" spc="-1" dirty="0" err="1">
                <a:latin typeface="Noto Sans Regular"/>
              </a:rPr>
              <a:t>Bengio</a:t>
            </a:r>
            <a:r>
              <a:rPr lang="es-CL" sz="1800" b="0" strike="noStrike" spc="-1" dirty="0">
                <a:latin typeface="Noto Sans Regular"/>
              </a:rPr>
              <a:t>, Y., Hinton, G. , "Deep </a:t>
            </a:r>
            <a:r>
              <a:rPr lang="es-CL" sz="1800" b="0" strike="noStrike" spc="-1" dirty="0" err="1">
                <a:latin typeface="Noto Sans Regular"/>
              </a:rPr>
              <a:t>learning</a:t>
            </a:r>
            <a:r>
              <a:rPr lang="es-CL" sz="1800" b="0" strike="noStrike" spc="-1" dirty="0">
                <a:latin typeface="Noto Sans Regular"/>
              </a:rPr>
              <a:t>", </a:t>
            </a:r>
            <a:r>
              <a:rPr lang="es-CL" sz="1800" b="0" strike="noStrike" spc="-1" dirty="0" err="1">
                <a:latin typeface="Noto Sans Regular"/>
              </a:rPr>
              <a:t>Nature</a:t>
            </a:r>
            <a:r>
              <a:rPr lang="es-CL" sz="1800" b="0" strike="noStrike" spc="-1" dirty="0">
                <a:latin typeface="Noto Sans Regular"/>
              </a:rPr>
              <a:t>, 521(7553), 436-444, 2015</a:t>
            </a:r>
          </a:p>
          <a:p>
            <a:pPr marL="432000" indent="-324000">
              <a:spcAft>
                <a:spcPts val="1409"/>
              </a:spcAft>
              <a:buClr>
                <a:srgbClr val="04617B"/>
              </a:buClr>
              <a:buSzPct val="45000"/>
              <a:buFont typeface="Wingdings" charset="2"/>
              <a:buChar char=""/>
            </a:pPr>
            <a:r>
              <a:rPr lang="es-CL" sz="1800" b="0" strike="noStrike" spc="-1" dirty="0">
                <a:latin typeface="Noto Sans Regular"/>
              </a:rPr>
              <a:t>Russell, S. J., </a:t>
            </a:r>
            <a:r>
              <a:rPr lang="es-CL" sz="1800" b="0" strike="noStrike" spc="-1" dirty="0" err="1">
                <a:latin typeface="Noto Sans Regular"/>
              </a:rPr>
              <a:t>Norvig</a:t>
            </a:r>
            <a:r>
              <a:rPr lang="es-CL" sz="1800" b="0" strike="noStrike" spc="-1" dirty="0">
                <a:latin typeface="Noto Sans Regular"/>
              </a:rPr>
              <a:t>, P., "Artificial </a:t>
            </a:r>
            <a:r>
              <a:rPr lang="es-CL" sz="1800" b="0" strike="noStrike" spc="-1" dirty="0" err="1">
                <a:latin typeface="Noto Sans Regular"/>
              </a:rPr>
              <a:t>Intelligence</a:t>
            </a:r>
            <a:r>
              <a:rPr lang="es-CL" sz="1800" b="0" strike="noStrike" spc="-1" dirty="0">
                <a:latin typeface="Noto Sans Regular"/>
              </a:rPr>
              <a:t>: A Modern </a:t>
            </a:r>
            <a:r>
              <a:rPr lang="es-CL" sz="1800" b="0" strike="noStrike" spc="-1" dirty="0" err="1">
                <a:latin typeface="Noto Sans Regular"/>
              </a:rPr>
              <a:t>Approach</a:t>
            </a:r>
            <a:r>
              <a:rPr lang="es-CL" sz="1800" b="0" strike="noStrike" spc="-1" dirty="0">
                <a:latin typeface="Noto Sans Regular"/>
              </a:rPr>
              <a:t>", Pearson, 2016.</a:t>
            </a:r>
          </a:p>
          <a:p>
            <a:pPr marL="432000" indent="-324000">
              <a:spcAft>
                <a:spcPts val="1409"/>
              </a:spcAft>
              <a:buClr>
                <a:srgbClr val="04617B"/>
              </a:buClr>
              <a:buSzPct val="45000"/>
              <a:buFont typeface="Wingdings" charset="2"/>
              <a:buChar char=""/>
            </a:pPr>
            <a:r>
              <a:rPr lang="es-CL" sz="1800" b="0" strike="noStrike" spc="-1" dirty="0">
                <a:latin typeface="Noto Sans Regular"/>
              </a:rPr>
              <a:t>Anderson, R., Moore, T., "</a:t>
            </a:r>
            <a:r>
              <a:rPr lang="es-CL" sz="1800" b="0" strike="noStrike" spc="-1" dirty="0" err="1">
                <a:latin typeface="Noto Sans Regular"/>
              </a:rPr>
              <a:t>Information</a:t>
            </a:r>
            <a:r>
              <a:rPr lang="es-CL" sz="1800" b="0" strike="noStrike" spc="-1" dirty="0">
                <a:latin typeface="Noto Sans Regular"/>
              </a:rPr>
              <a:t> Security: </a:t>
            </a:r>
            <a:r>
              <a:rPr lang="es-CL" sz="1800" b="0" strike="noStrike" spc="-1" dirty="0" err="1">
                <a:latin typeface="Noto Sans Regular"/>
              </a:rPr>
              <a:t>The</a:t>
            </a:r>
            <a:r>
              <a:rPr lang="es-CL" sz="1800" b="0" strike="noStrike" spc="-1" dirty="0">
                <a:latin typeface="Noto Sans Regular"/>
              </a:rPr>
              <a:t> Complete Reference", McGraw-Hill </a:t>
            </a:r>
            <a:r>
              <a:rPr lang="es-CL" sz="1800" b="0" strike="noStrike" spc="-1" dirty="0" err="1">
                <a:latin typeface="Noto Sans Regular"/>
              </a:rPr>
              <a:t>Education</a:t>
            </a:r>
            <a:r>
              <a:rPr lang="es-CL" sz="1800" b="0" strike="noStrike" spc="-1" dirty="0">
                <a:latin typeface="Noto Sans Regular"/>
              </a:rPr>
              <a:t>, 2009.</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125" name="TextShape 1"/>
          <p:cNvSpPr txBox="1"/>
          <p:nvPr/>
        </p:nvSpPr>
        <p:spPr>
          <a:xfrm>
            <a:off x="599040" y="121320"/>
            <a:ext cx="10798560" cy="1262160"/>
          </a:xfrm>
          <a:prstGeom prst="rect">
            <a:avLst/>
          </a:prstGeom>
          <a:noFill/>
          <a:ln>
            <a:noFill/>
          </a:ln>
        </p:spPr>
        <p:txBody>
          <a:bodyPr lIns="0" tIns="0" rIns="0" bIns="0" anchor="b">
            <a:normAutofit/>
          </a:bodyPr>
          <a:lstStyle/>
          <a:p>
            <a:r>
              <a:rPr lang="es-CL" sz="6000" b="1" strike="noStrike" spc="-1">
                <a:solidFill>
                  <a:srgbClr val="FFFFFF"/>
                </a:solidFill>
                <a:latin typeface="Noto Sans Light"/>
              </a:rPr>
              <a:t>Evaluadores</a:t>
            </a:r>
          </a:p>
        </p:txBody>
      </p:sp>
      <p:sp>
        <p:nvSpPr>
          <p:cNvPr id="126" name="TextShape 2"/>
          <p:cNvSpPr txBox="1"/>
          <p:nvPr/>
        </p:nvSpPr>
        <p:spPr>
          <a:xfrm>
            <a:off x="599040" y="1920240"/>
            <a:ext cx="10739520" cy="4663440"/>
          </a:xfrm>
          <a:prstGeom prst="rect">
            <a:avLst/>
          </a:prstGeom>
          <a:noFill/>
          <a:ln>
            <a:noFill/>
          </a:ln>
        </p:spPr>
        <p:txBody>
          <a:bodyPr lIns="0" tIns="0" rIns="0" bIns="0">
            <a:normAutofit/>
          </a:bodyPr>
          <a:lstStyle/>
          <a:p>
            <a:pPr marL="432000" indent="-324000">
              <a:spcAft>
                <a:spcPts val="1409"/>
              </a:spcAft>
              <a:buClr>
                <a:srgbClr val="04617B"/>
              </a:buClr>
              <a:buSzPct val="45000"/>
              <a:buFont typeface="Wingdings" charset="2"/>
              <a:buChar char=""/>
            </a:pPr>
            <a:r>
              <a:rPr lang="es-CL" sz="2000" spc="-1" dirty="0">
                <a:latin typeface="Noto Sans Regular"/>
              </a:rPr>
              <a:t>Juan Carlos Parra</a:t>
            </a:r>
          </a:p>
          <a:p>
            <a:pPr marL="432000" indent="-324000">
              <a:spcAft>
                <a:spcPts val="1409"/>
              </a:spcAft>
              <a:buClr>
                <a:srgbClr val="04617B"/>
              </a:buClr>
              <a:buSzPct val="45000"/>
              <a:buFont typeface="Wingdings" charset="2"/>
              <a:buChar char=""/>
            </a:pPr>
            <a:r>
              <a:rPr lang="es-CL" sz="2000" b="0" strike="noStrike" spc="-1" dirty="0">
                <a:latin typeface="Noto Sans Regular"/>
              </a:rPr>
              <a:t>Colaboración con expertos en seguridad informática.</a:t>
            </a:r>
          </a:p>
          <a:p>
            <a:pPr marL="540000" lvl="1">
              <a:spcAft>
                <a:spcPts val="1123"/>
              </a:spcAft>
              <a:buClr>
                <a:srgbClr val="04617B"/>
              </a:buClr>
              <a:buSzPct val="75000"/>
            </a:pPr>
            <a:endParaRPr lang="es-CL" sz="2000" b="0" strike="noStrike" spc="-1" dirty="0">
              <a:latin typeface="Noto Sans Regul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127" name="TextShape 1"/>
          <p:cNvSpPr txBox="1"/>
          <p:nvPr/>
        </p:nvSpPr>
        <p:spPr>
          <a:xfrm>
            <a:off x="599040" y="121320"/>
            <a:ext cx="10798560" cy="1262160"/>
          </a:xfrm>
          <a:prstGeom prst="rect">
            <a:avLst/>
          </a:prstGeom>
          <a:noFill/>
          <a:ln>
            <a:noFill/>
          </a:ln>
        </p:spPr>
        <p:txBody>
          <a:bodyPr lIns="0" tIns="0" rIns="0" bIns="0" anchor="b">
            <a:normAutofit/>
          </a:bodyPr>
          <a:lstStyle/>
          <a:p>
            <a:r>
              <a:rPr lang="es-CL" sz="6000" b="1" strike="noStrike" spc="-1">
                <a:solidFill>
                  <a:srgbClr val="FFFFFF"/>
                </a:solidFill>
                <a:latin typeface="Noto Sans Light"/>
              </a:rPr>
              <a:t>Proyecto</a:t>
            </a:r>
          </a:p>
        </p:txBody>
      </p:sp>
      <p:sp>
        <p:nvSpPr>
          <p:cNvPr id="128" name="TextShape 2"/>
          <p:cNvSpPr txBox="1"/>
          <p:nvPr/>
        </p:nvSpPr>
        <p:spPr>
          <a:xfrm>
            <a:off x="599040" y="1620253"/>
            <a:ext cx="10739520" cy="5646821"/>
          </a:xfrm>
          <a:prstGeom prst="rect">
            <a:avLst/>
          </a:prstGeom>
          <a:noFill/>
          <a:ln>
            <a:noFill/>
          </a:ln>
        </p:spPr>
        <p:txBody>
          <a:bodyPr lIns="0" tIns="0" rIns="0" bIns="0">
            <a:normAutofit fontScale="92500" lnSpcReduction="10000"/>
          </a:bodyPr>
          <a:lstStyle/>
          <a:p>
            <a:pPr marL="432000" indent="-324000">
              <a:spcAft>
                <a:spcPts val="1409"/>
              </a:spcAft>
              <a:buClr>
                <a:srgbClr val="04617B"/>
              </a:buClr>
              <a:buSzPct val="45000"/>
              <a:buFont typeface="Wingdings" charset="2"/>
              <a:buChar char=""/>
            </a:pPr>
            <a:r>
              <a:rPr lang="es-CL" sz="2000" b="1" strike="noStrike" spc="-1" dirty="0">
                <a:latin typeface="Noto Sans Regular"/>
              </a:rPr>
              <a:t>Título</a:t>
            </a:r>
            <a:r>
              <a:rPr lang="es-CL" sz="2000" b="0" strike="noStrike" spc="-1" dirty="0">
                <a:latin typeface="Noto Sans Regular"/>
              </a:rPr>
              <a:t>: Investigación sobre el papel de la inteligencia artificial en la detección temprana de ataques cibernéticos</a:t>
            </a:r>
          </a:p>
          <a:p>
            <a:pPr marL="432000" indent="-324000">
              <a:spcAft>
                <a:spcPts val="1409"/>
              </a:spcAft>
              <a:buClr>
                <a:srgbClr val="04617B"/>
              </a:buClr>
              <a:buSzPct val="45000"/>
              <a:buFont typeface="Wingdings" charset="2"/>
              <a:buChar char=""/>
            </a:pPr>
            <a:r>
              <a:rPr lang="es-CL" sz="2000" b="1" strike="noStrike" spc="-1" dirty="0">
                <a:latin typeface="Noto Sans Regular"/>
              </a:rPr>
              <a:t>Problema</a:t>
            </a:r>
            <a:r>
              <a:rPr lang="es-CL" sz="2000" b="0" strike="noStrike" spc="-1" dirty="0">
                <a:latin typeface="Noto Sans Regular"/>
              </a:rPr>
              <a:t>.</a:t>
            </a:r>
          </a:p>
          <a:p>
            <a:pPr marL="1321200" lvl="2" indent="-324000">
              <a:spcAft>
                <a:spcPts val="1123"/>
              </a:spcAft>
              <a:buClr>
                <a:srgbClr val="04617B"/>
              </a:buClr>
              <a:buSzPct val="75000"/>
              <a:buFont typeface="Symbol" charset="2"/>
              <a:buChar char=""/>
            </a:pPr>
            <a:r>
              <a:rPr lang="es-CL" sz="2000" spc="-1" dirty="0">
                <a:latin typeface="Noto Sans Regular"/>
              </a:rPr>
              <a:t>Hay más de 1.600 ciberataques por segundo en América Latina.</a:t>
            </a:r>
          </a:p>
          <a:p>
            <a:pPr marL="1321200" lvl="2" indent="-324000">
              <a:spcAft>
                <a:spcPts val="1123"/>
              </a:spcAft>
              <a:buClr>
                <a:srgbClr val="04617B"/>
              </a:buClr>
              <a:buSzPct val="75000"/>
              <a:buFont typeface="Symbol" charset="2"/>
              <a:buChar char=""/>
            </a:pPr>
            <a:r>
              <a:rPr lang="es-CL" sz="2000" b="0" strike="noStrike" spc="-1" dirty="0">
                <a:latin typeface="Noto Sans Regular"/>
              </a:rPr>
              <a:t>L</a:t>
            </a:r>
            <a:r>
              <a:rPr lang="es-CL" sz="2000" spc="-1" dirty="0">
                <a:latin typeface="Noto Sans Regular"/>
              </a:rPr>
              <a:t>uego de la pandemia los costos han ascendido a más de $20,000,000,000,000 anuales.</a:t>
            </a:r>
          </a:p>
          <a:p>
            <a:pPr marL="1321200" lvl="2" indent="-324000">
              <a:spcAft>
                <a:spcPts val="1123"/>
              </a:spcAft>
              <a:buClr>
                <a:srgbClr val="04617B"/>
              </a:buClr>
              <a:buSzPct val="75000"/>
              <a:buFont typeface="Symbol" charset="2"/>
              <a:buChar char=""/>
            </a:pPr>
            <a:r>
              <a:rPr lang="es-CL" sz="2000" b="0" strike="noStrike" spc="-1" dirty="0">
                <a:latin typeface="Noto Sans Regular"/>
              </a:rPr>
              <a:t>Países como México</a:t>
            </a:r>
            <a:r>
              <a:rPr lang="es-CL" sz="2000" spc="-1" dirty="0">
                <a:latin typeface="Noto Sans Regular"/>
              </a:rPr>
              <a:t>, Brasil, Perú y Chile son los más afectados en América Latina.</a:t>
            </a:r>
          </a:p>
          <a:p>
            <a:pPr marL="432000" indent="-324000">
              <a:spcAft>
                <a:spcPts val="1409"/>
              </a:spcAft>
              <a:buClr>
                <a:srgbClr val="04617B"/>
              </a:buClr>
              <a:buSzPct val="45000"/>
              <a:buFont typeface="Wingdings" charset="2"/>
              <a:buChar char=""/>
            </a:pPr>
            <a:r>
              <a:rPr lang="es-CL" sz="2000" b="1" strike="noStrike" spc="-1" dirty="0">
                <a:latin typeface="Noto Sans Regular"/>
              </a:rPr>
              <a:t>Solución Propuesta y su justificación</a:t>
            </a:r>
            <a:endParaRPr lang="es-CL" sz="2000" b="0" strike="noStrike" spc="-1" dirty="0">
              <a:latin typeface="Noto Sans Regular"/>
            </a:endParaRPr>
          </a:p>
          <a:p>
            <a:pPr marL="864000" lvl="1" indent="-324000">
              <a:spcAft>
                <a:spcPts val="1123"/>
              </a:spcAft>
              <a:buClr>
                <a:srgbClr val="04617B"/>
              </a:buClr>
              <a:buSzPct val="75000"/>
              <a:buFont typeface="Symbol" charset="2"/>
              <a:buChar char=""/>
            </a:pPr>
            <a:r>
              <a:rPr lang="es-CL" sz="2000" b="0" strike="noStrike" spc="-1" dirty="0">
                <a:latin typeface="Noto Sans Regular"/>
              </a:rPr>
              <a:t> </a:t>
            </a:r>
            <a:r>
              <a:rPr lang="es-MX" sz="2000" spc="-1" dirty="0">
                <a:latin typeface="Noto Sans Regular"/>
              </a:rPr>
              <a:t>U</a:t>
            </a:r>
            <a:r>
              <a:rPr lang="es-MX" sz="2000" b="0" strike="noStrike" spc="-1" dirty="0">
                <a:latin typeface="Noto Sans Regular"/>
              </a:rPr>
              <a:t>tilización de la inteligencia artificial para mejorar la detección temprana de ataques cibernéticos. </a:t>
            </a:r>
          </a:p>
          <a:p>
            <a:pPr marL="864000" lvl="1" indent="-324000">
              <a:spcAft>
                <a:spcPts val="1123"/>
              </a:spcAft>
              <a:buClr>
                <a:srgbClr val="04617B"/>
              </a:buClr>
              <a:buSzPct val="75000"/>
              <a:buFont typeface="Symbol" charset="2"/>
              <a:buChar char=""/>
            </a:pPr>
            <a:r>
              <a:rPr lang="es-MX" sz="2000" b="0" strike="noStrike" spc="-1" dirty="0">
                <a:latin typeface="Noto Sans Regular"/>
              </a:rPr>
              <a:t>La IA tiene el potencial de identificar patrones y anomalías en los datos de tráfico de red y sistemas informáticos que pueden ser indicativos de un ataque</a:t>
            </a:r>
          </a:p>
          <a:p>
            <a:pPr marL="864000" lvl="1" indent="-324000">
              <a:spcAft>
                <a:spcPts val="1123"/>
              </a:spcAft>
              <a:buClr>
                <a:srgbClr val="04617B"/>
              </a:buClr>
              <a:buSzPct val="75000"/>
              <a:buFont typeface="Symbol" charset="2"/>
              <a:buChar char=""/>
            </a:pPr>
            <a:r>
              <a:rPr lang="es-MX" sz="2000" b="0" strike="noStrike" spc="-1" dirty="0">
                <a:latin typeface="Noto Sans Regular"/>
              </a:rPr>
              <a:t>La detección temprana de ataques cibernéticos con inteligencia artificial tiene un impacto positivo en la seguridad, protección de datos y privacidad, lo que se traduce en beneficios económicos, sociales y tecnológicos para nuestra sociedad</a:t>
            </a:r>
          </a:p>
          <a:p>
            <a:pPr marL="864000" lvl="1" indent="-324000">
              <a:spcAft>
                <a:spcPts val="1123"/>
              </a:spcAft>
              <a:buClr>
                <a:srgbClr val="04617B"/>
              </a:buClr>
              <a:buSzPct val="75000"/>
              <a:buFont typeface="Symbol" charset="2"/>
              <a:buChar char=""/>
            </a:pPr>
            <a:endParaRPr lang="es-MX" sz="2000" b="0" strike="noStrike" spc="-1" dirty="0">
              <a:latin typeface="Noto Sans Regular"/>
            </a:endParaRPr>
          </a:p>
          <a:p>
            <a:pPr marL="864000" lvl="1" indent="-324000">
              <a:spcAft>
                <a:spcPts val="1123"/>
              </a:spcAft>
              <a:buClr>
                <a:srgbClr val="04617B"/>
              </a:buClr>
              <a:buSzPct val="75000"/>
              <a:buFont typeface="Symbol" charset="2"/>
              <a:buChar char=""/>
            </a:pPr>
            <a:endParaRPr lang="es-CL" sz="2000" b="0" strike="noStrike" spc="-1" dirty="0">
              <a:latin typeface="Noto Sans Regul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129" name="TextShape 1"/>
          <p:cNvSpPr txBox="1"/>
          <p:nvPr/>
        </p:nvSpPr>
        <p:spPr>
          <a:xfrm>
            <a:off x="599040" y="121320"/>
            <a:ext cx="10798560" cy="1262160"/>
          </a:xfrm>
          <a:prstGeom prst="rect">
            <a:avLst/>
          </a:prstGeom>
          <a:noFill/>
          <a:ln>
            <a:noFill/>
          </a:ln>
        </p:spPr>
        <p:txBody>
          <a:bodyPr lIns="0" tIns="0" rIns="0" bIns="0" anchor="b">
            <a:normAutofit/>
          </a:bodyPr>
          <a:lstStyle/>
          <a:p>
            <a:r>
              <a:rPr lang="es-CL" sz="6000" b="1" strike="noStrike" spc="-1">
                <a:solidFill>
                  <a:srgbClr val="FFFFFF"/>
                </a:solidFill>
                <a:latin typeface="Noto Sans Light"/>
              </a:rPr>
              <a:t>Proyecto</a:t>
            </a:r>
          </a:p>
        </p:txBody>
      </p:sp>
      <p:sp>
        <p:nvSpPr>
          <p:cNvPr id="130" name="TextShape 2"/>
          <p:cNvSpPr txBox="1"/>
          <p:nvPr/>
        </p:nvSpPr>
        <p:spPr>
          <a:xfrm>
            <a:off x="599040" y="1920240"/>
            <a:ext cx="10739520" cy="4663440"/>
          </a:xfrm>
          <a:prstGeom prst="rect">
            <a:avLst/>
          </a:prstGeom>
          <a:noFill/>
          <a:ln>
            <a:noFill/>
          </a:ln>
        </p:spPr>
        <p:txBody>
          <a:bodyPr lIns="0" tIns="0" rIns="0" bIns="0">
            <a:normAutofit/>
          </a:bodyPr>
          <a:lstStyle/>
          <a:p>
            <a:pPr marL="432000" indent="-324000">
              <a:spcAft>
                <a:spcPts val="1409"/>
              </a:spcAft>
              <a:buClr>
                <a:srgbClr val="04617B"/>
              </a:buClr>
              <a:buSzPct val="45000"/>
              <a:buFont typeface="Wingdings" charset="2"/>
              <a:buChar char=""/>
            </a:pPr>
            <a:r>
              <a:rPr lang="es-CL" sz="2000" b="1" strike="noStrike" spc="-1" dirty="0">
                <a:latin typeface="Noto Sans Regular"/>
              </a:rPr>
              <a:t>Objetivos</a:t>
            </a:r>
            <a:r>
              <a:rPr lang="es-CL" sz="2000" b="0" strike="noStrike" spc="-1" dirty="0">
                <a:latin typeface="Noto Sans Regular"/>
              </a:rPr>
              <a:t> </a:t>
            </a:r>
            <a:r>
              <a:rPr lang="es-CL" sz="2000" b="1" strike="noStrike" spc="-1" dirty="0">
                <a:latin typeface="Noto Sans Regular"/>
              </a:rPr>
              <a:t>General</a:t>
            </a:r>
            <a:endParaRPr lang="es-CL" sz="2000" b="0" strike="noStrike" spc="-1" dirty="0">
              <a:latin typeface="Noto Sans Regular"/>
            </a:endParaRPr>
          </a:p>
          <a:p>
            <a:pPr marL="864000" lvl="1" indent="-324000">
              <a:spcAft>
                <a:spcPts val="1123"/>
              </a:spcAft>
              <a:buClr>
                <a:srgbClr val="04617B"/>
              </a:buClr>
              <a:buSzPct val="75000"/>
              <a:buFont typeface="Symbol" charset="2"/>
              <a:buChar char=""/>
            </a:pPr>
            <a:r>
              <a:rPr lang="es-MX" sz="2000" b="0" strike="noStrike" spc="-1" dirty="0">
                <a:latin typeface="Noto Sans Regular"/>
              </a:rPr>
              <a:t>Desarrollar una investigación sobre el papel de la inteligencia artificial en la detección temprana de ataques cibernéticos, con el fin de comprender su impacto en la mejora de la ciberseguridad, mediante el análisis de su eficacia y su aplicación en entornos de seguridad informática.</a:t>
            </a:r>
            <a:endParaRPr lang="es-CL" sz="2000" b="0" strike="noStrike" spc="-1" dirty="0">
              <a:latin typeface="Noto Sans Regular"/>
            </a:endParaRPr>
          </a:p>
        </p:txBody>
      </p:sp>
    </p:spTree>
    <p:extLst>
      <p:ext uri="{BB962C8B-B14F-4D97-AF65-F5344CB8AC3E}">
        <p14:creationId xmlns:p14="http://schemas.microsoft.com/office/powerpoint/2010/main" val="3117264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129" name="TextShape 1"/>
          <p:cNvSpPr txBox="1"/>
          <p:nvPr/>
        </p:nvSpPr>
        <p:spPr>
          <a:xfrm>
            <a:off x="599040" y="121320"/>
            <a:ext cx="10798560" cy="1262160"/>
          </a:xfrm>
          <a:prstGeom prst="rect">
            <a:avLst/>
          </a:prstGeom>
          <a:noFill/>
          <a:ln>
            <a:noFill/>
          </a:ln>
        </p:spPr>
        <p:txBody>
          <a:bodyPr lIns="0" tIns="0" rIns="0" bIns="0" anchor="b">
            <a:normAutofit/>
          </a:bodyPr>
          <a:lstStyle/>
          <a:p>
            <a:r>
              <a:rPr lang="es-CL" sz="6000" b="1" strike="noStrike" spc="-1">
                <a:solidFill>
                  <a:srgbClr val="FFFFFF"/>
                </a:solidFill>
                <a:latin typeface="Noto Sans Light"/>
              </a:rPr>
              <a:t>Proyecto</a:t>
            </a:r>
          </a:p>
        </p:txBody>
      </p:sp>
      <p:sp>
        <p:nvSpPr>
          <p:cNvPr id="130" name="TextShape 2"/>
          <p:cNvSpPr txBox="1"/>
          <p:nvPr/>
        </p:nvSpPr>
        <p:spPr>
          <a:xfrm>
            <a:off x="599040" y="1920240"/>
            <a:ext cx="10739520" cy="4663440"/>
          </a:xfrm>
          <a:prstGeom prst="rect">
            <a:avLst/>
          </a:prstGeom>
          <a:noFill/>
          <a:ln>
            <a:noFill/>
          </a:ln>
        </p:spPr>
        <p:txBody>
          <a:bodyPr lIns="0" tIns="0" rIns="0" bIns="0">
            <a:normAutofit fontScale="92500" lnSpcReduction="20000"/>
          </a:bodyPr>
          <a:lstStyle/>
          <a:p>
            <a:pPr marL="432000" indent="-324000">
              <a:spcAft>
                <a:spcPts val="1409"/>
              </a:spcAft>
              <a:buClr>
                <a:srgbClr val="04617B"/>
              </a:buClr>
              <a:buSzPct val="45000"/>
              <a:buFont typeface="Wingdings" charset="2"/>
              <a:buChar char=""/>
            </a:pPr>
            <a:r>
              <a:rPr lang="es-CL" sz="2000" b="1" strike="noStrike" spc="-1" dirty="0">
                <a:latin typeface="Noto Sans Regular"/>
              </a:rPr>
              <a:t>Objetivos</a:t>
            </a:r>
            <a:r>
              <a:rPr lang="es-CL" sz="2000" b="0" strike="noStrike" spc="-1" dirty="0">
                <a:latin typeface="Noto Sans Regular"/>
              </a:rPr>
              <a:t> </a:t>
            </a:r>
            <a:r>
              <a:rPr lang="es-CL" sz="2000" b="1" strike="noStrike" spc="-1" dirty="0">
                <a:latin typeface="Noto Sans Regular"/>
              </a:rPr>
              <a:t>Específicos</a:t>
            </a:r>
          </a:p>
          <a:p>
            <a:pPr marL="864000" lvl="1" indent="-324000">
              <a:spcAft>
                <a:spcPts val="1123"/>
              </a:spcAft>
              <a:buClr>
                <a:srgbClr val="04617B"/>
              </a:buClr>
              <a:buSzPct val="75000"/>
              <a:buFont typeface="Symbol" charset="2"/>
              <a:buChar char=""/>
            </a:pPr>
            <a:r>
              <a:rPr lang="es-MX" sz="2000" b="0" strike="noStrike" spc="-1" dirty="0">
                <a:latin typeface="Noto Sans Regular"/>
              </a:rPr>
              <a:t>Realizar un estudio del estado del arte en detección de ataques cibernéticos y tecnologías de inteligencia artificial.</a:t>
            </a:r>
            <a:endParaRPr lang="es-CL" sz="2000" b="0" strike="noStrike" spc="-1" dirty="0">
              <a:latin typeface="Noto Sans Regular"/>
            </a:endParaRPr>
          </a:p>
          <a:p>
            <a:pPr marL="864000" lvl="1" indent="-324000">
              <a:spcAft>
                <a:spcPts val="1123"/>
              </a:spcAft>
              <a:buClr>
                <a:srgbClr val="04617B"/>
              </a:buClr>
              <a:buSzPct val="75000"/>
              <a:buFont typeface="Symbol" charset="2"/>
              <a:buChar char=""/>
            </a:pPr>
            <a:r>
              <a:rPr lang="es-MX" sz="2000" b="0" strike="noStrike" spc="-1" dirty="0">
                <a:latin typeface="Noto Sans Regular"/>
              </a:rPr>
              <a:t>Analizar las soluciones de detección de ataques cibernéticos basadas en inteligencia artificial.</a:t>
            </a:r>
            <a:endParaRPr lang="es-CL" sz="2000" b="0" strike="noStrike" spc="-1" dirty="0">
              <a:latin typeface="Noto Sans Regular"/>
            </a:endParaRPr>
          </a:p>
          <a:p>
            <a:pPr marL="864000" lvl="1" indent="-324000">
              <a:spcAft>
                <a:spcPts val="1123"/>
              </a:spcAft>
              <a:buClr>
                <a:srgbClr val="04617B"/>
              </a:buClr>
              <a:buSzPct val="75000"/>
              <a:buFont typeface="Symbol" charset="2"/>
              <a:buChar char=""/>
            </a:pPr>
            <a:r>
              <a:rPr lang="es-MX" sz="2000" b="0" strike="noStrike" spc="-1" dirty="0">
                <a:latin typeface="Noto Sans Regular"/>
              </a:rPr>
              <a:t>Evaluar el rendimiento de algoritmos de inteligencia artificial en la detección temprana de ataques cibernéticos.</a:t>
            </a:r>
            <a:endParaRPr lang="es-CL" sz="2000" b="0" strike="noStrike" spc="-1" dirty="0">
              <a:latin typeface="Noto Sans Regular"/>
            </a:endParaRPr>
          </a:p>
          <a:p>
            <a:pPr marL="864000" lvl="1" indent="-324000">
              <a:spcAft>
                <a:spcPts val="1123"/>
              </a:spcAft>
              <a:buClr>
                <a:srgbClr val="04617B"/>
              </a:buClr>
              <a:buSzPct val="75000"/>
              <a:buFont typeface="Symbol" charset="2"/>
              <a:buChar char=""/>
            </a:pPr>
            <a:r>
              <a:rPr lang="es-MX" sz="2000" b="0" strike="noStrike" spc="-1" dirty="0">
                <a:latin typeface="Noto Sans Regular"/>
              </a:rPr>
              <a:t>Implementar un algoritmo con el propósito de llevar a cabo pruebas y recopilar datos</a:t>
            </a:r>
          </a:p>
          <a:p>
            <a:pPr marL="864000" lvl="1" indent="-324000">
              <a:spcAft>
                <a:spcPts val="1123"/>
              </a:spcAft>
              <a:buClr>
                <a:srgbClr val="04617B"/>
              </a:buClr>
              <a:buSzPct val="75000"/>
              <a:buFont typeface="Symbol" charset="2"/>
              <a:buChar char=""/>
            </a:pPr>
            <a:r>
              <a:rPr lang="es-MX" sz="2000" b="0" strike="noStrike" spc="-1" dirty="0">
                <a:latin typeface="Noto Sans Regular"/>
              </a:rPr>
              <a:t>Recopilar datos de pruebas de ataques cibernéticos y evaluar el rendimiento del algoritmo, mediante tasa de detección, falso positivos y otros indicadores.</a:t>
            </a:r>
          </a:p>
          <a:p>
            <a:pPr marL="864000" lvl="1" indent="-324000">
              <a:spcAft>
                <a:spcPts val="1123"/>
              </a:spcAft>
              <a:buClr>
                <a:srgbClr val="04617B"/>
              </a:buClr>
              <a:buSzPct val="75000"/>
              <a:buFont typeface="Symbol" charset="2"/>
              <a:buChar char=""/>
            </a:pPr>
            <a:r>
              <a:rPr lang="es-MX" sz="2000" b="0" strike="noStrike" spc="-1" dirty="0">
                <a:latin typeface="Noto Sans Regular"/>
              </a:rPr>
              <a:t>Analizar los datos recopilados para evaluar la eficacia del algoritmo en la detección temprana de ataques cibernéticos</a:t>
            </a:r>
          </a:p>
          <a:p>
            <a:pPr marL="864000" lvl="1" indent="-324000">
              <a:spcAft>
                <a:spcPts val="1123"/>
              </a:spcAft>
              <a:buClr>
                <a:srgbClr val="04617B"/>
              </a:buClr>
              <a:buSzPct val="75000"/>
              <a:buFont typeface="Symbol" charset="2"/>
              <a:buChar char=""/>
            </a:pPr>
            <a:r>
              <a:rPr lang="es-MX" sz="2000" b="0" strike="noStrike" spc="-1" dirty="0">
                <a:latin typeface="Noto Sans Regular"/>
              </a:rPr>
              <a:t>Proponer recomendaciones y mejoras basadas en la investigación para optimizar la implementación del algoritmo de Inteligencia Artificial en la detección temprana de ataques cibernéticos.</a:t>
            </a:r>
            <a:endParaRPr lang="es-CL" sz="2000" b="0" strike="noStrike" spc="-1" dirty="0">
              <a:latin typeface="Noto Sans Regul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131" name="TextShape 1"/>
          <p:cNvSpPr txBox="1"/>
          <p:nvPr/>
        </p:nvSpPr>
        <p:spPr>
          <a:xfrm>
            <a:off x="599040" y="121320"/>
            <a:ext cx="10798560" cy="1262160"/>
          </a:xfrm>
          <a:prstGeom prst="rect">
            <a:avLst/>
          </a:prstGeom>
          <a:noFill/>
          <a:ln>
            <a:noFill/>
          </a:ln>
        </p:spPr>
        <p:txBody>
          <a:bodyPr lIns="0" tIns="0" rIns="0" bIns="0" anchor="b">
            <a:normAutofit/>
          </a:bodyPr>
          <a:lstStyle/>
          <a:p>
            <a:r>
              <a:rPr lang="es-CL" sz="6000" b="1" strike="noStrike" spc="-1">
                <a:solidFill>
                  <a:srgbClr val="FFFFFF"/>
                </a:solidFill>
                <a:latin typeface="Noto Sans Light"/>
              </a:rPr>
              <a:t>Proyecto</a:t>
            </a:r>
          </a:p>
        </p:txBody>
      </p:sp>
      <p:sp>
        <p:nvSpPr>
          <p:cNvPr id="132" name="TextShape 2"/>
          <p:cNvSpPr txBox="1"/>
          <p:nvPr/>
        </p:nvSpPr>
        <p:spPr>
          <a:xfrm>
            <a:off x="599040" y="1920240"/>
            <a:ext cx="10739520" cy="4663440"/>
          </a:xfrm>
          <a:prstGeom prst="rect">
            <a:avLst/>
          </a:prstGeom>
          <a:noFill/>
          <a:ln>
            <a:noFill/>
          </a:ln>
        </p:spPr>
        <p:txBody>
          <a:bodyPr lIns="0" tIns="0" rIns="0" bIns="0">
            <a:normAutofit fontScale="77500" lnSpcReduction="20000"/>
          </a:bodyPr>
          <a:lstStyle/>
          <a:p>
            <a:pPr marL="432000" indent="-324000">
              <a:spcAft>
                <a:spcPts val="1409"/>
              </a:spcAft>
              <a:buClr>
                <a:srgbClr val="04617B"/>
              </a:buClr>
              <a:buSzPct val="45000"/>
              <a:buFont typeface="Wingdings" charset="2"/>
              <a:buChar char=""/>
            </a:pPr>
            <a:r>
              <a:rPr lang="es-CL" sz="2000" b="1" strike="noStrike" spc="-1" dirty="0">
                <a:latin typeface="Noto Sans Regular"/>
              </a:rPr>
              <a:t>Actividades a realizar</a:t>
            </a:r>
          </a:p>
          <a:p>
            <a:pPr marL="432000" indent="-324000">
              <a:spcAft>
                <a:spcPts val="1409"/>
              </a:spcAft>
              <a:buClr>
                <a:srgbClr val="04617B"/>
              </a:buClr>
              <a:buSzPct val="45000"/>
              <a:buFont typeface="Wingdings" charset="2"/>
              <a:buChar char=""/>
            </a:pPr>
            <a:r>
              <a:rPr lang="es-CL" sz="2000" b="0" strike="noStrike" spc="-1" dirty="0">
                <a:latin typeface="Noto Sans Regular"/>
              </a:rPr>
              <a:t>Objetivo 1</a:t>
            </a:r>
          </a:p>
          <a:p>
            <a:pPr marL="864000" lvl="1" indent="-324000">
              <a:spcAft>
                <a:spcPts val="1123"/>
              </a:spcAft>
              <a:buClr>
                <a:srgbClr val="04617B"/>
              </a:buClr>
              <a:buSzPct val="75000"/>
              <a:buFont typeface="Symbol" charset="2"/>
              <a:buChar char=""/>
            </a:pPr>
            <a:r>
              <a:rPr lang="es-MX" sz="2000" b="0" strike="noStrike" spc="-1" dirty="0">
                <a:latin typeface="Noto Sans Regular"/>
              </a:rPr>
              <a:t>Revisión de la literatura.</a:t>
            </a:r>
          </a:p>
          <a:p>
            <a:pPr marL="864000" lvl="1" indent="-324000">
              <a:spcAft>
                <a:spcPts val="1123"/>
              </a:spcAft>
              <a:buClr>
                <a:srgbClr val="04617B"/>
              </a:buClr>
              <a:buSzPct val="75000"/>
              <a:buFont typeface="Symbol" charset="2"/>
              <a:buChar char=""/>
            </a:pPr>
            <a:r>
              <a:rPr lang="es-CL" sz="2000" b="0" strike="noStrike" spc="-1" dirty="0">
                <a:latin typeface="Noto Sans Regular"/>
              </a:rPr>
              <a:t>Recopilación de información.</a:t>
            </a:r>
          </a:p>
          <a:p>
            <a:pPr marL="864000" lvl="1" indent="-324000">
              <a:spcAft>
                <a:spcPts val="1123"/>
              </a:spcAft>
              <a:buClr>
                <a:srgbClr val="04617B"/>
              </a:buClr>
              <a:buSzPct val="75000"/>
              <a:buFont typeface="Symbol" charset="2"/>
              <a:buChar char=""/>
            </a:pPr>
            <a:r>
              <a:rPr lang="es-MX" sz="2000" b="0" strike="noStrike" spc="-1" dirty="0">
                <a:latin typeface="Noto Sans Regular"/>
              </a:rPr>
              <a:t>Síntesis de información relevante.</a:t>
            </a:r>
            <a:endParaRPr lang="es-CL" sz="2000" b="0" strike="noStrike" spc="-1" dirty="0">
              <a:latin typeface="Noto Sans Regular"/>
            </a:endParaRPr>
          </a:p>
          <a:p>
            <a:pPr marL="432000" indent="-324000">
              <a:spcAft>
                <a:spcPts val="1409"/>
              </a:spcAft>
              <a:buClr>
                <a:srgbClr val="04617B"/>
              </a:buClr>
              <a:buSzPct val="45000"/>
              <a:buFont typeface="Wingdings" charset="2"/>
              <a:buChar char=""/>
            </a:pPr>
            <a:r>
              <a:rPr lang="es-CL" sz="2000" spc="-1" dirty="0">
                <a:latin typeface="Noto Sans Regular"/>
              </a:rPr>
              <a:t>Objetivo 2</a:t>
            </a:r>
            <a:endParaRPr lang="es-CL" sz="2000" b="0" strike="noStrike" spc="-1" dirty="0">
              <a:latin typeface="Noto Sans Regular"/>
            </a:endParaRPr>
          </a:p>
          <a:p>
            <a:pPr marL="864000" lvl="1" indent="-324000">
              <a:spcAft>
                <a:spcPts val="1123"/>
              </a:spcAft>
              <a:buClr>
                <a:srgbClr val="04617B"/>
              </a:buClr>
              <a:buSzPct val="75000"/>
              <a:buFont typeface="Symbol" charset="2"/>
              <a:buChar char=""/>
            </a:pPr>
            <a:r>
              <a:rPr lang="es-MX" sz="2000" b="0" strike="noStrike" spc="-1" dirty="0">
                <a:latin typeface="Noto Sans Regular"/>
              </a:rPr>
              <a:t>Análisis de soluciones de detección de ataques cibernéticos basadas en inteligencia artificial.</a:t>
            </a:r>
            <a:endParaRPr lang="es-CL" sz="2000" spc="-1" dirty="0">
              <a:latin typeface="Noto Sans Regular"/>
            </a:endParaRPr>
          </a:p>
          <a:p>
            <a:pPr marL="432000" indent="-324000">
              <a:spcAft>
                <a:spcPts val="1409"/>
              </a:spcAft>
              <a:buClr>
                <a:srgbClr val="04617B"/>
              </a:buClr>
              <a:buSzPct val="45000"/>
              <a:buFont typeface="Wingdings" charset="2"/>
              <a:buChar char=""/>
            </a:pPr>
            <a:r>
              <a:rPr lang="es-CL" sz="2000" b="0" strike="noStrike" spc="-1" dirty="0">
                <a:latin typeface="Noto Sans Regular"/>
              </a:rPr>
              <a:t>Objetivo 3</a:t>
            </a:r>
          </a:p>
          <a:p>
            <a:pPr marL="864000" lvl="1" indent="-324000">
              <a:spcAft>
                <a:spcPts val="1123"/>
              </a:spcAft>
              <a:buClr>
                <a:srgbClr val="04617B"/>
              </a:buClr>
              <a:buSzPct val="75000"/>
              <a:buFont typeface="Symbol" charset="2"/>
              <a:buChar char=""/>
            </a:pPr>
            <a:r>
              <a:rPr lang="es-MX" sz="2000" b="0" strike="noStrike" spc="-1" dirty="0">
                <a:latin typeface="Noto Sans Regular"/>
              </a:rPr>
              <a:t>Selección de algoritmo de Inteligencia Artificial para detección temprana de ataques cibernéticos.</a:t>
            </a:r>
            <a:endParaRPr lang="es-CL" sz="2000" b="0" strike="noStrike" spc="-1" dirty="0">
              <a:latin typeface="Noto Sans Regular"/>
            </a:endParaRPr>
          </a:p>
          <a:p>
            <a:pPr marL="864000" lvl="1" indent="-324000">
              <a:spcAft>
                <a:spcPts val="1123"/>
              </a:spcAft>
              <a:buClr>
                <a:srgbClr val="04617B"/>
              </a:buClr>
              <a:buSzPct val="75000"/>
              <a:buFont typeface="Symbol" charset="2"/>
              <a:buChar char=""/>
            </a:pPr>
            <a:r>
              <a:rPr lang="es-MX" sz="2000" b="0" strike="noStrike" spc="-1" dirty="0">
                <a:latin typeface="Noto Sans Regular"/>
              </a:rPr>
              <a:t>Diseño de pruebas para comparar algoritmos de Inteligencia Artificial.</a:t>
            </a:r>
          </a:p>
          <a:p>
            <a:pPr marL="864000" lvl="1" indent="-324000">
              <a:spcAft>
                <a:spcPts val="1123"/>
              </a:spcAft>
              <a:buClr>
                <a:srgbClr val="04617B"/>
              </a:buClr>
              <a:buSzPct val="75000"/>
              <a:buFont typeface="Symbol" charset="2"/>
              <a:buChar char=""/>
            </a:pPr>
            <a:r>
              <a:rPr lang="es-CL" sz="2000" b="0" strike="noStrike" spc="-1" dirty="0">
                <a:latin typeface="Noto Sans Regular"/>
              </a:rPr>
              <a:t>Análisis de rendimiento de algoritmos de Inteligencia Artificial.</a:t>
            </a:r>
          </a:p>
          <a:p>
            <a:pPr marL="432000" indent="-324000">
              <a:spcAft>
                <a:spcPts val="1409"/>
              </a:spcAft>
              <a:buClr>
                <a:srgbClr val="04617B"/>
              </a:buClr>
              <a:buSzPct val="45000"/>
              <a:buFont typeface="Wingdings" charset="2"/>
              <a:buChar char=""/>
            </a:pPr>
            <a:r>
              <a:rPr lang="es-CL" sz="2000" b="0" strike="noStrike" spc="-1" dirty="0">
                <a:latin typeface="Noto Sans Regular"/>
              </a:rPr>
              <a:t>Objetivo 4</a:t>
            </a:r>
          </a:p>
          <a:p>
            <a:pPr marL="864000" lvl="1" indent="-324000">
              <a:spcAft>
                <a:spcPts val="1123"/>
              </a:spcAft>
              <a:buClr>
                <a:srgbClr val="04617B"/>
              </a:buClr>
              <a:buSzPct val="75000"/>
              <a:buFont typeface="Symbol" charset="2"/>
              <a:buChar char=""/>
            </a:pPr>
            <a:r>
              <a:rPr lang="es-MX" sz="2000" b="0" strike="noStrike" spc="-1" dirty="0">
                <a:latin typeface="Noto Sans Regular"/>
              </a:rPr>
              <a:t>Implementación de algoritmo de Inteligencia Artificial para detección temprana de ataques cibernéticos.</a:t>
            </a:r>
            <a:endParaRPr lang="es-CL" sz="2000" b="0" strike="noStrike" spc="-1" dirty="0">
              <a:latin typeface="Noto Sans Regul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131" name="TextShape 1"/>
          <p:cNvSpPr txBox="1"/>
          <p:nvPr/>
        </p:nvSpPr>
        <p:spPr>
          <a:xfrm>
            <a:off x="599040" y="121320"/>
            <a:ext cx="10798560" cy="1262160"/>
          </a:xfrm>
          <a:prstGeom prst="rect">
            <a:avLst/>
          </a:prstGeom>
          <a:noFill/>
          <a:ln>
            <a:noFill/>
          </a:ln>
        </p:spPr>
        <p:txBody>
          <a:bodyPr lIns="0" tIns="0" rIns="0" bIns="0" anchor="b">
            <a:normAutofit/>
          </a:bodyPr>
          <a:lstStyle/>
          <a:p>
            <a:r>
              <a:rPr lang="es-CL" sz="6000" b="1" strike="noStrike" spc="-1">
                <a:solidFill>
                  <a:srgbClr val="FFFFFF"/>
                </a:solidFill>
                <a:latin typeface="Noto Sans Light"/>
              </a:rPr>
              <a:t>Proyecto</a:t>
            </a:r>
          </a:p>
        </p:txBody>
      </p:sp>
      <p:sp>
        <p:nvSpPr>
          <p:cNvPr id="132" name="TextShape 2"/>
          <p:cNvSpPr txBox="1"/>
          <p:nvPr/>
        </p:nvSpPr>
        <p:spPr>
          <a:xfrm>
            <a:off x="599040" y="1920240"/>
            <a:ext cx="10739520" cy="4663440"/>
          </a:xfrm>
          <a:prstGeom prst="rect">
            <a:avLst/>
          </a:prstGeom>
          <a:noFill/>
          <a:ln>
            <a:noFill/>
          </a:ln>
        </p:spPr>
        <p:txBody>
          <a:bodyPr lIns="0" tIns="0" rIns="0" bIns="0">
            <a:normAutofit lnSpcReduction="10000"/>
          </a:bodyPr>
          <a:lstStyle/>
          <a:p>
            <a:pPr marL="432000" indent="-324000">
              <a:spcAft>
                <a:spcPts val="1409"/>
              </a:spcAft>
              <a:buClr>
                <a:srgbClr val="04617B"/>
              </a:buClr>
              <a:buSzPct val="45000"/>
              <a:buFont typeface="Wingdings" charset="2"/>
              <a:buChar char=""/>
            </a:pPr>
            <a:r>
              <a:rPr lang="es-CL" sz="2000" b="1" strike="noStrike" spc="-1" dirty="0">
                <a:latin typeface="Noto Sans Regular"/>
              </a:rPr>
              <a:t>Actividades a realizar</a:t>
            </a:r>
          </a:p>
          <a:p>
            <a:pPr marL="432000" indent="-324000">
              <a:spcAft>
                <a:spcPts val="1409"/>
              </a:spcAft>
              <a:buClr>
                <a:srgbClr val="04617B"/>
              </a:buClr>
              <a:buSzPct val="45000"/>
              <a:buFont typeface="Wingdings" charset="2"/>
              <a:buChar char=""/>
            </a:pPr>
            <a:r>
              <a:rPr lang="es-MX" sz="2000" b="0" strike="noStrike" spc="-1" dirty="0">
                <a:latin typeface="Noto Sans Regular"/>
              </a:rPr>
              <a:t>Objetivo 5</a:t>
            </a:r>
          </a:p>
          <a:p>
            <a:pPr marL="864000" lvl="1" indent="-324000">
              <a:spcAft>
                <a:spcPts val="1123"/>
              </a:spcAft>
              <a:buClr>
                <a:srgbClr val="04617B"/>
              </a:buClr>
              <a:buSzPct val="75000"/>
              <a:buFont typeface="Symbol" charset="2"/>
              <a:buChar char=""/>
            </a:pPr>
            <a:r>
              <a:rPr lang="es-MX" sz="2000" b="0" strike="noStrike" spc="-1" dirty="0">
                <a:latin typeface="Noto Sans Regular"/>
              </a:rPr>
              <a:t>Ejecución de pruebas de detección.</a:t>
            </a:r>
          </a:p>
          <a:p>
            <a:pPr marL="864000" lvl="1" indent="-324000">
              <a:spcAft>
                <a:spcPts val="1123"/>
              </a:spcAft>
              <a:buClr>
                <a:srgbClr val="04617B"/>
              </a:buClr>
              <a:buSzPct val="75000"/>
              <a:buFont typeface="Symbol" charset="2"/>
              <a:buChar char=""/>
            </a:pPr>
            <a:r>
              <a:rPr lang="es-MX" sz="2000" b="0" strike="noStrike" spc="-1" dirty="0">
                <a:latin typeface="Noto Sans Regular"/>
              </a:rPr>
              <a:t>Recopilación de datos de pruebas.</a:t>
            </a:r>
          </a:p>
          <a:p>
            <a:pPr marL="864000" lvl="1" indent="-324000">
              <a:spcAft>
                <a:spcPts val="1123"/>
              </a:spcAft>
              <a:buClr>
                <a:srgbClr val="04617B"/>
              </a:buClr>
              <a:buSzPct val="75000"/>
              <a:buFont typeface="Symbol" charset="2"/>
              <a:buChar char=""/>
            </a:pPr>
            <a:r>
              <a:rPr lang="es-CL" sz="2000" b="0" strike="noStrike" spc="-1" dirty="0">
                <a:latin typeface="Noto Sans Regular"/>
              </a:rPr>
              <a:t> </a:t>
            </a:r>
            <a:r>
              <a:rPr lang="es-MX" sz="2000" b="0" strike="noStrike" spc="-1" dirty="0">
                <a:latin typeface="Noto Sans Regular"/>
              </a:rPr>
              <a:t>Evaluación de tasas de detección y falsos positivos.</a:t>
            </a:r>
          </a:p>
          <a:p>
            <a:pPr marL="432000" indent="-324000">
              <a:spcAft>
                <a:spcPts val="1409"/>
              </a:spcAft>
              <a:buClr>
                <a:srgbClr val="04617B"/>
              </a:buClr>
              <a:buSzPct val="45000"/>
              <a:buFont typeface="Wingdings" charset="2"/>
              <a:buChar char=""/>
            </a:pPr>
            <a:r>
              <a:rPr lang="es-MX" sz="2000" spc="-1" dirty="0">
                <a:latin typeface="Noto Sans Regular"/>
              </a:rPr>
              <a:t>Objetivo 6</a:t>
            </a:r>
          </a:p>
          <a:p>
            <a:pPr marL="864000" lvl="1" indent="-324000">
              <a:spcAft>
                <a:spcPts val="1123"/>
              </a:spcAft>
              <a:buClr>
                <a:srgbClr val="04617B"/>
              </a:buClr>
              <a:buSzPct val="75000"/>
              <a:buFont typeface="Symbol" charset="2"/>
              <a:buChar char=""/>
            </a:pPr>
            <a:r>
              <a:rPr lang="es-CL" sz="2000" b="0" strike="noStrike" spc="-1" dirty="0">
                <a:latin typeface="Noto Sans Regular"/>
              </a:rPr>
              <a:t>Evaluación del algoritmo.</a:t>
            </a:r>
          </a:p>
          <a:p>
            <a:pPr marL="864000" lvl="1" indent="-324000">
              <a:spcAft>
                <a:spcPts val="1123"/>
              </a:spcAft>
              <a:buClr>
                <a:srgbClr val="04617B"/>
              </a:buClr>
              <a:buSzPct val="75000"/>
              <a:buFont typeface="Symbol" charset="2"/>
              <a:buChar char=""/>
            </a:pPr>
            <a:r>
              <a:rPr lang="es-MX" sz="2000" b="0" strike="noStrike" spc="-1" dirty="0">
                <a:latin typeface="Noto Sans Regular"/>
              </a:rPr>
              <a:t> Identificación de patrones y tendencias.</a:t>
            </a:r>
            <a:endParaRPr lang="es-MX" sz="2000" spc="-1" dirty="0">
              <a:latin typeface="Noto Sans Regular"/>
            </a:endParaRPr>
          </a:p>
          <a:p>
            <a:pPr marL="432000" indent="-324000">
              <a:spcAft>
                <a:spcPts val="1409"/>
              </a:spcAft>
              <a:buClr>
                <a:srgbClr val="04617B"/>
              </a:buClr>
              <a:buSzPct val="45000"/>
              <a:buFont typeface="Wingdings" charset="2"/>
              <a:buChar char=""/>
            </a:pPr>
            <a:r>
              <a:rPr lang="es-MX" sz="2000" b="0" strike="noStrike" spc="-1" dirty="0">
                <a:latin typeface="Noto Sans Regular"/>
              </a:rPr>
              <a:t>Objetivo 7</a:t>
            </a:r>
          </a:p>
          <a:p>
            <a:pPr marL="864000" lvl="1" indent="-324000">
              <a:spcAft>
                <a:spcPts val="1123"/>
              </a:spcAft>
              <a:buClr>
                <a:srgbClr val="04617B"/>
              </a:buClr>
              <a:buSzPct val="75000"/>
              <a:buFont typeface="Symbol" charset="2"/>
              <a:buChar char=""/>
            </a:pPr>
            <a:r>
              <a:rPr lang="es-MX" sz="2000" b="0" strike="noStrike" spc="-1" dirty="0">
                <a:latin typeface="Noto Sans Regular"/>
              </a:rPr>
              <a:t>Formulación de recomendaciones y mejoras basadas en resultados de la investigación.</a:t>
            </a:r>
            <a:endParaRPr lang="es-CL" sz="2000" b="0" strike="noStrike" spc="-1" dirty="0">
              <a:latin typeface="Noto Sans Regular"/>
            </a:endParaRPr>
          </a:p>
        </p:txBody>
      </p:sp>
    </p:spTree>
    <p:extLst>
      <p:ext uri="{BB962C8B-B14F-4D97-AF65-F5344CB8AC3E}">
        <p14:creationId xmlns:p14="http://schemas.microsoft.com/office/powerpoint/2010/main" val="3137403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133" name="TextShape 1"/>
          <p:cNvSpPr txBox="1"/>
          <p:nvPr/>
        </p:nvSpPr>
        <p:spPr>
          <a:xfrm>
            <a:off x="599040" y="121320"/>
            <a:ext cx="10798560" cy="1262160"/>
          </a:xfrm>
          <a:prstGeom prst="rect">
            <a:avLst/>
          </a:prstGeom>
          <a:noFill/>
          <a:ln>
            <a:noFill/>
          </a:ln>
        </p:spPr>
        <p:txBody>
          <a:bodyPr lIns="0" tIns="0" rIns="0" bIns="0" anchor="b">
            <a:normAutofit fontScale="96500"/>
          </a:bodyPr>
          <a:lstStyle/>
          <a:p>
            <a:r>
              <a:rPr lang="es-CL" sz="6000" b="1" strike="noStrike" spc="-1">
                <a:solidFill>
                  <a:srgbClr val="FFFFFF"/>
                </a:solidFill>
                <a:latin typeface="Noto Sans Light"/>
              </a:rPr>
              <a:t>Plan de trabajo a desarrollar</a:t>
            </a:r>
          </a:p>
        </p:txBody>
      </p:sp>
      <p:graphicFrame>
        <p:nvGraphicFramePr>
          <p:cNvPr id="134" name="Table 2"/>
          <p:cNvGraphicFramePr/>
          <p:nvPr>
            <p:extLst>
              <p:ext uri="{D42A27DB-BD31-4B8C-83A1-F6EECF244321}">
                <p14:modId xmlns:p14="http://schemas.microsoft.com/office/powerpoint/2010/main" val="3225351404"/>
              </p:ext>
            </p:extLst>
          </p:nvPr>
        </p:nvGraphicFramePr>
        <p:xfrm>
          <a:off x="599040" y="1920240"/>
          <a:ext cx="10739520" cy="5486400"/>
        </p:xfrm>
        <a:graphic>
          <a:graphicData uri="http://schemas.openxmlformats.org/drawingml/2006/table">
            <a:tbl>
              <a:tblPr/>
              <a:tblGrid>
                <a:gridCol w="453240">
                  <a:extLst>
                    <a:ext uri="{9D8B030D-6E8A-4147-A177-3AD203B41FA5}">
                      <a16:colId xmlns:a16="http://schemas.microsoft.com/office/drawing/2014/main" val="20000"/>
                    </a:ext>
                  </a:extLst>
                </a:gridCol>
                <a:gridCol w="6706440">
                  <a:extLst>
                    <a:ext uri="{9D8B030D-6E8A-4147-A177-3AD203B41FA5}">
                      <a16:colId xmlns:a16="http://schemas.microsoft.com/office/drawing/2014/main" val="20001"/>
                    </a:ext>
                  </a:extLst>
                </a:gridCol>
                <a:gridCol w="3579840">
                  <a:extLst>
                    <a:ext uri="{9D8B030D-6E8A-4147-A177-3AD203B41FA5}">
                      <a16:colId xmlns:a16="http://schemas.microsoft.com/office/drawing/2014/main" val="20002"/>
                    </a:ext>
                  </a:extLst>
                </a:gridCol>
              </a:tblGrid>
              <a:tr h="357821">
                <a:tc>
                  <a:txBody>
                    <a:bodyPr/>
                    <a:lstStyle/>
                    <a:p>
                      <a:pPr algn="ctr"/>
                      <a:r>
                        <a:rPr lang="es-CL" sz="1800" b="0" strike="noStrike" spc="-1">
                          <a:latin typeface="Arial"/>
                        </a:rPr>
                        <a: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r>
                        <a:rPr lang="es-CL" sz="1800" b="0" strike="noStrike" spc="-1">
                          <a:latin typeface="Arial"/>
                        </a:rPr>
                        <a:t>Actividad</a:t>
                      </a:r>
                    </a:p>
                  </a:txBody>
                  <a:tcPr marL="90000" marR="9000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B3B3B3"/>
                    </a:solidFill>
                  </a:tcPr>
                </a:tc>
                <a:tc>
                  <a:txBody>
                    <a:bodyPr/>
                    <a:lstStyle/>
                    <a:p>
                      <a:pPr algn="ctr"/>
                      <a:r>
                        <a:rPr lang="es-CL" sz="1800" b="0" strike="noStrike" spc="-1">
                          <a:latin typeface="Arial"/>
                        </a:rPr>
                        <a:t>Fechas</a:t>
                      </a:r>
                    </a:p>
                  </a:txBody>
                  <a:tcPr marL="90000" marR="9000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B3B3B3"/>
                    </a:solidFill>
                  </a:tcPr>
                </a:tc>
                <a:extLst>
                  <a:ext uri="{0D108BD9-81ED-4DB2-BD59-A6C34878D82A}">
                    <a16:rowId xmlns:a16="http://schemas.microsoft.com/office/drawing/2014/main" val="10000"/>
                  </a:ext>
                </a:extLst>
              </a:tr>
              <a:tr h="344899">
                <a:tc>
                  <a:txBody>
                    <a:bodyPr/>
                    <a:lstStyle/>
                    <a:p>
                      <a:endParaRPr lang="es-CL"/>
                    </a:p>
                  </a:txBody>
                  <a:tcPr marL="90000" marR="90000">
                    <a:lnL w="720">
                      <a:solidFill>
                        <a:srgbClr val="FFFFFF"/>
                      </a:solidFill>
                    </a:lnL>
                    <a:lnR w="720" cap="flat" cmpd="sng" algn="ctr">
                      <a:solidFill>
                        <a:srgbClr val="FFFFFF"/>
                      </a:solidFill>
                      <a:prstDash val="solid"/>
                      <a:round/>
                      <a:headEnd type="none" w="med" len="med"/>
                      <a:tailEnd type="none" w="med" len="med"/>
                    </a:lnR>
                    <a:lnT w="720">
                      <a:solidFill>
                        <a:srgbClr val="FFFFFF"/>
                      </a:solidFill>
                    </a:lnT>
                    <a:lnB w="720">
                      <a:solidFill>
                        <a:srgbClr val="FFFFFF"/>
                      </a:solidFill>
                    </a:lnB>
                    <a:solidFill>
                      <a:schemeClr val="bg1">
                        <a:lumMod val="95000"/>
                      </a:schemeClr>
                    </a:solidFill>
                  </a:tcPr>
                </a:tc>
                <a:tc>
                  <a:txBody>
                    <a:bodyPr/>
                    <a:lstStyle/>
                    <a:p>
                      <a:pPr>
                        <a:lnSpc>
                          <a:spcPct val="115000"/>
                        </a:lnSpc>
                        <a:spcAft>
                          <a:spcPts val="1000"/>
                        </a:spcAft>
                      </a:pPr>
                      <a:r>
                        <a:rPr lang="es-ES_tradnl" sz="1200" b="1" dirty="0">
                          <a:effectLst/>
                          <a:latin typeface="Arial" panose="020B0604020202020204" pitchFamily="34" charset="0"/>
                          <a:ea typeface="Calibri" panose="020F0502020204030204" pitchFamily="34" charset="0"/>
                          <a:cs typeface="Calibri" panose="020F0502020204030204" pitchFamily="34" charset="0"/>
                        </a:rPr>
                        <a:t>Objetivo 1: Actividad 1</a:t>
                      </a:r>
                      <a:endParaRPr lang="es-CL" sz="1100" dirty="0">
                        <a:effectLst/>
                        <a:latin typeface="Calibri" panose="020F0502020204030204" pitchFamily="34" charset="0"/>
                        <a:ea typeface="Calibri" panose="020F0502020204030204" pitchFamily="34" charset="0"/>
                        <a:cs typeface="Calibri" panose="020F0502020204030204" pitchFamily="34" charset="0"/>
                      </a:endParaRPr>
                    </a:p>
                  </a:txBody>
                  <a:tcPr marL="34925" marR="34925" marT="34925" marB="34925">
                    <a:lnL w="720">
                      <a:solidFill>
                        <a:srgbClr val="FFFFFF"/>
                      </a:solidFill>
                    </a:lnL>
                    <a:lnR w="720" cap="flat" cmpd="sng" algn="ctr">
                      <a:solidFill>
                        <a:srgbClr val="FFFFFF"/>
                      </a:solidFill>
                      <a:prstDash val="solid"/>
                      <a:round/>
                      <a:headEnd type="none" w="med" len="med"/>
                      <a:tailEnd type="none" w="med" len="med"/>
                    </a:lnR>
                    <a:lnT w="720">
                      <a:solidFill>
                        <a:srgbClr val="FFFFFF"/>
                      </a:solidFill>
                    </a:lnT>
                    <a:lnB w="720">
                      <a:solidFill>
                        <a:srgbClr val="FFFFFF"/>
                      </a:solidFill>
                    </a:lnB>
                    <a:solidFill>
                      <a:schemeClr val="bg1">
                        <a:lumMod val="95000"/>
                      </a:schemeClr>
                    </a:solidFill>
                  </a:tcPr>
                </a:tc>
                <a:tc>
                  <a:txBody>
                    <a:bodyPr/>
                    <a:lstStyle/>
                    <a:p>
                      <a:pPr>
                        <a:lnSpc>
                          <a:spcPct val="115000"/>
                        </a:lnSpc>
                        <a:spcAft>
                          <a:spcPts val="1000"/>
                        </a:spcAft>
                      </a:pPr>
                      <a:r>
                        <a:rPr lang="es-ES_tradnl" sz="1200" b="1" dirty="0">
                          <a:effectLst/>
                          <a:latin typeface="Arial" panose="020B0604020202020204" pitchFamily="34" charset="0"/>
                          <a:ea typeface="Calibri" panose="020F0502020204030204" pitchFamily="34" charset="0"/>
                          <a:cs typeface="Calibri" panose="020F0502020204030204" pitchFamily="34" charset="0"/>
                        </a:rPr>
                        <a:t>28/08/2023-28/09/2023</a:t>
                      </a:r>
                      <a:endParaRPr lang="es-CL" sz="1100" dirty="0">
                        <a:effectLst/>
                        <a:latin typeface="Calibri" panose="020F0502020204030204" pitchFamily="34" charset="0"/>
                        <a:ea typeface="Calibri" panose="020F0502020204030204" pitchFamily="34" charset="0"/>
                        <a:cs typeface="Calibri" panose="020F0502020204030204" pitchFamily="34" charset="0"/>
                      </a:endParaRPr>
                    </a:p>
                  </a:txBody>
                  <a:tcPr marL="34925" marR="34925" marT="34925" marB="34925">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chemeClr val="bg1">
                        <a:lumMod val="95000"/>
                      </a:schemeClr>
                    </a:solidFill>
                  </a:tcPr>
                </a:tc>
                <a:extLst>
                  <a:ext uri="{0D108BD9-81ED-4DB2-BD59-A6C34878D82A}">
                    <a16:rowId xmlns:a16="http://schemas.microsoft.com/office/drawing/2014/main" val="10001"/>
                  </a:ext>
                </a:extLst>
              </a:tr>
              <a:tr h="344899">
                <a:tc>
                  <a:txBody>
                    <a:bodyPr/>
                    <a:lstStyle/>
                    <a:p>
                      <a:endParaRPr lang="es-CL" dirty="0"/>
                    </a:p>
                  </a:txBody>
                  <a:tcPr marL="90000" marR="90000">
                    <a:lnL w="720">
                      <a:solidFill>
                        <a:srgbClr val="FFFFFF"/>
                      </a:solidFill>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a:solidFill>
                        <a:srgbClr val="FFFFFF"/>
                      </a:solidFill>
                    </a:lnB>
                    <a:solidFill>
                      <a:schemeClr val="bg1">
                        <a:lumMod val="75000"/>
                      </a:schemeClr>
                    </a:solidFill>
                  </a:tcPr>
                </a:tc>
                <a:tc>
                  <a:txBody>
                    <a:bodyPr/>
                    <a:lstStyle/>
                    <a:p>
                      <a:pPr>
                        <a:lnSpc>
                          <a:spcPct val="115000"/>
                        </a:lnSpc>
                        <a:spcAft>
                          <a:spcPts val="1000"/>
                        </a:spcAft>
                      </a:pPr>
                      <a:r>
                        <a:rPr lang="es-ES_tradnl" sz="1200" b="1" dirty="0">
                          <a:effectLst/>
                          <a:latin typeface="Arial" panose="020B0604020202020204" pitchFamily="34" charset="0"/>
                          <a:ea typeface="Calibri" panose="020F0502020204030204" pitchFamily="34" charset="0"/>
                          <a:cs typeface="Calibri" panose="020F0502020204030204" pitchFamily="34" charset="0"/>
                        </a:rPr>
                        <a:t>Objetivo 1: Actividad 2</a:t>
                      </a:r>
                      <a:endParaRPr lang="es-CL" sz="1100" dirty="0">
                        <a:effectLst/>
                        <a:latin typeface="Calibri" panose="020F0502020204030204" pitchFamily="34" charset="0"/>
                        <a:ea typeface="Calibri" panose="020F0502020204030204" pitchFamily="34" charset="0"/>
                        <a:cs typeface="Calibri" panose="020F0502020204030204" pitchFamily="34" charset="0"/>
                      </a:endParaRPr>
                    </a:p>
                  </a:txBody>
                  <a:tcPr marL="34925" marR="34925" marT="34925" marB="34925">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a:solidFill>
                        <a:srgbClr val="FFFFFF"/>
                      </a:solidFill>
                    </a:lnB>
                    <a:solidFill>
                      <a:schemeClr val="bg1">
                        <a:lumMod val="75000"/>
                      </a:schemeClr>
                    </a:solidFill>
                  </a:tcPr>
                </a:tc>
                <a:tc>
                  <a:txBody>
                    <a:bodyPr/>
                    <a:lstStyle/>
                    <a:p>
                      <a:pPr>
                        <a:lnSpc>
                          <a:spcPct val="115000"/>
                        </a:lnSpc>
                        <a:spcAft>
                          <a:spcPts val="1000"/>
                        </a:spcAft>
                      </a:pPr>
                      <a:r>
                        <a:rPr lang="es-ES_tradnl" sz="1200" b="1" dirty="0">
                          <a:effectLst/>
                          <a:latin typeface="Arial" panose="020B0604020202020204" pitchFamily="34" charset="0"/>
                          <a:ea typeface="Calibri" panose="020F0502020204030204" pitchFamily="34" charset="0"/>
                          <a:cs typeface="Calibri" panose="020F0502020204030204" pitchFamily="34" charset="0"/>
                        </a:rPr>
                        <a:t>28/08/2023-28/09/2023</a:t>
                      </a:r>
                      <a:endParaRPr lang="es-CL" sz="1100" dirty="0">
                        <a:effectLst/>
                        <a:latin typeface="Calibri" panose="020F0502020204030204" pitchFamily="34" charset="0"/>
                        <a:ea typeface="Calibri" panose="020F0502020204030204" pitchFamily="34" charset="0"/>
                        <a:cs typeface="Calibri" panose="020F0502020204030204" pitchFamily="34" charset="0"/>
                      </a:endParaRPr>
                    </a:p>
                  </a:txBody>
                  <a:tcPr marL="34925" marR="34925" marT="34925" marB="34925">
                    <a:lnL w="720" cap="flat" cmpd="sng" algn="ctr">
                      <a:solidFill>
                        <a:srgbClr val="FFFFFF"/>
                      </a:solidFill>
                      <a:prstDash val="solid"/>
                      <a:round/>
                      <a:headEnd type="none" w="med" len="med"/>
                      <a:tailEnd type="none" w="med" len="med"/>
                    </a:lnL>
                    <a:lnR w="720">
                      <a:solidFill>
                        <a:srgbClr val="FFFFFF"/>
                      </a:solidFill>
                    </a:lnR>
                    <a:lnT w="720" cap="flat" cmpd="sng" algn="ctr">
                      <a:solidFill>
                        <a:srgbClr val="FFFFFF"/>
                      </a:solidFill>
                      <a:prstDash val="solid"/>
                      <a:round/>
                      <a:headEnd type="none" w="med" len="med"/>
                      <a:tailEnd type="none" w="med" len="med"/>
                    </a:lnT>
                    <a:lnB w="720">
                      <a:solidFill>
                        <a:srgbClr val="FFFFFF"/>
                      </a:solidFill>
                    </a:lnB>
                    <a:solidFill>
                      <a:schemeClr val="bg1">
                        <a:lumMod val="75000"/>
                      </a:schemeClr>
                    </a:solidFill>
                  </a:tcPr>
                </a:tc>
                <a:extLst>
                  <a:ext uri="{0D108BD9-81ED-4DB2-BD59-A6C34878D82A}">
                    <a16:rowId xmlns:a16="http://schemas.microsoft.com/office/drawing/2014/main" val="3872219946"/>
                  </a:ext>
                </a:extLst>
              </a:tr>
              <a:tr h="344899">
                <a:tc>
                  <a:txBody>
                    <a:bodyPr/>
                    <a:lstStyle/>
                    <a:p>
                      <a:endParaRPr lang="es-CL"/>
                    </a:p>
                  </a:txBody>
                  <a:tcPr marL="90000" marR="90000">
                    <a:lnL w="720">
                      <a:solidFill>
                        <a:srgbClr val="FFFFFF"/>
                      </a:solidFill>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a:solidFill>
                        <a:srgbClr val="FFFFFF"/>
                      </a:solidFill>
                    </a:lnB>
                    <a:solidFill>
                      <a:schemeClr val="bg1">
                        <a:lumMod val="95000"/>
                      </a:schemeClr>
                    </a:solidFill>
                  </a:tcPr>
                </a:tc>
                <a:tc>
                  <a:txBody>
                    <a:bodyPr/>
                    <a:lstStyle/>
                    <a:p>
                      <a:pPr>
                        <a:lnSpc>
                          <a:spcPct val="115000"/>
                        </a:lnSpc>
                        <a:spcAft>
                          <a:spcPts val="1000"/>
                        </a:spcAft>
                      </a:pPr>
                      <a:r>
                        <a:rPr lang="es-ES_tradnl" sz="1200" b="1" dirty="0">
                          <a:effectLst/>
                          <a:latin typeface="Arial" panose="020B0604020202020204" pitchFamily="34" charset="0"/>
                          <a:ea typeface="Calibri" panose="020F0502020204030204" pitchFamily="34" charset="0"/>
                          <a:cs typeface="Calibri" panose="020F0502020204030204" pitchFamily="34" charset="0"/>
                        </a:rPr>
                        <a:t>Objetivo 1: Actividad 3</a:t>
                      </a:r>
                      <a:endParaRPr lang="es-CL" sz="1100" dirty="0">
                        <a:effectLst/>
                        <a:latin typeface="Calibri" panose="020F0502020204030204" pitchFamily="34" charset="0"/>
                        <a:ea typeface="Calibri" panose="020F0502020204030204" pitchFamily="34" charset="0"/>
                        <a:cs typeface="Calibri" panose="020F0502020204030204" pitchFamily="34" charset="0"/>
                      </a:endParaRPr>
                    </a:p>
                  </a:txBody>
                  <a:tcPr marL="34925" marR="34925" marT="34925" marB="34925">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a:solidFill>
                        <a:srgbClr val="FFFFFF"/>
                      </a:solidFill>
                    </a:lnB>
                    <a:solidFill>
                      <a:schemeClr val="bg1">
                        <a:lumMod val="95000"/>
                      </a:schemeClr>
                    </a:solidFill>
                  </a:tcPr>
                </a:tc>
                <a:tc>
                  <a:txBody>
                    <a:bodyPr/>
                    <a:lstStyle/>
                    <a:p>
                      <a:pPr>
                        <a:lnSpc>
                          <a:spcPct val="115000"/>
                        </a:lnSpc>
                        <a:spcAft>
                          <a:spcPts val="1000"/>
                        </a:spcAft>
                      </a:pPr>
                      <a:r>
                        <a:rPr lang="es-ES_tradnl" sz="1200" b="1" dirty="0">
                          <a:effectLst/>
                          <a:latin typeface="Arial" panose="020B0604020202020204" pitchFamily="34" charset="0"/>
                          <a:ea typeface="Calibri" panose="020F0502020204030204" pitchFamily="34" charset="0"/>
                          <a:cs typeface="Calibri" panose="020F0502020204030204" pitchFamily="34" charset="0"/>
                        </a:rPr>
                        <a:t>28/08/2023-28/09/2023</a:t>
                      </a:r>
                      <a:endParaRPr lang="es-CL" sz="1100" dirty="0">
                        <a:effectLst/>
                        <a:latin typeface="Calibri" panose="020F0502020204030204" pitchFamily="34" charset="0"/>
                        <a:ea typeface="Calibri" panose="020F0502020204030204" pitchFamily="34" charset="0"/>
                        <a:cs typeface="Calibri" panose="020F0502020204030204" pitchFamily="34" charset="0"/>
                      </a:endParaRPr>
                    </a:p>
                  </a:txBody>
                  <a:tcPr marL="34925" marR="34925" marT="34925" marB="34925">
                    <a:lnL w="720" cap="flat" cmpd="sng" algn="ctr">
                      <a:solidFill>
                        <a:srgbClr val="FFFFFF"/>
                      </a:solidFill>
                      <a:prstDash val="solid"/>
                      <a:round/>
                      <a:headEnd type="none" w="med" len="med"/>
                      <a:tailEnd type="none" w="med" len="med"/>
                    </a:lnL>
                    <a:lnR w="720">
                      <a:solidFill>
                        <a:srgbClr val="FFFFFF"/>
                      </a:solidFill>
                    </a:lnR>
                    <a:lnT w="720" cap="flat" cmpd="sng" algn="ctr">
                      <a:solidFill>
                        <a:srgbClr val="FFFFFF"/>
                      </a:solidFill>
                      <a:prstDash val="solid"/>
                      <a:round/>
                      <a:headEnd type="none" w="med" len="med"/>
                      <a:tailEnd type="none" w="med" len="med"/>
                    </a:lnT>
                    <a:lnB w="720">
                      <a:solidFill>
                        <a:srgbClr val="FFFFFF"/>
                      </a:solidFill>
                    </a:lnB>
                    <a:solidFill>
                      <a:schemeClr val="bg1">
                        <a:lumMod val="95000"/>
                      </a:schemeClr>
                    </a:solidFill>
                  </a:tcPr>
                </a:tc>
                <a:extLst>
                  <a:ext uri="{0D108BD9-81ED-4DB2-BD59-A6C34878D82A}">
                    <a16:rowId xmlns:a16="http://schemas.microsoft.com/office/drawing/2014/main" val="2837231638"/>
                  </a:ext>
                </a:extLst>
              </a:tr>
              <a:tr h="344899">
                <a:tc>
                  <a:txBody>
                    <a:bodyPr/>
                    <a:lstStyle/>
                    <a:p>
                      <a:endParaRPr lang="es-CL"/>
                    </a:p>
                  </a:txBody>
                  <a:tcPr marL="90000" marR="90000">
                    <a:lnL w="720">
                      <a:solidFill>
                        <a:srgbClr val="FFFFFF"/>
                      </a:solidFill>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a:solidFill>
                        <a:srgbClr val="FFFFFF"/>
                      </a:solidFill>
                    </a:lnB>
                    <a:solidFill>
                      <a:schemeClr val="bg1">
                        <a:lumMod val="75000"/>
                      </a:schemeClr>
                    </a:solidFill>
                  </a:tcPr>
                </a:tc>
                <a:tc>
                  <a:txBody>
                    <a:bodyPr/>
                    <a:lstStyle/>
                    <a:p>
                      <a:pPr>
                        <a:lnSpc>
                          <a:spcPct val="115000"/>
                        </a:lnSpc>
                        <a:spcAft>
                          <a:spcPts val="1000"/>
                        </a:spcAft>
                      </a:pPr>
                      <a:r>
                        <a:rPr lang="es-ES_tradnl" sz="1200" b="1" dirty="0">
                          <a:effectLst/>
                          <a:latin typeface="Arial" panose="020B0604020202020204" pitchFamily="34" charset="0"/>
                          <a:ea typeface="Calibri" panose="020F0502020204030204" pitchFamily="34" charset="0"/>
                          <a:cs typeface="Calibri" panose="020F0502020204030204" pitchFamily="34" charset="0"/>
                        </a:rPr>
                        <a:t>Objetivo 2: Actividad 1</a:t>
                      </a:r>
                      <a:endParaRPr lang="es-CL" sz="1100" dirty="0">
                        <a:effectLst/>
                        <a:latin typeface="Calibri" panose="020F0502020204030204" pitchFamily="34" charset="0"/>
                        <a:ea typeface="Calibri" panose="020F0502020204030204" pitchFamily="34" charset="0"/>
                        <a:cs typeface="Calibri" panose="020F0502020204030204" pitchFamily="34" charset="0"/>
                      </a:endParaRPr>
                    </a:p>
                  </a:txBody>
                  <a:tcPr marL="34925" marR="34925" marT="34925" marB="34925">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a:solidFill>
                        <a:srgbClr val="FFFFFF"/>
                      </a:solidFill>
                    </a:lnB>
                    <a:solidFill>
                      <a:schemeClr val="bg1">
                        <a:lumMod val="75000"/>
                      </a:schemeClr>
                    </a:solidFill>
                  </a:tcPr>
                </a:tc>
                <a:tc>
                  <a:txBody>
                    <a:bodyPr/>
                    <a:lstStyle/>
                    <a:p>
                      <a:pPr>
                        <a:lnSpc>
                          <a:spcPct val="115000"/>
                        </a:lnSpc>
                        <a:spcAft>
                          <a:spcPts val="1000"/>
                        </a:spcAft>
                      </a:pPr>
                      <a:r>
                        <a:rPr lang="es-ES_tradnl" sz="1200" b="1" dirty="0">
                          <a:effectLst/>
                          <a:latin typeface="Arial" panose="020B0604020202020204" pitchFamily="34" charset="0"/>
                          <a:ea typeface="Calibri" panose="020F0502020204030204" pitchFamily="34" charset="0"/>
                          <a:cs typeface="Calibri" panose="020F0502020204030204" pitchFamily="34" charset="0"/>
                        </a:rPr>
                        <a:t>20/09/2023-30/09/2023</a:t>
                      </a:r>
                      <a:endParaRPr lang="es-CL" sz="1100" dirty="0">
                        <a:effectLst/>
                        <a:latin typeface="Calibri" panose="020F0502020204030204" pitchFamily="34" charset="0"/>
                        <a:ea typeface="Calibri" panose="020F0502020204030204" pitchFamily="34" charset="0"/>
                        <a:cs typeface="Calibri" panose="020F0502020204030204" pitchFamily="34" charset="0"/>
                      </a:endParaRPr>
                    </a:p>
                  </a:txBody>
                  <a:tcPr marL="34925" marR="34925" marT="34925" marB="34925">
                    <a:lnL w="720" cap="flat" cmpd="sng" algn="ctr">
                      <a:solidFill>
                        <a:srgbClr val="FFFFFF"/>
                      </a:solidFill>
                      <a:prstDash val="solid"/>
                      <a:round/>
                      <a:headEnd type="none" w="med" len="med"/>
                      <a:tailEnd type="none" w="med" len="med"/>
                    </a:lnL>
                    <a:lnR w="720">
                      <a:solidFill>
                        <a:srgbClr val="FFFFFF"/>
                      </a:solidFill>
                    </a:lnR>
                    <a:lnT w="720" cap="flat" cmpd="sng" algn="ctr">
                      <a:solidFill>
                        <a:srgbClr val="FFFFFF"/>
                      </a:solidFill>
                      <a:prstDash val="solid"/>
                      <a:round/>
                      <a:headEnd type="none" w="med" len="med"/>
                      <a:tailEnd type="none" w="med" len="med"/>
                    </a:lnT>
                    <a:lnB w="720">
                      <a:solidFill>
                        <a:srgbClr val="FFFFFF"/>
                      </a:solidFill>
                    </a:lnB>
                    <a:solidFill>
                      <a:schemeClr val="bg1">
                        <a:lumMod val="75000"/>
                      </a:schemeClr>
                    </a:solidFill>
                  </a:tcPr>
                </a:tc>
                <a:extLst>
                  <a:ext uri="{0D108BD9-81ED-4DB2-BD59-A6C34878D82A}">
                    <a16:rowId xmlns:a16="http://schemas.microsoft.com/office/drawing/2014/main" val="2782889239"/>
                  </a:ext>
                </a:extLst>
              </a:tr>
              <a:tr h="344899">
                <a:tc>
                  <a:txBody>
                    <a:bodyPr/>
                    <a:lstStyle/>
                    <a:p>
                      <a:endParaRPr lang="es-CL"/>
                    </a:p>
                  </a:txBody>
                  <a:tcPr marL="90000" marR="90000">
                    <a:lnL w="720">
                      <a:solidFill>
                        <a:srgbClr val="FFFFFF"/>
                      </a:solidFill>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a:solidFill>
                        <a:srgbClr val="FFFFFF"/>
                      </a:solidFill>
                    </a:lnB>
                    <a:solidFill>
                      <a:schemeClr val="bg1">
                        <a:lumMod val="95000"/>
                      </a:schemeClr>
                    </a:solidFill>
                  </a:tcPr>
                </a:tc>
                <a:tc>
                  <a:txBody>
                    <a:bodyPr/>
                    <a:lstStyle/>
                    <a:p>
                      <a:pPr>
                        <a:lnSpc>
                          <a:spcPct val="115000"/>
                        </a:lnSpc>
                        <a:spcAft>
                          <a:spcPts val="1000"/>
                        </a:spcAft>
                      </a:pPr>
                      <a:r>
                        <a:rPr lang="es-ES_tradnl" sz="1200" b="1" dirty="0">
                          <a:effectLst/>
                          <a:latin typeface="Arial" panose="020B0604020202020204" pitchFamily="34" charset="0"/>
                          <a:ea typeface="Calibri" panose="020F0502020204030204" pitchFamily="34" charset="0"/>
                          <a:cs typeface="Calibri" panose="020F0502020204030204" pitchFamily="34" charset="0"/>
                        </a:rPr>
                        <a:t>Objetivo 3: Actividad 1</a:t>
                      </a:r>
                      <a:endParaRPr lang="es-CL" sz="1100" dirty="0">
                        <a:effectLst/>
                        <a:latin typeface="Calibri" panose="020F0502020204030204" pitchFamily="34" charset="0"/>
                        <a:ea typeface="Calibri" panose="020F0502020204030204" pitchFamily="34" charset="0"/>
                        <a:cs typeface="Calibri" panose="020F0502020204030204" pitchFamily="34" charset="0"/>
                      </a:endParaRPr>
                    </a:p>
                  </a:txBody>
                  <a:tcPr marL="34925" marR="34925" marT="34925" marB="34925">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a:solidFill>
                        <a:srgbClr val="FFFFFF"/>
                      </a:solidFill>
                    </a:lnB>
                    <a:solidFill>
                      <a:schemeClr val="bg1">
                        <a:lumMod val="95000"/>
                      </a:schemeClr>
                    </a:solidFill>
                  </a:tcPr>
                </a:tc>
                <a:tc>
                  <a:txBody>
                    <a:bodyPr/>
                    <a:lstStyle/>
                    <a:p>
                      <a:pPr>
                        <a:lnSpc>
                          <a:spcPct val="115000"/>
                        </a:lnSpc>
                        <a:spcAft>
                          <a:spcPts val="1000"/>
                        </a:spcAft>
                      </a:pPr>
                      <a:r>
                        <a:rPr lang="es-ES_tradnl" sz="1200" b="1" dirty="0">
                          <a:effectLst/>
                          <a:latin typeface="Arial" panose="020B0604020202020204" pitchFamily="34" charset="0"/>
                          <a:ea typeface="Calibri" panose="020F0502020204030204" pitchFamily="34" charset="0"/>
                          <a:cs typeface="Calibri" panose="020F0502020204030204" pitchFamily="34" charset="0"/>
                        </a:rPr>
                        <a:t>01/10/2023-7/10/2023</a:t>
                      </a:r>
                      <a:endParaRPr lang="es-CL" sz="1100" dirty="0">
                        <a:effectLst/>
                        <a:latin typeface="Calibri" panose="020F0502020204030204" pitchFamily="34" charset="0"/>
                        <a:ea typeface="Calibri" panose="020F0502020204030204" pitchFamily="34" charset="0"/>
                        <a:cs typeface="Calibri" panose="020F0502020204030204" pitchFamily="34" charset="0"/>
                      </a:endParaRPr>
                    </a:p>
                  </a:txBody>
                  <a:tcPr marL="34925" marR="34925" marT="34925" marB="34925">
                    <a:lnL w="720" cap="flat" cmpd="sng" algn="ctr">
                      <a:solidFill>
                        <a:srgbClr val="FFFFFF"/>
                      </a:solidFill>
                      <a:prstDash val="solid"/>
                      <a:round/>
                      <a:headEnd type="none" w="med" len="med"/>
                      <a:tailEnd type="none" w="med" len="med"/>
                    </a:lnL>
                    <a:lnR w="720">
                      <a:solidFill>
                        <a:srgbClr val="FFFFFF"/>
                      </a:solidFill>
                    </a:lnR>
                    <a:lnT w="720" cap="flat" cmpd="sng" algn="ctr">
                      <a:solidFill>
                        <a:srgbClr val="FFFFFF"/>
                      </a:solidFill>
                      <a:prstDash val="solid"/>
                      <a:round/>
                      <a:headEnd type="none" w="med" len="med"/>
                      <a:tailEnd type="none" w="med" len="med"/>
                    </a:lnT>
                    <a:lnB w="720">
                      <a:solidFill>
                        <a:srgbClr val="FFFFFF"/>
                      </a:solidFill>
                    </a:lnB>
                    <a:solidFill>
                      <a:schemeClr val="bg1">
                        <a:lumMod val="95000"/>
                      </a:schemeClr>
                    </a:solidFill>
                  </a:tcPr>
                </a:tc>
                <a:extLst>
                  <a:ext uri="{0D108BD9-81ED-4DB2-BD59-A6C34878D82A}">
                    <a16:rowId xmlns:a16="http://schemas.microsoft.com/office/drawing/2014/main" val="1041632094"/>
                  </a:ext>
                </a:extLst>
              </a:tr>
              <a:tr h="344899">
                <a:tc>
                  <a:txBody>
                    <a:bodyPr/>
                    <a:lstStyle/>
                    <a:p>
                      <a:endParaRPr lang="es-CL"/>
                    </a:p>
                  </a:txBody>
                  <a:tcPr marL="90000" marR="90000">
                    <a:lnL w="720">
                      <a:solidFill>
                        <a:srgbClr val="FFFFFF"/>
                      </a:solidFill>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a:solidFill>
                        <a:srgbClr val="FFFFFF"/>
                      </a:solidFill>
                    </a:lnB>
                    <a:solidFill>
                      <a:schemeClr val="bg1">
                        <a:lumMod val="75000"/>
                      </a:schemeClr>
                    </a:solidFill>
                  </a:tcPr>
                </a:tc>
                <a:tc>
                  <a:txBody>
                    <a:bodyPr/>
                    <a:lstStyle/>
                    <a:p>
                      <a:pPr>
                        <a:lnSpc>
                          <a:spcPct val="115000"/>
                        </a:lnSpc>
                        <a:spcAft>
                          <a:spcPts val="1000"/>
                        </a:spcAft>
                      </a:pPr>
                      <a:r>
                        <a:rPr lang="es-ES_tradnl" sz="1200" b="1" dirty="0">
                          <a:effectLst/>
                          <a:latin typeface="Arial" panose="020B0604020202020204" pitchFamily="34" charset="0"/>
                          <a:ea typeface="Calibri" panose="020F0502020204030204" pitchFamily="34" charset="0"/>
                          <a:cs typeface="Calibri" panose="020F0502020204030204" pitchFamily="34" charset="0"/>
                        </a:rPr>
                        <a:t>Objetivo 3: Actividad 2</a:t>
                      </a:r>
                      <a:endParaRPr lang="es-CL" sz="1100" dirty="0">
                        <a:effectLst/>
                        <a:latin typeface="Calibri" panose="020F0502020204030204" pitchFamily="34" charset="0"/>
                        <a:ea typeface="Calibri" panose="020F0502020204030204" pitchFamily="34" charset="0"/>
                        <a:cs typeface="Calibri" panose="020F0502020204030204" pitchFamily="34" charset="0"/>
                      </a:endParaRPr>
                    </a:p>
                  </a:txBody>
                  <a:tcPr marL="34925" marR="34925" marT="34925" marB="34925">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a:solidFill>
                        <a:srgbClr val="FFFFFF"/>
                      </a:solidFill>
                    </a:lnB>
                    <a:solidFill>
                      <a:schemeClr val="bg1">
                        <a:lumMod val="75000"/>
                      </a:schemeClr>
                    </a:solidFill>
                  </a:tcPr>
                </a:tc>
                <a:tc>
                  <a:txBody>
                    <a:bodyPr/>
                    <a:lstStyle/>
                    <a:p>
                      <a:pPr>
                        <a:lnSpc>
                          <a:spcPct val="115000"/>
                        </a:lnSpc>
                        <a:spcAft>
                          <a:spcPts val="1000"/>
                        </a:spcAft>
                      </a:pPr>
                      <a:r>
                        <a:rPr lang="es-ES_tradnl" sz="1200" b="1" dirty="0">
                          <a:effectLst/>
                          <a:latin typeface="Arial" panose="020B0604020202020204" pitchFamily="34" charset="0"/>
                          <a:ea typeface="Calibri" panose="020F0502020204030204" pitchFamily="34" charset="0"/>
                          <a:cs typeface="Calibri" panose="020F0502020204030204" pitchFamily="34" charset="0"/>
                        </a:rPr>
                        <a:t>07/10/2023-20/10/2023</a:t>
                      </a:r>
                      <a:endParaRPr lang="es-CL" sz="1100" dirty="0">
                        <a:effectLst/>
                        <a:latin typeface="Calibri" panose="020F0502020204030204" pitchFamily="34" charset="0"/>
                        <a:ea typeface="Calibri" panose="020F0502020204030204" pitchFamily="34" charset="0"/>
                        <a:cs typeface="Calibri" panose="020F0502020204030204" pitchFamily="34" charset="0"/>
                      </a:endParaRPr>
                    </a:p>
                  </a:txBody>
                  <a:tcPr marL="34925" marR="34925" marT="34925" marB="34925">
                    <a:lnL w="720" cap="flat" cmpd="sng" algn="ctr">
                      <a:solidFill>
                        <a:srgbClr val="FFFFFF"/>
                      </a:solidFill>
                      <a:prstDash val="solid"/>
                      <a:round/>
                      <a:headEnd type="none" w="med" len="med"/>
                      <a:tailEnd type="none" w="med" len="med"/>
                    </a:lnL>
                    <a:lnR w="720">
                      <a:solidFill>
                        <a:srgbClr val="FFFFFF"/>
                      </a:solidFill>
                    </a:lnR>
                    <a:lnT w="720" cap="flat" cmpd="sng" algn="ctr">
                      <a:solidFill>
                        <a:srgbClr val="FFFFFF"/>
                      </a:solidFill>
                      <a:prstDash val="solid"/>
                      <a:round/>
                      <a:headEnd type="none" w="med" len="med"/>
                      <a:tailEnd type="none" w="med" len="med"/>
                    </a:lnT>
                    <a:lnB w="720">
                      <a:solidFill>
                        <a:srgbClr val="FFFFFF"/>
                      </a:solidFill>
                    </a:lnB>
                    <a:solidFill>
                      <a:schemeClr val="bg1">
                        <a:lumMod val="75000"/>
                      </a:schemeClr>
                    </a:solidFill>
                  </a:tcPr>
                </a:tc>
                <a:extLst>
                  <a:ext uri="{0D108BD9-81ED-4DB2-BD59-A6C34878D82A}">
                    <a16:rowId xmlns:a16="http://schemas.microsoft.com/office/drawing/2014/main" val="2729433609"/>
                  </a:ext>
                </a:extLst>
              </a:tr>
              <a:tr h="344899">
                <a:tc>
                  <a:txBody>
                    <a:bodyPr/>
                    <a:lstStyle/>
                    <a:p>
                      <a:endParaRPr lang="es-CL"/>
                    </a:p>
                  </a:txBody>
                  <a:tcPr marL="90000" marR="90000">
                    <a:lnL w="720">
                      <a:solidFill>
                        <a:srgbClr val="FFFFFF"/>
                      </a:solidFill>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a:solidFill>
                        <a:srgbClr val="FFFFFF"/>
                      </a:solidFill>
                    </a:lnB>
                    <a:solidFill>
                      <a:schemeClr val="bg1">
                        <a:lumMod val="95000"/>
                      </a:schemeClr>
                    </a:solidFill>
                  </a:tcPr>
                </a:tc>
                <a:tc>
                  <a:txBody>
                    <a:bodyPr/>
                    <a:lstStyle/>
                    <a:p>
                      <a:pPr>
                        <a:lnSpc>
                          <a:spcPct val="115000"/>
                        </a:lnSpc>
                        <a:spcAft>
                          <a:spcPts val="1000"/>
                        </a:spcAft>
                      </a:pPr>
                      <a:r>
                        <a:rPr lang="es-ES_tradnl" sz="1200" b="1" dirty="0">
                          <a:effectLst/>
                          <a:latin typeface="Arial" panose="020B0604020202020204" pitchFamily="34" charset="0"/>
                          <a:ea typeface="Calibri" panose="020F0502020204030204" pitchFamily="34" charset="0"/>
                          <a:cs typeface="Calibri" panose="020F0502020204030204" pitchFamily="34" charset="0"/>
                        </a:rPr>
                        <a:t>Objetivo 3: Actividad 3</a:t>
                      </a:r>
                      <a:endParaRPr lang="es-CL" sz="1100" dirty="0">
                        <a:effectLst/>
                        <a:latin typeface="Calibri" panose="020F0502020204030204" pitchFamily="34" charset="0"/>
                        <a:ea typeface="Calibri" panose="020F0502020204030204" pitchFamily="34" charset="0"/>
                        <a:cs typeface="Calibri" panose="020F0502020204030204" pitchFamily="34" charset="0"/>
                      </a:endParaRPr>
                    </a:p>
                  </a:txBody>
                  <a:tcPr marL="34925" marR="34925" marT="34925" marB="34925">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a:solidFill>
                        <a:srgbClr val="FFFFFF"/>
                      </a:solidFill>
                    </a:lnB>
                    <a:solidFill>
                      <a:schemeClr val="bg1">
                        <a:lumMod val="95000"/>
                      </a:schemeClr>
                    </a:solidFill>
                  </a:tcPr>
                </a:tc>
                <a:tc>
                  <a:txBody>
                    <a:bodyPr/>
                    <a:lstStyle/>
                    <a:p>
                      <a:pPr>
                        <a:lnSpc>
                          <a:spcPct val="115000"/>
                        </a:lnSpc>
                        <a:spcAft>
                          <a:spcPts val="1000"/>
                        </a:spcAft>
                      </a:pPr>
                      <a:r>
                        <a:rPr lang="es-ES_tradnl" sz="1200" b="1" dirty="0">
                          <a:effectLst/>
                          <a:latin typeface="Arial" panose="020B0604020202020204" pitchFamily="34" charset="0"/>
                          <a:ea typeface="Calibri" panose="020F0502020204030204" pitchFamily="34" charset="0"/>
                          <a:cs typeface="Calibri" panose="020F0502020204030204" pitchFamily="34" charset="0"/>
                        </a:rPr>
                        <a:t>20/10/2023-31/10/2023</a:t>
                      </a:r>
                      <a:endParaRPr lang="es-CL" sz="1100" dirty="0">
                        <a:effectLst/>
                        <a:latin typeface="Calibri" panose="020F0502020204030204" pitchFamily="34" charset="0"/>
                        <a:ea typeface="Calibri" panose="020F0502020204030204" pitchFamily="34" charset="0"/>
                        <a:cs typeface="Calibri" panose="020F0502020204030204" pitchFamily="34" charset="0"/>
                      </a:endParaRPr>
                    </a:p>
                  </a:txBody>
                  <a:tcPr marL="34925" marR="34925" marT="34925" marB="34925">
                    <a:lnL w="720" cap="flat" cmpd="sng" algn="ctr">
                      <a:solidFill>
                        <a:srgbClr val="FFFFFF"/>
                      </a:solidFill>
                      <a:prstDash val="solid"/>
                      <a:round/>
                      <a:headEnd type="none" w="med" len="med"/>
                      <a:tailEnd type="none" w="med" len="med"/>
                    </a:lnL>
                    <a:lnR w="720">
                      <a:solidFill>
                        <a:srgbClr val="FFFFFF"/>
                      </a:solidFill>
                    </a:lnR>
                    <a:lnT w="720" cap="flat" cmpd="sng" algn="ctr">
                      <a:solidFill>
                        <a:srgbClr val="FFFFFF"/>
                      </a:solidFill>
                      <a:prstDash val="solid"/>
                      <a:round/>
                      <a:headEnd type="none" w="med" len="med"/>
                      <a:tailEnd type="none" w="med" len="med"/>
                    </a:lnT>
                    <a:lnB w="720">
                      <a:solidFill>
                        <a:srgbClr val="FFFFFF"/>
                      </a:solidFill>
                    </a:lnB>
                    <a:solidFill>
                      <a:schemeClr val="bg1">
                        <a:lumMod val="95000"/>
                      </a:schemeClr>
                    </a:solidFill>
                  </a:tcPr>
                </a:tc>
                <a:extLst>
                  <a:ext uri="{0D108BD9-81ED-4DB2-BD59-A6C34878D82A}">
                    <a16:rowId xmlns:a16="http://schemas.microsoft.com/office/drawing/2014/main" val="4188273148"/>
                  </a:ext>
                </a:extLst>
              </a:tr>
              <a:tr h="344899">
                <a:tc>
                  <a:txBody>
                    <a:bodyPr/>
                    <a:lstStyle/>
                    <a:p>
                      <a:endParaRPr lang="es-CL"/>
                    </a:p>
                  </a:txBody>
                  <a:tcPr marL="90000" marR="90000">
                    <a:lnL w="720">
                      <a:solidFill>
                        <a:srgbClr val="FFFFFF"/>
                      </a:solidFill>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a:solidFill>
                        <a:srgbClr val="FFFFFF"/>
                      </a:solidFill>
                    </a:lnB>
                    <a:solidFill>
                      <a:schemeClr val="bg1">
                        <a:lumMod val="75000"/>
                      </a:schemeClr>
                    </a:solidFill>
                  </a:tcPr>
                </a:tc>
                <a:tc>
                  <a:txBody>
                    <a:bodyPr/>
                    <a:lstStyle/>
                    <a:p>
                      <a:pPr>
                        <a:lnSpc>
                          <a:spcPct val="115000"/>
                        </a:lnSpc>
                        <a:spcAft>
                          <a:spcPts val="1000"/>
                        </a:spcAft>
                      </a:pPr>
                      <a:r>
                        <a:rPr lang="es-ES_tradnl" sz="1200" b="1" dirty="0">
                          <a:effectLst/>
                          <a:latin typeface="Arial" panose="020B0604020202020204" pitchFamily="34" charset="0"/>
                          <a:ea typeface="Calibri" panose="020F0502020204030204" pitchFamily="34" charset="0"/>
                          <a:cs typeface="Calibri" panose="020F0502020204030204" pitchFamily="34" charset="0"/>
                        </a:rPr>
                        <a:t>Objetivo 4: Actividad 1</a:t>
                      </a:r>
                      <a:endParaRPr lang="es-CL" sz="1100" dirty="0">
                        <a:effectLst/>
                        <a:latin typeface="Calibri" panose="020F0502020204030204" pitchFamily="34" charset="0"/>
                        <a:ea typeface="Calibri" panose="020F0502020204030204" pitchFamily="34" charset="0"/>
                        <a:cs typeface="Calibri" panose="020F0502020204030204" pitchFamily="34" charset="0"/>
                      </a:endParaRPr>
                    </a:p>
                  </a:txBody>
                  <a:tcPr marL="34925" marR="34925" marT="34925" marB="34925">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a:solidFill>
                        <a:srgbClr val="FFFFFF"/>
                      </a:solidFill>
                    </a:lnB>
                    <a:solidFill>
                      <a:schemeClr val="bg1">
                        <a:lumMod val="75000"/>
                      </a:schemeClr>
                    </a:solidFill>
                  </a:tcPr>
                </a:tc>
                <a:tc>
                  <a:txBody>
                    <a:bodyPr/>
                    <a:lstStyle/>
                    <a:p>
                      <a:pPr>
                        <a:lnSpc>
                          <a:spcPct val="115000"/>
                        </a:lnSpc>
                        <a:spcAft>
                          <a:spcPts val="1000"/>
                        </a:spcAft>
                      </a:pPr>
                      <a:r>
                        <a:rPr lang="es-ES_tradnl" sz="1200" b="1" dirty="0">
                          <a:effectLst/>
                          <a:latin typeface="Arial" panose="020B0604020202020204" pitchFamily="34" charset="0"/>
                          <a:ea typeface="Calibri" panose="020F0502020204030204" pitchFamily="34" charset="0"/>
                          <a:cs typeface="Calibri" panose="020F0502020204030204" pitchFamily="34" charset="0"/>
                        </a:rPr>
                        <a:t>01/11/2023-30/11/2023</a:t>
                      </a:r>
                      <a:endParaRPr lang="es-CL" sz="1100" dirty="0">
                        <a:effectLst/>
                        <a:latin typeface="Calibri" panose="020F0502020204030204" pitchFamily="34" charset="0"/>
                        <a:ea typeface="Calibri" panose="020F0502020204030204" pitchFamily="34" charset="0"/>
                        <a:cs typeface="Calibri" panose="020F0502020204030204" pitchFamily="34" charset="0"/>
                      </a:endParaRPr>
                    </a:p>
                  </a:txBody>
                  <a:tcPr marL="34925" marR="34925" marT="34925" marB="34925">
                    <a:lnL w="720" cap="flat" cmpd="sng" algn="ctr">
                      <a:solidFill>
                        <a:srgbClr val="FFFFFF"/>
                      </a:solidFill>
                      <a:prstDash val="solid"/>
                      <a:round/>
                      <a:headEnd type="none" w="med" len="med"/>
                      <a:tailEnd type="none" w="med" len="med"/>
                    </a:lnL>
                    <a:lnR w="720">
                      <a:solidFill>
                        <a:srgbClr val="FFFFFF"/>
                      </a:solidFill>
                    </a:lnR>
                    <a:lnT w="720" cap="flat" cmpd="sng" algn="ctr">
                      <a:solidFill>
                        <a:srgbClr val="FFFFFF"/>
                      </a:solidFill>
                      <a:prstDash val="solid"/>
                      <a:round/>
                      <a:headEnd type="none" w="med" len="med"/>
                      <a:tailEnd type="none" w="med" len="med"/>
                    </a:lnT>
                    <a:lnB w="720">
                      <a:solidFill>
                        <a:srgbClr val="FFFFFF"/>
                      </a:solidFill>
                    </a:lnB>
                    <a:solidFill>
                      <a:schemeClr val="bg1">
                        <a:lumMod val="75000"/>
                      </a:schemeClr>
                    </a:solidFill>
                  </a:tcPr>
                </a:tc>
                <a:extLst>
                  <a:ext uri="{0D108BD9-81ED-4DB2-BD59-A6C34878D82A}">
                    <a16:rowId xmlns:a16="http://schemas.microsoft.com/office/drawing/2014/main" val="2928703869"/>
                  </a:ext>
                </a:extLst>
              </a:tr>
              <a:tr h="344899">
                <a:tc>
                  <a:txBody>
                    <a:bodyPr/>
                    <a:lstStyle/>
                    <a:p>
                      <a:endParaRPr lang="es-CL"/>
                    </a:p>
                  </a:txBody>
                  <a:tcPr marL="90000" marR="90000">
                    <a:lnL w="720">
                      <a:solidFill>
                        <a:srgbClr val="FFFFFF"/>
                      </a:solidFill>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a:solidFill>
                        <a:srgbClr val="FFFFFF"/>
                      </a:solidFill>
                    </a:lnB>
                    <a:solidFill>
                      <a:schemeClr val="bg1">
                        <a:lumMod val="95000"/>
                      </a:schemeClr>
                    </a:solidFill>
                  </a:tcPr>
                </a:tc>
                <a:tc>
                  <a:txBody>
                    <a:bodyPr/>
                    <a:lstStyle/>
                    <a:p>
                      <a:pPr>
                        <a:lnSpc>
                          <a:spcPct val="115000"/>
                        </a:lnSpc>
                        <a:spcAft>
                          <a:spcPts val="1000"/>
                        </a:spcAft>
                      </a:pPr>
                      <a:r>
                        <a:rPr lang="es-ES_tradnl" sz="1200" b="1" dirty="0">
                          <a:effectLst/>
                          <a:latin typeface="Arial" panose="020B0604020202020204" pitchFamily="34" charset="0"/>
                          <a:ea typeface="Calibri" panose="020F0502020204030204" pitchFamily="34" charset="0"/>
                          <a:cs typeface="Calibri" panose="020F0502020204030204" pitchFamily="34" charset="0"/>
                        </a:rPr>
                        <a:t>Objetivo 5: Actividad 1</a:t>
                      </a:r>
                      <a:endParaRPr lang="es-CL" sz="1100" dirty="0">
                        <a:effectLst/>
                        <a:latin typeface="Calibri" panose="020F0502020204030204" pitchFamily="34" charset="0"/>
                        <a:ea typeface="Calibri" panose="020F0502020204030204" pitchFamily="34" charset="0"/>
                        <a:cs typeface="Calibri" panose="020F0502020204030204" pitchFamily="34" charset="0"/>
                      </a:endParaRPr>
                    </a:p>
                  </a:txBody>
                  <a:tcPr marL="34925" marR="34925" marT="34925" marB="34925">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a:solidFill>
                        <a:srgbClr val="FFFFFF"/>
                      </a:solidFill>
                    </a:lnB>
                    <a:solidFill>
                      <a:schemeClr val="bg1">
                        <a:lumMod val="95000"/>
                      </a:schemeClr>
                    </a:solidFill>
                  </a:tcPr>
                </a:tc>
                <a:tc>
                  <a:txBody>
                    <a:bodyPr/>
                    <a:lstStyle/>
                    <a:p>
                      <a:pPr>
                        <a:lnSpc>
                          <a:spcPct val="115000"/>
                        </a:lnSpc>
                        <a:spcAft>
                          <a:spcPts val="1000"/>
                        </a:spcAft>
                      </a:pPr>
                      <a:r>
                        <a:rPr lang="es-ES_tradnl" sz="1200" b="1" dirty="0">
                          <a:effectLst/>
                          <a:latin typeface="Arial" panose="020B0604020202020204" pitchFamily="34" charset="0"/>
                          <a:ea typeface="Calibri" panose="020F0502020204030204" pitchFamily="34" charset="0"/>
                          <a:cs typeface="Calibri" panose="020F0502020204030204" pitchFamily="34" charset="0"/>
                        </a:rPr>
                        <a:t>01/03/2024-07/03/2024</a:t>
                      </a:r>
                      <a:endParaRPr lang="es-CL" sz="1100" dirty="0">
                        <a:effectLst/>
                        <a:latin typeface="Calibri" panose="020F0502020204030204" pitchFamily="34" charset="0"/>
                        <a:ea typeface="Calibri" panose="020F0502020204030204" pitchFamily="34" charset="0"/>
                        <a:cs typeface="Calibri" panose="020F0502020204030204" pitchFamily="34" charset="0"/>
                      </a:endParaRPr>
                    </a:p>
                  </a:txBody>
                  <a:tcPr marL="34925" marR="34925" marT="34925" marB="34925">
                    <a:lnL w="720" cap="flat" cmpd="sng" algn="ctr">
                      <a:solidFill>
                        <a:srgbClr val="FFFFFF"/>
                      </a:solidFill>
                      <a:prstDash val="solid"/>
                      <a:round/>
                      <a:headEnd type="none" w="med" len="med"/>
                      <a:tailEnd type="none" w="med" len="med"/>
                    </a:lnL>
                    <a:lnR w="720">
                      <a:solidFill>
                        <a:srgbClr val="FFFFFF"/>
                      </a:solidFill>
                    </a:lnR>
                    <a:lnT w="720" cap="flat" cmpd="sng" algn="ctr">
                      <a:solidFill>
                        <a:srgbClr val="FFFFFF"/>
                      </a:solidFill>
                      <a:prstDash val="solid"/>
                      <a:round/>
                      <a:headEnd type="none" w="med" len="med"/>
                      <a:tailEnd type="none" w="med" len="med"/>
                    </a:lnT>
                    <a:lnB w="720">
                      <a:solidFill>
                        <a:srgbClr val="FFFFFF"/>
                      </a:solidFill>
                    </a:lnB>
                    <a:solidFill>
                      <a:schemeClr val="bg1">
                        <a:lumMod val="95000"/>
                      </a:schemeClr>
                    </a:solidFill>
                  </a:tcPr>
                </a:tc>
                <a:extLst>
                  <a:ext uri="{0D108BD9-81ED-4DB2-BD59-A6C34878D82A}">
                    <a16:rowId xmlns:a16="http://schemas.microsoft.com/office/drawing/2014/main" val="2187285571"/>
                  </a:ext>
                </a:extLst>
              </a:tr>
              <a:tr h="344899">
                <a:tc>
                  <a:txBody>
                    <a:bodyPr/>
                    <a:lstStyle/>
                    <a:p>
                      <a:endParaRPr lang="es-CL"/>
                    </a:p>
                  </a:txBody>
                  <a:tcPr marL="90000" marR="90000">
                    <a:lnL w="720">
                      <a:solidFill>
                        <a:srgbClr val="FFFFFF"/>
                      </a:solidFill>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a:solidFill>
                        <a:srgbClr val="FFFFFF"/>
                      </a:solidFill>
                    </a:lnB>
                    <a:solidFill>
                      <a:schemeClr val="bg1">
                        <a:lumMod val="75000"/>
                      </a:schemeClr>
                    </a:solidFill>
                  </a:tcPr>
                </a:tc>
                <a:tc>
                  <a:txBody>
                    <a:bodyPr/>
                    <a:lstStyle/>
                    <a:p>
                      <a:pPr>
                        <a:lnSpc>
                          <a:spcPct val="115000"/>
                        </a:lnSpc>
                        <a:spcAft>
                          <a:spcPts val="1000"/>
                        </a:spcAft>
                      </a:pPr>
                      <a:r>
                        <a:rPr lang="es-ES_tradnl" sz="1200" b="1" dirty="0">
                          <a:effectLst/>
                          <a:latin typeface="Arial" panose="020B0604020202020204" pitchFamily="34" charset="0"/>
                          <a:ea typeface="Calibri" panose="020F0502020204030204" pitchFamily="34" charset="0"/>
                          <a:cs typeface="Calibri" panose="020F0502020204030204" pitchFamily="34" charset="0"/>
                        </a:rPr>
                        <a:t>Objetivo 5: Actividad 2</a:t>
                      </a:r>
                      <a:endParaRPr lang="es-CL" sz="1100" dirty="0">
                        <a:effectLst/>
                        <a:latin typeface="Calibri" panose="020F0502020204030204" pitchFamily="34" charset="0"/>
                        <a:ea typeface="Calibri" panose="020F0502020204030204" pitchFamily="34" charset="0"/>
                        <a:cs typeface="Calibri" panose="020F0502020204030204" pitchFamily="34" charset="0"/>
                      </a:endParaRPr>
                    </a:p>
                  </a:txBody>
                  <a:tcPr marL="34925" marR="34925" marT="34925" marB="34925">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a:solidFill>
                        <a:srgbClr val="FFFFFF"/>
                      </a:solidFill>
                    </a:lnB>
                    <a:solidFill>
                      <a:schemeClr val="bg1">
                        <a:lumMod val="75000"/>
                      </a:schemeClr>
                    </a:solidFill>
                  </a:tcPr>
                </a:tc>
                <a:tc>
                  <a:txBody>
                    <a:bodyPr/>
                    <a:lstStyle/>
                    <a:p>
                      <a:pPr>
                        <a:lnSpc>
                          <a:spcPct val="115000"/>
                        </a:lnSpc>
                        <a:spcAft>
                          <a:spcPts val="1000"/>
                        </a:spcAft>
                      </a:pPr>
                      <a:r>
                        <a:rPr lang="es-ES_tradnl" sz="1200" b="1" dirty="0">
                          <a:effectLst/>
                          <a:latin typeface="Arial" panose="020B0604020202020204" pitchFamily="34" charset="0"/>
                          <a:ea typeface="Calibri" panose="020F0502020204030204" pitchFamily="34" charset="0"/>
                          <a:cs typeface="Calibri" panose="020F0502020204030204" pitchFamily="34" charset="0"/>
                        </a:rPr>
                        <a:t>07/03/2024-20/03/2024</a:t>
                      </a:r>
                      <a:endParaRPr lang="es-CL" sz="1100" dirty="0">
                        <a:effectLst/>
                        <a:latin typeface="Calibri" panose="020F0502020204030204" pitchFamily="34" charset="0"/>
                        <a:ea typeface="Calibri" panose="020F0502020204030204" pitchFamily="34" charset="0"/>
                        <a:cs typeface="Calibri" panose="020F0502020204030204" pitchFamily="34" charset="0"/>
                      </a:endParaRPr>
                    </a:p>
                  </a:txBody>
                  <a:tcPr marL="34925" marR="34925" marT="34925" marB="34925">
                    <a:lnL w="720" cap="flat" cmpd="sng" algn="ctr">
                      <a:solidFill>
                        <a:srgbClr val="FFFFFF"/>
                      </a:solidFill>
                      <a:prstDash val="solid"/>
                      <a:round/>
                      <a:headEnd type="none" w="med" len="med"/>
                      <a:tailEnd type="none" w="med" len="med"/>
                    </a:lnL>
                    <a:lnR w="720">
                      <a:solidFill>
                        <a:srgbClr val="FFFFFF"/>
                      </a:solidFill>
                    </a:lnR>
                    <a:lnT w="720" cap="flat" cmpd="sng" algn="ctr">
                      <a:solidFill>
                        <a:srgbClr val="FFFFFF"/>
                      </a:solidFill>
                      <a:prstDash val="solid"/>
                      <a:round/>
                      <a:headEnd type="none" w="med" len="med"/>
                      <a:tailEnd type="none" w="med" len="med"/>
                    </a:lnT>
                    <a:lnB w="720">
                      <a:solidFill>
                        <a:srgbClr val="FFFFFF"/>
                      </a:solidFill>
                    </a:lnB>
                    <a:solidFill>
                      <a:schemeClr val="bg1">
                        <a:lumMod val="75000"/>
                      </a:schemeClr>
                    </a:solidFill>
                  </a:tcPr>
                </a:tc>
                <a:extLst>
                  <a:ext uri="{0D108BD9-81ED-4DB2-BD59-A6C34878D82A}">
                    <a16:rowId xmlns:a16="http://schemas.microsoft.com/office/drawing/2014/main" val="4093474386"/>
                  </a:ext>
                </a:extLst>
              </a:tr>
              <a:tr h="344899">
                <a:tc>
                  <a:txBody>
                    <a:bodyPr/>
                    <a:lstStyle/>
                    <a:p>
                      <a:endParaRPr lang="es-CL" dirty="0"/>
                    </a:p>
                  </a:txBody>
                  <a:tcPr marL="90000" marR="90000">
                    <a:lnL w="720">
                      <a:solidFill>
                        <a:srgbClr val="FFFFFF"/>
                      </a:solidFill>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a:solidFill>
                        <a:srgbClr val="FFFFFF"/>
                      </a:solidFill>
                    </a:lnB>
                    <a:solidFill>
                      <a:schemeClr val="bg1">
                        <a:lumMod val="95000"/>
                      </a:schemeClr>
                    </a:solidFill>
                  </a:tcPr>
                </a:tc>
                <a:tc>
                  <a:txBody>
                    <a:bodyPr/>
                    <a:lstStyle/>
                    <a:p>
                      <a:pPr>
                        <a:lnSpc>
                          <a:spcPct val="115000"/>
                        </a:lnSpc>
                        <a:spcAft>
                          <a:spcPts val="1000"/>
                        </a:spcAft>
                      </a:pPr>
                      <a:r>
                        <a:rPr lang="es-ES_tradnl" sz="1200" b="1" kern="1200" dirty="0">
                          <a:solidFill>
                            <a:schemeClr val="tx1"/>
                          </a:solidFill>
                          <a:effectLst/>
                          <a:latin typeface="Arial" panose="020B0604020202020204" pitchFamily="34" charset="0"/>
                          <a:ea typeface="Calibri" panose="020F0502020204030204" pitchFamily="34" charset="0"/>
                          <a:cs typeface="Calibri" panose="020F0502020204030204" pitchFamily="34" charset="0"/>
                        </a:rPr>
                        <a:t>Objetivo 5: Actividad 3</a:t>
                      </a:r>
                      <a:endParaRPr lang="es-CL" sz="1200" b="1" kern="1200" dirty="0">
                        <a:solidFill>
                          <a:schemeClr val="tx1"/>
                        </a:solidFill>
                        <a:effectLst/>
                        <a:latin typeface="Arial" panose="020B0604020202020204" pitchFamily="34" charset="0"/>
                        <a:ea typeface="Calibri" panose="020F0502020204030204" pitchFamily="34" charset="0"/>
                        <a:cs typeface="Calibri" panose="020F0502020204030204" pitchFamily="34" charset="0"/>
                      </a:endParaRPr>
                    </a:p>
                  </a:txBody>
                  <a:tcPr marL="34925" marR="34925" marT="34925" marB="34925">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a:solidFill>
                        <a:srgbClr val="FFFFFF"/>
                      </a:solidFill>
                    </a:lnB>
                    <a:solidFill>
                      <a:schemeClr val="bg1">
                        <a:lumMod val="95000"/>
                      </a:schemeClr>
                    </a:solidFill>
                  </a:tcPr>
                </a:tc>
                <a:tc>
                  <a:txBody>
                    <a:bodyPr/>
                    <a:lstStyle/>
                    <a:p>
                      <a:pPr>
                        <a:lnSpc>
                          <a:spcPct val="115000"/>
                        </a:lnSpc>
                        <a:spcAft>
                          <a:spcPts val="1000"/>
                        </a:spcAft>
                      </a:pPr>
                      <a:r>
                        <a:rPr lang="es-ES_tradnl" sz="1200" b="1" dirty="0">
                          <a:effectLst/>
                          <a:latin typeface="Arial" panose="020B0604020202020204" pitchFamily="34" charset="0"/>
                          <a:ea typeface="Calibri" panose="020F0502020204030204" pitchFamily="34" charset="0"/>
                          <a:cs typeface="Calibri" panose="020F0502020204030204" pitchFamily="34" charset="0"/>
                        </a:rPr>
                        <a:t>20/03/2024-30/03/2024</a:t>
                      </a:r>
                      <a:endParaRPr lang="es-CL" sz="1100" dirty="0">
                        <a:effectLst/>
                        <a:latin typeface="Calibri" panose="020F0502020204030204" pitchFamily="34" charset="0"/>
                        <a:ea typeface="Calibri" panose="020F0502020204030204" pitchFamily="34" charset="0"/>
                        <a:cs typeface="Calibri" panose="020F0502020204030204" pitchFamily="34" charset="0"/>
                      </a:endParaRPr>
                    </a:p>
                  </a:txBody>
                  <a:tcPr marL="34925" marR="34925" marT="34925" marB="34925">
                    <a:lnL w="720" cap="flat" cmpd="sng" algn="ctr">
                      <a:solidFill>
                        <a:srgbClr val="FFFFFF"/>
                      </a:solidFill>
                      <a:prstDash val="solid"/>
                      <a:round/>
                      <a:headEnd type="none" w="med" len="med"/>
                      <a:tailEnd type="none" w="med" len="med"/>
                    </a:lnL>
                    <a:lnR w="720">
                      <a:solidFill>
                        <a:srgbClr val="FFFFFF"/>
                      </a:solidFill>
                    </a:lnR>
                    <a:lnT w="720" cap="flat" cmpd="sng" algn="ctr">
                      <a:solidFill>
                        <a:srgbClr val="FFFFFF"/>
                      </a:solidFill>
                      <a:prstDash val="solid"/>
                      <a:round/>
                      <a:headEnd type="none" w="med" len="med"/>
                      <a:tailEnd type="none" w="med" len="med"/>
                    </a:lnT>
                    <a:lnB w="720">
                      <a:solidFill>
                        <a:srgbClr val="FFFFFF"/>
                      </a:solidFill>
                    </a:lnB>
                    <a:solidFill>
                      <a:schemeClr val="bg1">
                        <a:lumMod val="95000"/>
                      </a:schemeClr>
                    </a:solidFill>
                  </a:tcPr>
                </a:tc>
                <a:extLst>
                  <a:ext uri="{0D108BD9-81ED-4DB2-BD59-A6C34878D82A}">
                    <a16:rowId xmlns:a16="http://schemas.microsoft.com/office/drawing/2014/main" val="10002"/>
                  </a:ext>
                </a:extLst>
              </a:tr>
              <a:tr h="344899">
                <a:tc>
                  <a:txBody>
                    <a:bodyPr/>
                    <a:lstStyle/>
                    <a:p>
                      <a:endParaRPr lang="es-CL"/>
                    </a:p>
                  </a:txBody>
                  <a:tcPr marL="90000" marR="90000">
                    <a:lnL w="720">
                      <a:solidFill>
                        <a:srgbClr val="FFFFFF"/>
                      </a:solidFill>
                    </a:lnL>
                    <a:lnR w="720" cap="flat" cmpd="sng" algn="ctr">
                      <a:solidFill>
                        <a:srgbClr val="FFFFFF"/>
                      </a:solidFill>
                      <a:prstDash val="solid"/>
                      <a:round/>
                      <a:headEnd type="none" w="med" len="med"/>
                      <a:tailEnd type="none" w="med" len="med"/>
                    </a:lnR>
                    <a:lnT w="720">
                      <a:solidFill>
                        <a:srgbClr val="FFFFFF"/>
                      </a:solidFill>
                    </a:lnT>
                    <a:lnB w="720">
                      <a:solidFill>
                        <a:srgbClr val="FFFFFF"/>
                      </a:solidFill>
                    </a:lnB>
                    <a:solidFill>
                      <a:schemeClr val="bg1">
                        <a:lumMod val="75000"/>
                      </a:schemeClr>
                    </a:solidFill>
                  </a:tcPr>
                </a:tc>
                <a:tc>
                  <a:txBody>
                    <a:bodyPr/>
                    <a:lstStyle/>
                    <a:p>
                      <a:pPr>
                        <a:lnSpc>
                          <a:spcPct val="115000"/>
                        </a:lnSpc>
                        <a:spcAft>
                          <a:spcPts val="1000"/>
                        </a:spcAft>
                      </a:pPr>
                      <a:r>
                        <a:rPr lang="es-ES_tradnl" sz="1200" b="1" dirty="0">
                          <a:effectLst/>
                          <a:latin typeface="Arial" panose="020B0604020202020204" pitchFamily="34" charset="0"/>
                          <a:ea typeface="Calibri" panose="020F0502020204030204" pitchFamily="34" charset="0"/>
                          <a:cs typeface="Calibri" panose="020F0502020204030204" pitchFamily="34" charset="0"/>
                        </a:rPr>
                        <a:t>Objetivo 6: Actividad 1</a:t>
                      </a:r>
                      <a:endParaRPr lang="es-CL" sz="1100" dirty="0">
                        <a:effectLst/>
                        <a:latin typeface="Calibri" panose="020F0502020204030204" pitchFamily="34" charset="0"/>
                        <a:ea typeface="Calibri" panose="020F0502020204030204" pitchFamily="34" charset="0"/>
                        <a:cs typeface="Calibri" panose="020F0502020204030204" pitchFamily="34" charset="0"/>
                      </a:endParaRPr>
                    </a:p>
                  </a:txBody>
                  <a:tcPr marL="34925" marR="34925" marT="34925" marB="34925">
                    <a:lnL w="720">
                      <a:solidFill>
                        <a:srgbClr val="FFFFFF"/>
                      </a:solidFill>
                    </a:lnL>
                    <a:lnR w="720" cap="flat" cmpd="sng" algn="ctr">
                      <a:solidFill>
                        <a:srgbClr val="FFFFFF"/>
                      </a:solidFill>
                      <a:prstDash val="solid"/>
                      <a:round/>
                      <a:headEnd type="none" w="med" len="med"/>
                      <a:tailEnd type="none" w="med" len="med"/>
                    </a:lnR>
                    <a:lnT w="720">
                      <a:solidFill>
                        <a:srgbClr val="FFFFFF"/>
                      </a:solidFill>
                    </a:lnT>
                    <a:lnB w="720">
                      <a:solidFill>
                        <a:srgbClr val="FFFFFF"/>
                      </a:solidFill>
                    </a:lnB>
                    <a:solidFill>
                      <a:schemeClr val="bg1">
                        <a:lumMod val="75000"/>
                      </a:schemeClr>
                    </a:solidFill>
                  </a:tcPr>
                </a:tc>
                <a:tc>
                  <a:txBody>
                    <a:bodyPr/>
                    <a:lstStyle/>
                    <a:p>
                      <a:pPr>
                        <a:lnSpc>
                          <a:spcPct val="115000"/>
                        </a:lnSpc>
                        <a:spcAft>
                          <a:spcPts val="1000"/>
                        </a:spcAft>
                      </a:pPr>
                      <a:r>
                        <a:rPr lang="es-ES_tradnl" sz="1200" b="1" dirty="0">
                          <a:effectLst/>
                          <a:latin typeface="Arial" panose="020B0604020202020204" pitchFamily="34" charset="0"/>
                          <a:ea typeface="Calibri" panose="020F0502020204030204" pitchFamily="34" charset="0"/>
                          <a:cs typeface="Calibri" panose="020F0502020204030204" pitchFamily="34" charset="0"/>
                        </a:rPr>
                        <a:t>01/04/2024-7/04/2024</a:t>
                      </a:r>
                      <a:endParaRPr lang="es-CL" sz="1100" dirty="0">
                        <a:effectLst/>
                        <a:latin typeface="Calibri" panose="020F0502020204030204" pitchFamily="34" charset="0"/>
                        <a:ea typeface="Calibri" panose="020F0502020204030204" pitchFamily="34" charset="0"/>
                        <a:cs typeface="Calibri" panose="020F0502020204030204" pitchFamily="34" charset="0"/>
                      </a:endParaRPr>
                    </a:p>
                  </a:txBody>
                  <a:tcPr marL="34925" marR="34925" marT="34925" marB="34925">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chemeClr val="bg1">
                        <a:lumMod val="75000"/>
                      </a:schemeClr>
                    </a:solidFill>
                  </a:tcPr>
                </a:tc>
                <a:extLst>
                  <a:ext uri="{0D108BD9-81ED-4DB2-BD59-A6C34878D82A}">
                    <a16:rowId xmlns:a16="http://schemas.microsoft.com/office/drawing/2014/main" val="10003"/>
                  </a:ext>
                </a:extLst>
              </a:tr>
              <a:tr h="344899">
                <a:tc>
                  <a:txBody>
                    <a:bodyPr/>
                    <a:lstStyle/>
                    <a:p>
                      <a:endParaRPr lang="es-CL"/>
                    </a:p>
                  </a:txBody>
                  <a:tcPr marL="90000" marR="90000">
                    <a:lnL w="720">
                      <a:solidFill>
                        <a:srgbClr val="FFFFFF"/>
                      </a:solidFill>
                    </a:lnL>
                    <a:lnR w="720" cap="flat" cmpd="sng" algn="ctr">
                      <a:solidFill>
                        <a:srgbClr val="FFFFFF"/>
                      </a:solidFill>
                      <a:prstDash val="solid"/>
                      <a:round/>
                      <a:headEnd type="none" w="med" len="med"/>
                      <a:tailEnd type="none" w="med" len="med"/>
                    </a:lnR>
                    <a:lnT w="720">
                      <a:solidFill>
                        <a:srgbClr val="FFFFFF"/>
                      </a:solidFill>
                    </a:lnT>
                    <a:lnB w="720">
                      <a:solidFill>
                        <a:srgbClr val="FFFFFF"/>
                      </a:solidFill>
                    </a:lnB>
                    <a:solidFill>
                      <a:schemeClr val="bg1">
                        <a:lumMod val="95000"/>
                      </a:schemeClr>
                    </a:solidFill>
                  </a:tcPr>
                </a:tc>
                <a:tc>
                  <a:txBody>
                    <a:bodyPr/>
                    <a:lstStyle/>
                    <a:p>
                      <a:pPr>
                        <a:lnSpc>
                          <a:spcPct val="115000"/>
                        </a:lnSpc>
                        <a:spcAft>
                          <a:spcPts val="1000"/>
                        </a:spcAft>
                      </a:pPr>
                      <a:r>
                        <a:rPr lang="es-ES_tradnl" sz="1200" b="1" dirty="0">
                          <a:effectLst/>
                          <a:latin typeface="Arial" panose="020B0604020202020204" pitchFamily="34" charset="0"/>
                          <a:ea typeface="Calibri" panose="020F0502020204030204" pitchFamily="34" charset="0"/>
                          <a:cs typeface="Calibri" panose="020F0502020204030204" pitchFamily="34" charset="0"/>
                        </a:rPr>
                        <a:t>Objetivo 6: Actividad 2</a:t>
                      </a:r>
                      <a:endParaRPr lang="es-CL" sz="1100" dirty="0">
                        <a:effectLst/>
                        <a:latin typeface="Calibri" panose="020F0502020204030204" pitchFamily="34" charset="0"/>
                        <a:ea typeface="Calibri" panose="020F0502020204030204" pitchFamily="34" charset="0"/>
                        <a:cs typeface="Calibri" panose="020F0502020204030204" pitchFamily="34" charset="0"/>
                      </a:endParaRPr>
                    </a:p>
                  </a:txBody>
                  <a:tcPr marL="34925" marR="34925" marT="34925" marB="34925">
                    <a:lnL w="720">
                      <a:solidFill>
                        <a:srgbClr val="FFFFFF"/>
                      </a:solidFill>
                    </a:lnL>
                    <a:lnR w="720" cap="flat" cmpd="sng" algn="ctr">
                      <a:solidFill>
                        <a:srgbClr val="FFFFFF"/>
                      </a:solidFill>
                      <a:prstDash val="solid"/>
                      <a:round/>
                      <a:headEnd type="none" w="med" len="med"/>
                      <a:tailEnd type="none" w="med" len="med"/>
                    </a:lnR>
                    <a:lnT w="720">
                      <a:solidFill>
                        <a:srgbClr val="FFFFFF"/>
                      </a:solidFill>
                    </a:lnT>
                    <a:lnB w="720">
                      <a:solidFill>
                        <a:srgbClr val="FFFFFF"/>
                      </a:solidFill>
                    </a:lnB>
                    <a:solidFill>
                      <a:schemeClr val="bg1">
                        <a:lumMod val="95000"/>
                      </a:schemeClr>
                    </a:solidFill>
                  </a:tcPr>
                </a:tc>
                <a:tc>
                  <a:txBody>
                    <a:bodyPr/>
                    <a:lstStyle/>
                    <a:p>
                      <a:pPr>
                        <a:lnSpc>
                          <a:spcPct val="115000"/>
                        </a:lnSpc>
                        <a:spcAft>
                          <a:spcPts val="1000"/>
                        </a:spcAft>
                      </a:pPr>
                      <a:r>
                        <a:rPr lang="es-ES_tradnl" sz="1200" b="1" dirty="0">
                          <a:effectLst/>
                          <a:latin typeface="Arial" panose="020B0604020202020204" pitchFamily="34" charset="0"/>
                          <a:ea typeface="Calibri" panose="020F0502020204030204" pitchFamily="34" charset="0"/>
                          <a:cs typeface="Calibri" panose="020F0502020204030204" pitchFamily="34" charset="0"/>
                        </a:rPr>
                        <a:t>07/04/2024-14/04/2024</a:t>
                      </a:r>
                      <a:endParaRPr lang="es-CL" sz="1100" dirty="0">
                        <a:effectLst/>
                        <a:latin typeface="Calibri" panose="020F0502020204030204" pitchFamily="34" charset="0"/>
                        <a:ea typeface="Calibri" panose="020F0502020204030204" pitchFamily="34" charset="0"/>
                        <a:cs typeface="Calibri" panose="020F0502020204030204" pitchFamily="34" charset="0"/>
                      </a:endParaRPr>
                    </a:p>
                  </a:txBody>
                  <a:tcPr marL="34925" marR="34925" marT="34925" marB="34925">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chemeClr val="bg1">
                        <a:lumMod val="95000"/>
                      </a:schemeClr>
                    </a:solidFill>
                  </a:tcPr>
                </a:tc>
                <a:extLst>
                  <a:ext uri="{0D108BD9-81ED-4DB2-BD59-A6C34878D82A}">
                    <a16:rowId xmlns:a16="http://schemas.microsoft.com/office/drawing/2014/main" val="10004"/>
                  </a:ext>
                </a:extLst>
              </a:tr>
              <a:tr h="344899">
                <a:tc>
                  <a:txBody>
                    <a:bodyPr/>
                    <a:lstStyle/>
                    <a:p>
                      <a:endParaRPr lang="es-CL"/>
                    </a:p>
                  </a:txBody>
                  <a:tcPr marL="90000" marR="90000">
                    <a:lnL w="720">
                      <a:solidFill>
                        <a:srgbClr val="FFFFFF"/>
                      </a:solidFill>
                    </a:lnL>
                    <a:lnR w="720" cap="flat" cmpd="sng" algn="ctr">
                      <a:solidFill>
                        <a:srgbClr val="FFFFFF"/>
                      </a:solidFill>
                      <a:prstDash val="solid"/>
                      <a:round/>
                      <a:headEnd type="none" w="med" len="med"/>
                      <a:tailEnd type="none" w="med" len="med"/>
                    </a:lnR>
                    <a:lnT w="720">
                      <a:solidFill>
                        <a:srgbClr val="FFFFFF"/>
                      </a:solidFill>
                    </a:lnT>
                    <a:lnB w="720">
                      <a:solidFill>
                        <a:srgbClr val="FFFFFF"/>
                      </a:solidFill>
                    </a:lnB>
                    <a:solidFill>
                      <a:schemeClr val="bg1">
                        <a:lumMod val="75000"/>
                      </a:schemeClr>
                    </a:solidFill>
                  </a:tcPr>
                </a:tc>
                <a:tc>
                  <a:txBody>
                    <a:bodyPr/>
                    <a:lstStyle/>
                    <a:p>
                      <a:pPr>
                        <a:lnSpc>
                          <a:spcPct val="115000"/>
                        </a:lnSpc>
                        <a:spcAft>
                          <a:spcPts val="1000"/>
                        </a:spcAft>
                      </a:pPr>
                      <a:r>
                        <a:rPr lang="es-ES_tradnl" sz="1200" b="1" dirty="0">
                          <a:effectLst/>
                          <a:latin typeface="Arial" panose="020B0604020202020204" pitchFamily="34" charset="0"/>
                          <a:ea typeface="Calibri" panose="020F0502020204030204" pitchFamily="34" charset="0"/>
                          <a:cs typeface="Calibri" panose="020F0502020204030204" pitchFamily="34" charset="0"/>
                        </a:rPr>
                        <a:t>Objetivo 7: Actividad 1</a:t>
                      </a:r>
                      <a:endParaRPr lang="es-CL" sz="1100" dirty="0">
                        <a:effectLst/>
                        <a:latin typeface="Calibri" panose="020F0502020204030204" pitchFamily="34" charset="0"/>
                        <a:ea typeface="Calibri" panose="020F0502020204030204" pitchFamily="34" charset="0"/>
                        <a:cs typeface="Calibri" panose="020F0502020204030204" pitchFamily="34" charset="0"/>
                      </a:endParaRPr>
                    </a:p>
                  </a:txBody>
                  <a:tcPr marL="34925" marR="34925" marT="34925" marB="34925">
                    <a:lnL w="720">
                      <a:solidFill>
                        <a:srgbClr val="FFFFFF"/>
                      </a:solidFill>
                    </a:lnL>
                    <a:lnR w="720" cap="flat" cmpd="sng" algn="ctr">
                      <a:solidFill>
                        <a:srgbClr val="FFFFFF"/>
                      </a:solidFill>
                      <a:prstDash val="solid"/>
                      <a:round/>
                      <a:headEnd type="none" w="med" len="med"/>
                      <a:tailEnd type="none" w="med" len="med"/>
                    </a:lnR>
                    <a:lnT w="720">
                      <a:solidFill>
                        <a:srgbClr val="FFFFFF"/>
                      </a:solidFill>
                    </a:lnT>
                    <a:lnB w="720">
                      <a:solidFill>
                        <a:srgbClr val="FFFFFF"/>
                      </a:solidFill>
                    </a:lnB>
                    <a:solidFill>
                      <a:schemeClr val="bg1">
                        <a:lumMod val="75000"/>
                      </a:schemeClr>
                    </a:solidFill>
                  </a:tcPr>
                </a:tc>
                <a:tc>
                  <a:txBody>
                    <a:bodyPr/>
                    <a:lstStyle/>
                    <a:p>
                      <a:pPr>
                        <a:lnSpc>
                          <a:spcPct val="115000"/>
                        </a:lnSpc>
                        <a:spcAft>
                          <a:spcPts val="1000"/>
                        </a:spcAft>
                      </a:pPr>
                      <a:r>
                        <a:rPr lang="es-ES_tradnl" sz="1200" b="1" dirty="0">
                          <a:effectLst/>
                          <a:latin typeface="Arial" panose="020B0604020202020204" pitchFamily="34" charset="0"/>
                          <a:ea typeface="Calibri" panose="020F0502020204030204" pitchFamily="34" charset="0"/>
                          <a:cs typeface="Calibri" panose="020F0502020204030204" pitchFamily="34" charset="0"/>
                        </a:rPr>
                        <a:t>14/04/2024-30/04/2024</a:t>
                      </a:r>
                      <a:endParaRPr lang="es-CL" sz="1100" dirty="0">
                        <a:effectLst/>
                        <a:latin typeface="Calibri" panose="020F0502020204030204" pitchFamily="34" charset="0"/>
                        <a:ea typeface="Calibri" panose="020F0502020204030204" pitchFamily="34" charset="0"/>
                        <a:cs typeface="Calibri" panose="020F0502020204030204" pitchFamily="34" charset="0"/>
                      </a:endParaRPr>
                    </a:p>
                  </a:txBody>
                  <a:tcPr marL="34925" marR="34925" marT="34925" marB="34925">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chemeClr val="bg1">
                        <a:lumMod val="75000"/>
                      </a:schemeClr>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135" name="TextShape 1"/>
          <p:cNvSpPr txBox="1"/>
          <p:nvPr/>
        </p:nvSpPr>
        <p:spPr>
          <a:xfrm>
            <a:off x="599040" y="121320"/>
            <a:ext cx="10798560" cy="1262160"/>
          </a:xfrm>
          <a:prstGeom prst="rect">
            <a:avLst/>
          </a:prstGeom>
          <a:noFill/>
          <a:ln>
            <a:noFill/>
          </a:ln>
        </p:spPr>
        <p:txBody>
          <a:bodyPr lIns="0" tIns="0" rIns="0" bIns="0" anchor="b">
            <a:normAutofit fontScale="96500"/>
          </a:bodyPr>
          <a:lstStyle/>
          <a:p>
            <a:r>
              <a:rPr lang="es-CL" sz="6000" b="1" strike="noStrike" spc="-1">
                <a:solidFill>
                  <a:srgbClr val="FFFFFF"/>
                </a:solidFill>
                <a:latin typeface="Noto Sans Light"/>
              </a:rPr>
              <a:t>Trabajos Similares Realizados </a:t>
            </a:r>
          </a:p>
        </p:txBody>
      </p:sp>
      <p:sp>
        <p:nvSpPr>
          <p:cNvPr id="136" name="TextShape 2"/>
          <p:cNvSpPr txBox="1"/>
          <p:nvPr/>
        </p:nvSpPr>
        <p:spPr>
          <a:xfrm>
            <a:off x="599040" y="1920240"/>
            <a:ext cx="10739520" cy="4663440"/>
          </a:xfrm>
          <a:prstGeom prst="rect">
            <a:avLst/>
          </a:prstGeom>
          <a:noFill/>
          <a:ln>
            <a:noFill/>
          </a:ln>
        </p:spPr>
        <p:txBody>
          <a:bodyPr lIns="0" tIns="0" rIns="0" bIns="0">
            <a:normAutofit/>
          </a:bodyPr>
          <a:lstStyle/>
          <a:p>
            <a:pPr marL="432000" indent="-324000">
              <a:spcAft>
                <a:spcPts val="1409"/>
              </a:spcAft>
              <a:buClr>
                <a:srgbClr val="04617B"/>
              </a:buClr>
              <a:buSzPct val="45000"/>
              <a:buFont typeface="Wingdings" charset="2"/>
              <a:buChar char=""/>
            </a:pPr>
            <a:r>
              <a:rPr lang="es-MX" sz="1800" b="0" strike="noStrike" spc="-1" dirty="0">
                <a:latin typeface="Noto Sans Regular"/>
              </a:rPr>
              <a:t>El proyecto titulo Desarrollo de un sistema de monitoreo para un servidor </a:t>
            </a:r>
            <a:r>
              <a:rPr lang="es-MX" sz="1800" b="0" strike="noStrike" spc="-1" dirty="0" err="1">
                <a:latin typeface="Noto Sans Regular"/>
              </a:rPr>
              <a:t>honeypot</a:t>
            </a:r>
            <a:r>
              <a:rPr lang="es-MX" sz="1800" b="0" strike="noStrike" spc="-1" dirty="0">
                <a:latin typeface="Noto Sans Regular"/>
              </a:rPr>
              <a:t> en apoyo al curso de seguridad informática se relaciona con la detección de ataques mediante un servidor web configurado para detectar intrusos mediante la duplicación de un sistema vulnerable, desviando a los atacantes de los servidores reales.</a:t>
            </a:r>
            <a:r>
              <a:rPr lang="es-MX" spc="-1" dirty="0">
                <a:latin typeface="Noto Sans Regular"/>
              </a:rPr>
              <a:t> Autor Jean Carlos Carvajal, 2016, Memoria de título.</a:t>
            </a:r>
            <a:endParaRPr lang="es-CL" spc="-1" dirty="0">
              <a:latin typeface="Noto Sans Regula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Vivid</Template>
  <TotalTime>144</TotalTime>
  <Words>1948</Words>
  <Application>Microsoft Office PowerPoint</Application>
  <PresentationFormat>Personalizado</PresentationFormat>
  <Paragraphs>115</Paragraphs>
  <Slides>16</Slides>
  <Notes>0</Notes>
  <HiddenSlides>0</HiddenSlides>
  <MMClips>0</MMClips>
  <ScaleCrop>false</ScaleCrop>
  <HeadingPairs>
    <vt:vector size="6" baseType="variant">
      <vt:variant>
        <vt:lpstr>Fuentes usadas</vt:lpstr>
      </vt:variant>
      <vt:variant>
        <vt:i4>7</vt:i4>
      </vt:variant>
      <vt:variant>
        <vt:lpstr>Tema</vt:lpstr>
      </vt:variant>
      <vt:variant>
        <vt:i4>2</vt:i4>
      </vt:variant>
      <vt:variant>
        <vt:lpstr>Títulos de diapositiva</vt:lpstr>
      </vt:variant>
      <vt:variant>
        <vt:i4>16</vt:i4>
      </vt:variant>
    </vt:vector>
  </HeadingPairs>
  <TitlesOfParts>
    <vt:vector size="25" baseType="lpstr">
      <vt:lpstr>Arial</vt:lpstr>
      <vt:lpstr>Calibri</vt:lpstr>
      <vt:lpstr>Noto Sans Black</vt:lpstr>
      <vt:lpstr>Noto Sans Light</vt:lpstr>
      <vt:lpstr>Noto Sans Regular</vt:lpstr>
      <vt:lpstr>Symbol</vt:lpstr>
      <vt:lpstr>Wingdings</vt: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Vivid</dc:title>
  <dc:subject/>
  <dc:creator/>
  <dc:description/>
  <cp:lastModifiedBy>Tomás Antileo Jara</cp:lastModifiedBy>
  <cp:revision>11</cp:revision>
  <dcterms:created xsi:type="dcterms:W3CDTF">2023-08-28T16:18:44Z</dcterms:created>
  <dcterms:modified xsi:type="dcterms:W3CDTF">2023-09-11T22:12:25Z</dcterms:modified>
  <dc:language>es-CL</dc:language>
</cp:coreProperties>
</file>