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9" r:id="rId3"/>
    <p:sldId id="262" r:id="rId4"/>
    <p:sldId id="264" r:id="rId5"/>
    <p:sldId id="261" r:id="rId6"/>
    <p:sldId id="265" r:id="rId7"/>
    <p:sldId id="260" r:id="rId8"/>
    <p:sldId id="266" r:id="rId9"/>
    <p:sldId id="271" r:id="rId10"/>
    <p:sldId id="272" r:id="rId11"/>
    <p:sldId id="274" r:id="rId12"/>
    <p:sldId id="273" r:id="rId13"/>
    <p:sldId id="286" r:id="rId14"/>
    <p:sldId id="275" r:id="rId15"/>
    <p:sldId id="276" r:id="rId16"/>
    <p:sldId id="277" r:id="rId17"/>
    <p:sldId id="287" r:id="rId18"/>
    <p:sldId id="279" r:id="rId19"/>
    <p:sldId id="280" r:id="rId20"/>
    <p:sldId id="270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93" d="100"/>
          <a:sy n="93" d="100"/>
        </p:scale>
        <p:origin x="324" y="90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9. 2. 2018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iste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mat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Prednasatvená</a:t>
            </a:r>
            <a:r>
              <a:rPr lang="sk-SK" dirty="0" smtClean="0"/>
              <a:t> 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primit</a:t>
            </a:r>
            <a:r>
              <a:rPr lang="sk-SK" dirty="0" smtClean="0"/>
              <a:t>ý</a:t>
            </a:r>
            <a:r>
              <a:rPr lang="en-US" dirty="0" err="1" smtClean="0"/>
              <a:t>vny</a:t>
            </a:r>
            <a:r>
              <a:rPr lang="en-US" dirty="0" smtClean="0"/>
              <a:t>/immutable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objekt</a:t>
            </a:r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err="1" smtClean="0"/>
              <a:t>asociatývne</a:t>
            </a:r>
            <a:r>
              <a:rPr lang="sk-SK" dirty="0" smtClean="0"/>
              <a:t> 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/>
              <a:t>Velmi</a:t>
            </a:r>
            <a:r>
              <a:rPr lang="en-US" sz="2000" dirty="0"/>
              <a:t>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funkcii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pomenovávanie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všetko</a:t>
            </a:r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</a:t>
            </a:r>
            <a:r>
              <a:rPr lang="sk-SK" dirty="0" smtClean="0"/>
              <a:t> objekt (aj funkcie)</a:t>
            </a:r>
            <a:endParaRPr lang="sk-SK" dirty="0"/>
          </a:p>
        </p:txBody>
      </p:sp>
      <p:pic>
        <p:nvPicPr>
          <p:cNvPr id="1026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</a:t>
            </a:r>
            <a:r>
              <a:rPr lang="sk-SK" sz="2000" dirty="0" err="1" smtClean="0"/>
              <a:t>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/>
              <a:t>(https://github.com/ipython/ipython/wiki/A-gallery-of-interesting-IPython-Notebooks)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</a:t>
            </a:r>
            <a:r>
              <a:rPr lang="sk-SK" sz="2400" dirty="0"/>
              <a:t>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/>
              <a:t>ážka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sk-SK" dirty="0" err="1" smtClean="0"/>
              <a:t>zprava</a:t>
            </a:r>
            <a:r>
              <a:rPr lang="sk-SK" dirty="0" smtClean="0"/>
              <a:t> doľava</a:t>
            </a:r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13236</TotalTime>
  <Words>1210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SideTitleLine</vt:lpstr>
      <vt:lpstr>Úvod do jazyka Python</vt:lpstr>
      <vt:lpstr>Python</vt:lpstr>
      <vt:lpstr>Zaujímavé vlastnosti</vt:lpstr>
      <vt:lpstr>The Zen of Python</vt:lpstr>
      <vt:lpstr>Na čo sa dá python použiť</vt:lpstr>
      <vt:lpstr>Tutorial Pythonu</vt:lpstr>
      <vt:lpstr>PowerPoint Presentation</vt:lpstr>
      <vt:lpstr>Praktická ukážka</vt:lpstr>
      <vt:lpstr>while</vt:lpstr>
      <vt:lpstr>for</vt:lpstr>
      <vt:lpstr>if, elif, else</vt:lpstr>
      <vt:lpstr>continue, break, pass</vt:lpstr>
      <vt:lpstr>for a while moze mat else</vt:lpstr>
      <vt:lpstr>Definícia funkcie</vt:lpstr>
      <vt:lpstr>Prednastavené hodnoty</vt:lpstr>
      <vt:lpstr>Premenlivý počet atribútov</vt:lpstr>
      <vt:lpstr>import</vt:lpstr>
      <vt:lpstr>Lambda výraz</vt:lpstr>
      <vt:lpstr>Formátovanie zdrojového kódu</vt:lpstr>
      <vt:lpstr>Zdroje použité v prezentácii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88</cp:revision>
  <dcterms:created xsi:type="dcterms:W3CDTF">2016-01-20T20:15:10Z</dcterms:created>
  <dcterms:modified xsi:type="dcterms:W3CDTF">2018-02-09T14:33:50Z</dcterms:modified>
</cp:coreProperties>
</file>