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5.png" ContentType="image/png"/>
  <Override PartName="/ppt/media/image4.png" ContentType="image/png"/>
  <Override PartName="/ppt/media/image3.png" ContentType="image/png"/>
  <Override PartName="/ppt/media/image1.png" ContentType="image/png"/>
  <Override PartName="/ppt/media/image2.png" ContentType="image/png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1523880" y="4267080"/>
            <a:ext cx="9143640" cy="1008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1523880" y="4267080"/>
            <a:ext cx="9143640" cy="1008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1523880" y="4267080"/>
            <a:ext cx="9143640" cy="1008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1523880" y="4267080"/>
            <a:ext cx="9143640" cy="1008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1523880" y="4267080"/>
            <a:ext cx="9143640" cy="1008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1523880" y="4267080"/>
            <a:ext cx="9143640" cy="1008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1523880" y="4267080"/>
            <a:ext cx="9143640" cy="1008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1523880" y="4267080"/>
            <a:ext cx="9143640" cy="4673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1523880" y="4267080"/>
            <a:ext cx="9143640" cy="1008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523880" y="4267080"/>
            <a:ext cx="9143640" cy="1008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1523880" y="4267080"/>
            <a:ext cx="9143640" cy="1008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1523880" y="4267080"/>
            <a:ext cx="9143640" cy="1008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1523880" y="4267080"/>
            <a:ext cx="9143640" cy="1008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1523880" y="4267080"/>
            <a:ext cx="9143640" cy="1008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1523880" y="4267080"/>
            <a:ext cx="9143640" cy="1008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1523880" y="4267080"/>
            <a:ext cx="9143640" cy="1008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1523880" y="4267080"/>
            <a:ext cx="9143640" cy="1008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1523880" y="4267080"/>
            <a:ext cx="9143640" cy="1008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1523880" y="4267080"/>
            <a:ext cx="9143640" cy="1008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1523880" y="4267080"/>
            <a:ext cx="9143640" cy="1008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1523880" y="4267080"/>
            <a:ext cx="9143640" cy="4673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1523880" y="4267080"/>
            <a:ext cx="9143640" cy="1008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1523880" y="4267080"/>
            <a:ext cx="9143640" cy="1008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1523880" y="4267080"/>
            <a:ext cx="9143640" cy="1008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1523880" y="4267080"/>
            <a:ext cx="9143640" cy="1008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1523880" y="4267080"/>
            <a:ext cx="9143640" cy="1008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1523880" y="4267080"/>
            <a:ext cx="9143640" cy="1008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1523880" y="4267080"/>
            <a:ext cx="9143640" cy="1008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523880" y="4267080"/>
            <a:ext cx="9143640" cy="1008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1523880" y="4267080"/>
            <a:ext cx="9143640" cy="4673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523880" y="4267080"/>
            <a:ext cx="9143640" cy="1008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523880" y="4267080"/>
            <a:ext cx="9143640" cy="1008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523880" y="4267080"/>
            <a:ext cx="9143640" cy="10080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rgbClr val="5b46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1523880" y="2157120"/>
            <a:ext cx="9143640" cy="1221120"/>
          </a:xfrm>
          <a:prstGeom prst="rect">
            <a:avLst/>
          </a:prstGeom>
        </p:spPr>
        <p:txBody>
          <a:bodyPr lIns="90000" rIns="90000" tIns="45000" bIns="45000" anchor="b"/>
          <a:p>
            <a:pPr algn="ctr">
              <a:lnSpc>
                <a:spcPct val="90000"/>
              </a:lnSpc>
            </a:pPr>
            <a:r>
              <a:rPr b="0" lang="en-US" sz="4800" spc="-1" strike="noStrike">
                <a:solidFill>
                  <a:srgbClr val="ffffff"/>
                </a:solidFill>
                <a:latin typeface="Arial"/>
                <a:ea typeface="Arial"/>
              </a:rPr>
              <a:t>Hello world!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" name="Line 3"/>
          <p:cNvSpPr/>
          <p:nvPr/>
        </p:nvSpPr>
        <p:spPr>
          <a:xfrm>
            <a:off x="5191920" y="3831120"/>
            <a:ext cx="1807920" cy="36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" name="Picture 8" descr=""/>
          <p:cNvPicPr/>
          <p:nvPr/>
        </p:nvPicPr>
        <p:blipFill>
          <a:blip r:embed="rId2"/>
          <a:stretch/>
        </p:blipFill>
        <p:spPr>
          <a:xfrm>
            <a:off x="630000" y="499320"/>
            <a:ext cx="2175120" cy="821520"/>
          </a:xfrm>
          <a:prstGeom prst="rect">
            <a:avLst/>
          </a:prstGeom>
          <a:ln>
            <a:noFill/>
          </a:ln>
        </p:spPr>
      </p:pic>
      <p:pic>
        <p:nvPicPr>
          <p:cNvPr id="4" name="Picture 4" descr=""/>
          <p:cNvPicPr/>
          <p:nvPr/>
        </p:nvPicPr>
        <p:blipFill>
          <a:blip r:embed="rId3"/>
          <a:stretch/>
        </p:blipFill>
        <p:spPr>
          <a:xfrm>
            <a:off x="8973360" y="3791520"/>
            <a:ext cx="3227760" cy="3066120"/>
          </a:xfrm>
          <a:prstGeom prst="rect">
            <a:avLst/>
          </a:prstGeom>
          <a:ln>
            <a:noFill/>
          </a:ln>
        </p:spPr>
      </p:pic>
      <p:sp>
        <p:nvSpPr>
          <p:cNvPr id="5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body"/>
          </p:nvPr>
        </p:nvSpPr>
        <p:spPr>
          <a:xfrm>
            <a:off x="838080" y="1941840"/>
            <a:ext cx="10515240" cy="4028040"/>
          </a:xfrm>
          <a:prstGeom prst="rect">
            <a:avLst/>
          </a:prstGeom>
        </p:spPr>
        <p:txBody>
          <a:bodyPr lIns="90000" rIns="90000" tIns="45000" bIns="45000">
            <a:normAutofit/>
          </a:bodyPr>
          <a:p>
            <a:pPr>
              <a:lnSpc>
                <a:spcPct val="150000"/>
              </a:lnSpc>
              <a:spcBef>
                <a:spcPts val="1001"/>
              </a:spcBef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Arial"/>
              </a:rPr>
              <a:t>Kliknite a napíšte svoj text </a:t>
            </a:r>
            <a:r>
              <a:rPr b="0" lang="en-US" sz="1000" spc="-1" strike="noStrike">
                <a:solidFill>
                  <a:srgbClr val="000000"/>
                </a:solidFill>
                <a:latin typeface="Wingdings"/>
                <a:ea typeface="Arial"/>
              </a:rPr>
              <a:t></a:t>
            </a:r>
            <a:endParaRPr b="0" lang="en-US" sz="1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Line 2"/>
          <p:cNvSpPr/>
          <p:nvPr/>
        </p:nvSpPr>
        <p:spPr>
          <a:xfrm>
            <a:off x="838080" y="1861200"/>
            <a:ext cx="10515600" cy="36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4" name="Picture 10" descr=""/>
          <p:cNvPicPr/>
          <p:nvPr/>
        </p:nvPicPr>
        <p:blipFill>
          <a:blip r:embed="rId2"/>
          <a:stretch/>
        </p:blipFill>
        <p:spPr>
          <a:xfrm>
            <a:off x="551160" y="396720"/>
            <a:ext cx="1801080" cy="681120"/>
          </a:xfrm>
          <a:prstGeom prst="rect">
            <a:avLst/>
          </a:prstGeom>
          <a:ln>
            <a:noFill/>
          </a:ln>
        </p:spPr>
      </p:pic>
      <p:sp>
        <p:nvSpPr>
          <p:cNvPr id="45" name="PlaceHolder 3"/>
          <p:cNvSpPr>
            <a:spLocks noGrp="1"/>
          </p:cNvSpPr>
          <p:nvPr>
            <p:ph type="title"/>
          </p:nvPr>
        </p:nvSpPr>
        <p:spPr>
          <a:xfrm>
            <a:off x="838080" y="1400760"/>
            <a:ext cx="10515240" cy="380160"/>
          </a:xfrm>
          <a:prstGeom prst="rect">
            <a:avLst/>
          </a:prstGeom>
        </p:spPr>
        <p:txBody>
          <a:bodyPr lIns="90000" rIns="90000" tIns="45000" bIns="45000">
            <a:normAutofit/>
          </a:bodyPr>
          <a:p>
            <a:pPr algn="ctr">
              <a:lnSpc>
                <a:spcPct val="90000"/>
              </a:lnSpc>
            </a:pPr>
            <a:r>
              <a:rPr b="1" lang="en-US" sz="2800" spc="-1" strike="noStrike">
                <a:solidFill>
                  <a:srgbClr val="5b467a"/>
                </a:solidFill>
                <a:latin typeface="Arial"/>
                <a:ea typeface="Arial"/>
              </a:rPr>
              <a:t>KLIKNITE A NAPÍŠTE VÁŠ TITULOK </a:t>
            </a:r>
            <a:r>
              <a:rPr b="1" lang="en-US" sz="2800" spc="-1" strike="noStrike">
                <a:solidFill>
                  <a:srgbClr val="5b467a"/>
                </a:solidFill>
                <a:latin typeface="Wingdings"/>
                <a:ea typeface="Arial"/>
              </a:rPr>
              <a:t>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rgbClr val="5b46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" name="PlaceHolder 2"/>
          <p:cNvSpPr>
            <a:spLocks noGrp="1"/>
          </p:cNvSpPr>
          <p:nvPr>
            <p:ph type="title"/>
          </p:nvPr>
        </p:nvSpPr>
        <p:spPr>
          <a:xfrm>
            <a:off x="1523880" y="4267080"/>
            <a:ext cx="9143640" cy="1008000"/>
          </a:xfrm>
          <a:prstGeom prst="rect">
            <a:avLst/>
          </a:prstGeom>
        </p:spPr>
        <p:txBody>
          <a:bodyPr lIns="90000" rIns="90000" tIns="45000" bIns="45000">
            <a:normAutofit/>
          </a:bodyPr>
          <a:p>
            <a:pPr algn="ctr">
              <a:lnSpc>
                <a:spcPct val="90000"/>
              </a:lnSpc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Arial"/>
              </a:rPr>
              <a:t>KLIKNITE A NAPÍŠTE VÁŠ TEXT </a:t>
            </a:r>
            <a:r>
              <a:rPr b="0" lang="en-US" sz="1400" spc="-1" strike="noStrike">
                <a:solidFill>
                  <a:srgbClr val="ffffff"/>
                </a:solidFill>
                <a:latin typeface="Wingdings"/>
                <a:ea typeface="Arial"/>
              </a:rPr>
              <a:t></a:t>
            </a:r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4" name="CustomShape 3"/>
          <p:cNvSpPr/>
          <p:nvPr/>
        </p:nvSpPr>
        <p:spPr>
          <a:xfrm>
            <a:off x="4489920" y="6166440"/>
            <a:ext cx="321192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GB" sz="1000" spc="-1" strike="noStrike">
                <a:solidFill>
                  <a:srgbClr val="f8b132"/>
                </a:solidFill>
                <a:latin typeface="Arial"/>
                <a:ea typeface="Arial"/>
              </a:rPr>
              <a:t>Xolution.sk</a:t>
            </a:r>
            <a:endParaRPr b="0" lang="en-GB" sz="1000" spc="-1" strike="noStrike">
              <a:latin typeface="Arial"/>
            </a:endParaRPr>
          </a:p>
        </p:txBody>
      </p:sp>
      <p:pic>
        <p:nvPicPr>
          <p:cNvPr id="85" name="Picture 5" descr=""/>
          <p:cNvPicPr/>
          <p:nvPr/>
        </p:nvPicPr>
        <p:blipFill>
          <a:blip r:embed="rId2"/>
          <a:stretch/>
        </p:blipFill>
        <p:spPr>
          <a:xfrm>
            <a:off x="2857680" y="1413360"/>
            <a:ext cx="6461280" cy="2441160"/>
          </a:xfrm>
          <a:prstGeom prst="rect">
            <a:avLst/>
          </a:prstGeom>
          <a:ln>
            <a:noFill/>
          </a:ln>
        </p:spPr>
      </p:pic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1523880" y="2157120"/>
            <a:ext cx="9143640" cy="1221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ctr">
              <a:lnSpc>
                <a:spcPct val="90000"/>
              </a:lnSpc>
            </a:pPr>
            <a:r>
              <a:rPr b="0" lang="en-US" sz="4800" spc="-1" strike="noStrike">
                <a:solidFill>
                  <a:srgbClr val="ffffff"/>
                </a:solidFill>
                <a:latin typeface="Arial"/>
                <a:ea typeface="Arial"/>
              </a:rPr>
              <a:t>Async and Parallel programming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4" name="CustomShape 2"/>
          <p:cNvSpPr/>
          <p:nvPr/>
        </p:nvSpPr>
        <p:spPr>
          <a:xfrm>
            <a:off x="4412160" y="5298480"/>
            <a:ext cx="336780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GB" sz="2400" spc="-1" strike="noStrike">
                <a:solidFill>
                  <a:srgbClr val="ffc000"/>
                </a:solidFill>
                <a:latin typeface="Calibri"/>
              </a:rPr>
              <a:t>Ing. Tomáš Andrek</a:t>
            </a:r>
            <a:endParaRPr b="0" lang="en-GB" sz="24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838080" y="1941840"/>
            <a:ext cx="11239200" cy="4789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/>
          </a:bodyPr>
          <a:p>
            <a:pPr marL="457200" indent="-45684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-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Slúži na správu verzií súborov v repozitári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457200" indent="-45684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-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Zaznamenáva každú zmenu v súbore (tracking)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457200" indent="-45684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-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Pomaha pri práci v tíme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457200" indent="-45684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-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Sprehľadňuje prácu na zdrojovom kóde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457200" indent="-45684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-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Pomáha bezpečnosti, kedže slúži ako backup system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457200" indent="-45684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-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Umožnuje súčastne robiť viacero zmien (branching)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6" name="TextShape 2"/>
          <p:cNvSpPr txBox="1"/>
          <p:nvPr/>
        </p:nvSpPr>
        <p:spPr>
          <a:xfrm>
            <a:off x="838080" y="1400760"/>
            <a:ext cx="10515240" cy="380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90000"/>
              </a:lnSpc>
            </a:pPr>
            <a:r>
              <a:rPr b="1" lang="en-US" sz="3600" spc="-1" strike="noStrike">
                <a:solidFill>
                  <a:srgbClr val="5b467a"/>
                </a:solidFill>
                <a:latin typeface="Arial"/>
                <a:ea typeface="Arial"/>
              </a:rPr>
              <a:t>Verzionovací systém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27" name="Picture 3" descr=""/>
          <p:cNvPicPr/>
          <p:nvPr/>
        </p:nvPicPr>
        <p:blipFill>
          <a:blip r:embed="rId1"/>
          <a:stretch/>
        </p:blipFill>
        <p:spPr>
          <a:xfrm>
            <a:off x="9621720" y="329040"/>
            <a:ext cx="2142720" cy="2142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1523880" y="4267080"/>
            <a:ext cx="9143640" cy="1008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/>
          </a:bodyPr>
          <a:p>
            <a:pPr algn="ctr">
              <a:lnSpc>
                <a:spcPct val="90000"/>
              </a:lnSpc>
            </a:pP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Arial"/>
              </a:rPr>
              <a:t>Ďakujem! 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3890</TotalTime>
  <Application>LibreOffice/6.0.7.3$Linux_X86_64 LibreOffice_project/00m0$Build-3</Application>
  <Words>160</Words>
  <Paragraphs>43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2016-05-06T15:18:29Z</dcterms:created>
  <dc:creator>Petra Kosťovová</dc:creator>
  <dc:description/>
  <dc:language>en-GB</dc:language>
  <cp:lastModifiedBy/>
  <cp:lastPrinted>2016-10-26T07:47:08Z</cp:lastPrinted>
  <dcterms:modified xsi:type="dcterms:W3CDTF">2020-04-24T18:11:48Z</dcterms:modified>
  <cp:revision>132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9</vt:i4>
  </property>
</Properties>
</file>