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8"/>
    <p:restoredTop sz="94696"/>
  </p:normalViewPr>
  <p:slideViewPr>
    <p:cSldViewPr snapToGrid="0">
      <p:cViewPr varScale="1">
        <p:scale>
          <a:sx n="193" d="100"/>
          <a:sy n="193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8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7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5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74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6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1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7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616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3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7667-BD37-4F73-84AF-67D1F733DDDD}" type="datetimeFigureOut">
              <a:rPr lang="sk-SK" smtClean="0"/>
              <a:t>10.10.19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5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04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bodov</a:t>
            </a:r>
            <a:r>
              <a:rPr lang="en-US" dirty="0"/>
              <a:t> 5</a:t>
            </a:r>
          </a:p>
          <a:p>
            <a:r>
              <a:rPr lang="en-US" dirty="0" err="1"/>
              <a:t>bonusove</a:t>
            </a:r>
            <a:r>
              <a:rPr lang="en-US" dirty="0"/>
              <a:t> body: + 5 </a:t>
            </a:r>
            <a:r>
              <a:rPr lang="en-US" dirty="0" err="1"/>
              <a:t>podmienka</a:t>
            </a:r>
            <a:r>
              <a:rPr lang="en-US" dirty="0"/>
              <a:t> je mat </a:t>
            </a:r>
            <a:r>
              <a:rPr lang="en-US" dirty="0" err="1"/>
              <a:t>tych</a:t>
            </a:r>
            <a:r>
              <a:rPr lang="en-US" dirty="0"/>
              <a:t> 5 </a:t>
            </a:r>
            <a:r>
              <a:rPr lang="en-US" dirty="0" err="1"/>
              <a:t>prvych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835-E1DB-8145-88A5-DB59EFE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08284-C8CE-B847-9726-F872EDF6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1235"/>
            <a:ext cx="5181600" cy="4745728"/>
          </a:xfrm>
        </p:spPr>
        <p:txBody>
          <a:bodyPr/>
          <a:lstStyle/>
          <a:p>
            <a:r>
              <a:rPr lang="sk-SK" b="1" dirty="0"/>
              <a:t>Standard</a:t>
            </a:r>
            <a:r>
              <a:rPr lang="sk-SK" dirty="0"/>
              <a:t> 5b</a:t>
            </a:r>
          </a:p>
          <a:p>
            <a:pPr lvl="1"/>
            <a:r>
              <a:rPr lang="sk-SK" dirty="0" err="1"/>
              <a:t>Kazdy</a:t>
            </a:r>
            <a:r>
              <a:rPr lang="sk-SK" dirty="0"/>
              <a:t> </a:t>
            </a:r>
            <a:r>
              <a:rPr lang="sk-SK" dirty="0" err="1"/>
              <a:t>cerveny</a:t>
            </a:r>
            <a:r>
              <a:rPr lang="sk-SK" dirty="0"/>
              <a:t> je 0.5 dole</a:t>
            </a:r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install</a:t>
            </a:r>
            <a:r>
              <a:rPr lang="sk-SK" dirty="0"/>
              <a:t>; </a:t>
            </a:r>
            <a:r>
              <a:rPr lang="sk-SK" dirty="0" err="1"/>
              <a:t>npm</a:t>
            </a:r>
            <a:r>
              <a:rPr lang="sk-SK" dirty="0"/>
              <a:t> test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05B60-0CCE-254F-8773-BA9213B4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729" y="1431235"/>
            <a:ext cx="6281531" cy="4745728"/>
          </a:xfrm>
        </p:spPr>
        <p:txBody>
          <a:bodyPr/>
          <a:lstStyle/>
          <a:p>
            <a:r>
              <a:rPr lang="sk-SK" b="1" dirty="0"/>
              <a:t>Bonus</a:t>
            </a:r>
            <a:r>
              <a:rPr lang="sk-SK" dirty="0"/>
              <a:t> 7b</a:t>
            </a:r>
          </a:p>
          <a:p>
            <a:pPr lvl="1"/>
            <a:r>
              <a:rPr lang="sk-SK" dirty="0" err="1"/>
              <a:t>Kazdy</a:t>
            </a:r>
            <a:r>
              <a:rPr lang="sk-SK" dirty="0"/>
              <a:t> zelena skupinka testov (</a:t>
            </a:r>
            <a:r>
              <a:rPr lang="sk-SK" dirty="0" err="1"/>
              <a:t>describe</a:t>
            </a:r>
            <a:r>
              <a:rPr lang="sk-SK" dirty="0"/>
              <a:t>) =1b</a:t>
            </a:r>
          </a:p>
          <a:p>
            <a:r>
              <a:rPr lang="sk-SK" dirty="0" err="1"/>
              <a:t>npx</a:t>
            </a:r>
            <a:r>
              <a:rPr lang="sk-SK" dirty="0"/>
              <a:t> </a:t>
            </a:r>
            <a:r>
              <a:rPr lang="sk-SK" dirty="0" err="1"/>
              <a:t>mocha</a:t>
            </a:r>
            <a:r>
              <a:rPr lang="sk-SK" dirty="0"/>
              <a:t> test/</a:t>
            </a:r>
            <a:r>
              <a:rPr lang="sk-SK" dirty="0" err="1"/>
              <a:t>introspect.spec.js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F7959-F013-754C-8777-2F5E9504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905"/>
            <a:ext cx="3639902" cy="1666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EDF1B-6774-144F-B22A-02E77BD3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29" y="2845905"/>
            <a:ext cx="3917218" cy="36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2" y="160258"/>
            <a:ext cx="4432443" cy="1325563"/>
          </a:xfrm>
        </p:spPr>
        <p:txBody>
          <a:bodyPr>
            <a:normAutofit/>
          </a:bodyPr>
          <a:lstStyle/>
          <a:p>
            <a:r>
              <a:rPr lang="en-US" dirty="0"/>
              <a:t>Bonus hints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274C6-031B-944F-9EA4-00E4AF22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342739"/>
            <a:ext cx="439733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Pouzivajte</a:t>
            </a:r>
            <a:r>
              <a:rPr lang="en-GB" dirty="0"/>
              <a:t> </a:t>
            </a:r>
            <a:r>
              <a:rPr lang="en-GB" dirty="0" err="1"/>
              <a:t>tabulku</a:t>
            </a:r>
            <a:r>
              <a:rPr lang="en-GB" dirty="0"/>
              <a:t> z </a:t>
            </a:r>
            <a:r>
              <a:rPr lang="en-GB" dirty="0" err="1"/>
              <a:t>prednasok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9394E-1D3E-7042-BC48-CB9786EF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03" y="158180"/>
            <a:ext cx="6997700" cy="643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483F3-5E41-8544-8CE1-F2941F56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2" y="2227962"/>
            <a:ext cx="4191856" cy="24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cvicenie 04</vt:lpstr>
      <vt:lpstr>Zadania</vt:lpstr>
      <vt:lpstr>Bonus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04</dc:title>
  <dc:creator>Marko Martin</dc:creator>
  <cp:lastModifiedBy>Marcus</cp:lastModifiedBy>
  <cp:revision>115</cp:revision>
  <dcterms:created xsi:type="dcterms:W3CDTF">2018-10-01T19:41:09Z</dcterms:created>
  <dcterms:modified xsi:type="dcterms:W3CDTF">2019-10-10T13:44:24Z</dcterms:modified>
</cp:coreProperties>
</file>