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2" r:id="rId2"/>
    <p:sldId id="263" r:id="rId3"/>
    <p:sldId id="264" r:id="rId4"/>
    <p:sldId id="265" r:id="rId5"/>
    <p:sldId id="258" r:id="rId6"/>
    <p:sldId id="270" r:id="rId7"/>
    <p:sldId id="266" r:id="rId8"/>
    <p:sldId id="268" r:id="rId9"/>
    <p:sldId id="269" r:id="rId10"/>
    <p:sldId id="259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9FEDB23-AE1E-4503-BF08-FE1ACFE6C57F}">
          <p14:sldIdLst>
            <p14:sldId id="262"/>
            <p14:sldId id="263"/>
            <p14:sldId id="264"/>
            <p14:sldId id="265"/>
            <p14:sldId id="258"/>
          </p14:sldIdLst>
        </p14:section>
        <p14:section name="阶段2" id="{A5A9A7CD-32C9-4955-B8EF-6EE34286FD85}">
          <p14:sldIdLst>
            <p14:sldId id="270"/>
            <p14:sldId id="266"/>
            <p14:sldId id="268"/>
            <p14:sldId id="269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05:59:44.49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616 1 24575,'-1'37'0,"-2"1"0,-2-1 0,-2 0 0,-1 0 0,-22 62 0,-86 168 0,97-226 0,-256 485 196,134-266-1757,130-239-5265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05:59:44.9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2180 1 24575,'-5'10'0,"-132"230"0,70-115 0,-623 1029-3583,164-288 1233,156-218 1191,65-111 1455,256-452 374,18-27-2735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05:59:45.3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3779 0 24575,'-11'41'0,"-2"0"0,-2-1 0,-27 53 0,-77 110 0,-5-15-335,-36 47-1005,-34 43 508,-405 555-3217,-390 565 2502,274-313 770,84-127 60,510-782 2935,82-120-158,33-48-4932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05:59:45.9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1772 0 24575,'0'0'0,"1"1"0,0-1 0,-1 0 0,1 1 0,0-1 0,-1 0 0,1 1 0,0-1 0,-1 1 0,1-1 0,-1 1 0,1-1 0,-1 1 0,1 0 0,-1-1 0,0 1 0,1 0 0,-1-1 0,0 1 0,1 0 0,-1-1 0,0 1 0,0 0 0,0-1 0,1 1 0,-1 0 0,0 0 0,0-1 0,0 2 0,1 28 0,0-24 0,-2 35 0,-1 1 0,-3-1 0,-13 60 0,2-35 0,-37 92 0,-110 201-466,-22-4-411,178-342 847,-931 1554-758,644-1146 685,266-379 796,20-29-300,0-1 0,0-1-1,-20 21 1,16-23-1758,0-3-5461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05:59:46.4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973 1 24575,'-93'198'0,"43"-86"0,-302 661-132,227-497-513,-111 224 628,139-334-1216,77-137-4931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3T05:59:47.46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3705 0 24575,'0'12'0,"-2"1"0,1-1 0,-2 0 0,-4 17 0,1-7 0,-32 110-323,-77 181-1,-86 115-877,22-100-291,-14-9 1,-337 428 0,160-297-1179,-1200 1242-1276,1334-1456 3844,80-83 888,59-59 3277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B77F6-A95C-02BD-C874-BBED36C18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51F531-1EB1-DD8C-5A83-EA2BED76EF13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6"/>
          <a:ext cx="81279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609129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629029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65860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6209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1600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95960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57943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40277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04374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2005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36594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56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3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7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46949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C55E231-831E-AA08-4690-FDA864D0BC46}"/>
              </a:ext>
            </a:extLst>
          </p:cNvPr>
          <p:cNvCxnSpPr>
            <a:cxnSpLocks/>
          </p:cNvCxnSpPr>
          <p:nvPr/>
        </p:nvCxnSpPr>
        <p:spPr>
          <a:xfrm>
            <a:off x="2031015" y="734530"/>
            <a:ext cx="8128981" cy="40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712CEB9C-E8A8-5C35-15A8-692039E0970B}"/>
                  </a:ext>
                </a:extLst>
              </p14:cNvPr>
              <p14:cNvContentPartPr/>
              <p14:nvPr/>
            </p14:nvContentPartPr>
            <p14:xfrm>
              <a:off x="4553772" y="1355004"/>
              <a:ext cx="222120" cy="50436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712CEB9C-E8A8-5C35-15A8-692039E097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9452" y="1350684"/>
                <a:ext cx="230760" cy="51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95A4B925-4D69-45CE-A760-6601F08CFA89}"/>
              </a:ext>
            </a:extLst>
          </p:cNvPr>
          <p:cNvGrpSpPr/>
          <p:nvPr/>
        </p:nvGrpSpPr>
        <p:grpSpPr>
          <a:xfrm>
            <a:off x="6142092" y="1315404"/>
            <a:ext cx="4000680" cy="3081600"/>
            <a:chOff x="6142092" y="1315404"/>
            <a:chExt cx="4000680" cy="30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442BBC5E-8F67-AA0B-3DF8-6096B787F36F}"/>
                    </a:ext>
                  </a:extLst>
                </p14:cNvPr>
                <p14:cNvContentPartPr/>
                <p14:nvPr/>
              </p14:nvContentPartPr>
              <p14:xfrm>
                <a:off x="6142092" y="1315404"/>
                <a:ext cx="785160" cy="13406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442BBC5E-8F67-AA0B-3DF8-6096B787F36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37772" y="1311084"/>
                  <a:ext cx="793800" cy="13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DCA6EDF2-864E-7CBB-DB10-9A9ACCC63EBD}"/>
                    </a:ext>
                  </a:extLst>
                </p14:cNvPr>
                <p14:cNvContentPartPr/>
                <p14:nvPr/>
              </p14:nvContentPartPr>
              <p14:xfrm>
                <a:off x="8553012" y="1545804"/>
                <a:ext cx="1360440" cy="202824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DCA6EDF2-864E-7CBB-DB10-9A9ACCC63E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48692" y="1541484"/>
                  <a:ext cx="1369080" cy="20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F6CDBDDB-EECB-C1E4-C79B-1721729AB4E2}"/>
                    </a:ext>
                  </a:extLst>
                </p14:cNvPr>
                <p14:cNvContentPartPr/>
                <p14:nvPr/>
              </p14:nvContentPartPr>
              <p14:xfrm>
                <a:off x="9499452" y="2572164"/>
                <a:ext cx="643320" cy="12038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F6CDBDDB-EECB-C1E4-C79B-1721729AB4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95132" y="2567844"/>
                  <a:ext cx="651960" cy="12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A3CFABDD-DE94-8354-EE5C-E7DF053CDBF2}"/>
                    </a:ext>
                  </a:extLst>
                </p14:cNvPr>
                <p14:cNvContentPartPr/>
                <p14:nvPr/>
              </p14:nvContentPartPr>
              <p14:xfrm>
                <a:off x="9760812" y="3657204"/>
                <a:ext cx="350640" cy="73980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A3CFABDD-DE94-8354-EE5C-E7DF053CDB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56492" y="3652884"/>
                  <a:ext cx="35928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22E0F21E-1319-DF94-ACEB-4E9E3ED6242A}"/>
                    </a:ext>
                  </a:extLst>
                </p14:cNvPr>
                <p14:cNvContentPartPr/>
                <p14:nvPr/>
              </p14:nvContentPartPr>
              <p14:xfrm>
                <a:off x="7244412" y="1670724"/>
                <a:ext cx="1333800" cy="179748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22E0F21E-1319-DF94-ACEB-4E9E3ED624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240092" y="1666404"/>
                  <a:ext cx="1342440" cy="1806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4931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8461C-278C-C7EE-053D-4F6B14BF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585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4E0EE-35D8-B673-BD45-63D81977D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856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0588-D995-897A-1D5C-603913D6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21497C-4F06-DD35-ADBF-F29BCADA0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34426"/>
              </p:ext>
            </p:extLst>
          </p:nvPr>
        </p:nvGraphicFramePr>
        <p:xfrm>
          <a:off x="367661" y="673617"/>
          <a:ext cx="81279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609129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629029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65860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6209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1600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95960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57943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40277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04374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2005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36594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56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3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7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4694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588FD9C-AA99-F82E-E054-CF724B7C37EB}"/>
              </a:ext>
            </a:extLst>
          </p:cNvPr>
          <p:cNvSpPr txBox="1"/>
          <p:nvPr/>
        </p:nvSpPr>
        <p:spPr>
          <a:xfrm>
            <a:off x="8703246" y="797652"/>
            <a:ext cx="34887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[a][b]</a:t>
            </a:r>
          </a:p>
          <a:p>
            <a:endParaRPr lang="en-US" altLang="zh-CN" dirty="0"/>
          </a:p>
          <a:p>
            <a:r>
              <a:rPr lang="en-US" altLang="zh-CN" dirty="0"/>
              <a:t> (a-x+10)%10</a:t>
            </a:r>
          </a:p>
          <a:p>
            <a:endParaRPr lang="en-US" altLang="zh-CN" dirty="0"/>
          </a:p>
          <a:p>
            <a:r>
              <a:rPr lang="zh-CN" altLang="en-US" dirty="0"/>
              <a:t>假设</a:t>
            </a:r>
            <a:endParaRPr lang="en-US" altLang="zh-CN" dirty="0"/>
          </a:p>
          <a:p>
            <a:r>
              <a:rPr lang="en-US" altLang="zh-CN" dirty="0"/>
              <a:t>A=3</a:t>
            </a:r>
          </a:p>
          <a:p>
            <a:r>
              <a:rPr lang="en-US" altLang="zh-CN" dirty="0"/>
              <a:t>X=6;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frontI</a:t>
            </a:r>
            <a:r>
              <a:rPr lang="en-US" altLang="zh-CN" dirty="0"/>
              <a:t>=(i-x+10)%10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frontj</a:t>
            </a:r>
            <a:r>
              <a:rPr lang="en-US" altLang="zh-CN" dirty="0"/>
              <a:t>=(j-x+10)%10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newdp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oldDp</a:t>
            </a:r>
            <a:r>
              <a:rPr lang="en-US" altLang="zh-CN" dirty="0"/>
              <a:t>[</a:t>
            </a:r>
            <a:r>
              <a:rPr lang="en-US" altLang="zh-CN" dirty="0" err="1"/>
              <a:t>frontI</a:t>
            </a:r>
            <a:r>
              <a:rPr lang="en-US" altLang="zh-CN" dirty="0"/>
              <a:t>][j]+</a:t>
            </a:r>
            <a:r>
              <a:rPr lang="en-US" altLang="zh-CN" dirty="0" err="1"/>
              <a:t>oldDp</a:t>
            </a:r>
            <a:r>
              <a:rPr lang="en-US" altLang="zh-CN" dirty="0"/>
              <a:t>[</a:t>
            </a:r>
            <a:r>
              <a:rPr lang="en-US" altLang="zh-CN" dirty="0" err="1"/>
              <a:t>frontJ</a:t>
            </a:r>
            <a:r>
              <a:rPr lang="en-US" altLang="zh-CN" dirty="0"/>
              <a:t>][1]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90D1F6-DF1D-7AB3-4B00-07FB5E2DEF22}"/>
              </a:ext>
            </a:extLst>
          </p:cNvPr>
          <p:cNvSpPr txBox="1"/>
          <p:nvPr/>
        </p:nvSpPr>
        <p:spPr>
          <a:xfrm>
            <a:off x="1894584" y="190774"/>
            <a:ext cx="36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30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34505-C788-ADC6-FF2D-DA03A157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38AA2AC-5091-3BAE-951A-23790FF35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652026"/>
              </p:ext>
            </p:extLst>
          </p:nvPr>
        </p:nvGraphicFramePr>
        <p:xfrm>
          <a:off x="367661" y="673617"/>
          <a:ext cx="81279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609129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629029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65860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6209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1600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95960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57943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40277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04374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2005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36594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56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3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7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4694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C439807-BBC9-9639-795E-390913E20443}"/>
              </a:ext>
            </a:extLst>
          </p:cNvPr>
          <p:cNvSpPr txBox="1"/>
          <p:nvPr/>
        </p:nvSpPr>
        <p:spPr>
          <a:xfrm>
            <a:off x="8836869" y="763335"/>
            <a:ext cx="34887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[a][b]</a:t>
            </a:r>
          </a:p>
          <a:p>
            <a:endParaRPr lang="en-US" altLang="zh-CN" dirty="0"/>
          </a:p>
          <a:p>
            <a:r>
              <a:rPr lang="en-US" altLang="zh-CN" dirty="0"/>
              <a:t> (a-x+10)%10</a:t>
            </a:r>
          </a:p>
          <a:p>
            <a:endParaRPr lang="en-US" altLang="zh-CN" dirty="0"/>
          </a:p>
          <a:p>
            <a:r>
              <a:rPr lang="zh-CN" altLang="en-US" dirty="0"/>
              <a:t>假设</a:t>
            </a:r>
            <a:endParaRPr lang="en-US" altLang="zh-CN" dirty="0"/>
          </a:p>
          <a:p>
            <a:r>
              <a:rPr lang="en-US" altLang="zh-CN" dirty="0"/>
              <a:t>A=3</a:t>
            </a:r>
          </a:p>
          <a:p>
            <a:r>
              <a:rPr lang="en-US" altLang="zh-CN" dirty="0"/>
              <a:t>X=6;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frontI</a:t>
            </a:r>
            <a:r>
              <a:rPr lang="en-US" altLang="zh-CN" dirty="0"/>
              <a:t>=(i-x+10)%10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frontj</a:t>
            </a:r>
            <a:r>
              <a:rPr lang="en-US" altLang="zh-CN" dirty="0"/>
              <a:t>=(j-x+10)%10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newdp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oldDp</a:t>
            </a:r>
            <a:r>
              <a:rPr lang="en-US" altLang="zh-CN" dirty="0"/>
              <a:t>[</a:t>
            </a:r>
            <a:r>
              <a:rPr lang="en-US" altLang="zh-CN" dirty="0" err="1"/>
              <a:t>frontI</a:t>
            </a:r>
            <a:r>
              <a:rPr lang="en-US" altLang="zh-CN" dirty="0"/>
              <a:t>][j]+</a:t>
            </a:r>
            <a:r>
              <a:rPr lang="en-US" altLang="zh-CN" dirty="0" err="1"/>
              <a:t>oldDp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frontJ</a:t>
            </a:r>
            <a:r>
              <a:rPr lang="en-US" altLang="zh-CN" dirty="0"/>
              <a:t>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75DF51-1C58-AAB6-0AB2-54F9B9FA8AD1}"/>
              </a:ext>
            </a:extLst>
          </p:cNvPr>
          <p:cNvSpPr txBox="1"/>
          <p:nvPr/>
        </p:nvSpPr>
        <p:spPr>
          <a:xfrm>
            <a:off x="1894584" y="190774"/>
            <a:ext cx="36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B29E4D-DAF3-3C48-E073-144E21C08C65}"/>
              </a:ext>
            </a:extLst>
          </p:cNvPr>
          <p:cNvSpPr txBox="1"/>
          <p:nvPr/>
        </p:nvSpPr>
        <p:spPr>
          <a:xfrm>
            <a:off x="9144000" y="4598314"/>
            <a:ext cx="2480063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这里的 </a:t>
            </a:r>
            <a:r>
              <a:rPr lang="en-US" altLang="zh-CN" dirty="0"/>
              <a:t>1 1 </a:t>
            </a:r>
            <a:r>
              <a:rPr lang="zh-CN" altLang="en-US" dirty="0"/>
              <a:t>为什么是有两种可能性呢，有这个重复性的问题啊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563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92702-AA74-B841-5747-E6D92DB5D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BC5AC30-873D-B6E2-F92C-01C6634D85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485636"/>
              </p:ext>
            </p:extLst>
          </p:nvPr>
        </p:nvGraphicFramePr>
        <p:xfrm>
          <a:off x="367661" y="673617"/>
          <a:ext cx="81279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609129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629029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65860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6209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1600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95960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57943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40277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04374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2005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36594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56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3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7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4694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8680317-C56D-3351-2A28-1688BDEC6944}"/>
              </a:ext>
            </a:extLst>
          </p:cNvPr>
          <p:cNvSpPr txBox="1"/>
          <p:nvPr/>
        </p:nvSpPr>
        <p:spPr>
          <a:xfrm>
            <a:off x="8836869" y="763335"/>
            <a:ext cx="34887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dp</a:t>
            </a:r>
            <a:r>
              <a:rPr lang="en-US" altLang="zh-CN" dirty="0"/>
              <a:t>[a][b]</a:t>
            </a:r>
          </a:p>
          <a:p>
            <a:endParaRPr lang="en-US" altLang="zh-CN" dirty="0"/>
          </a:p>
          <a:p>
            <a:r>
              <a:rPr lang="en-US" altLang="zh-CN" dirty="0"/>
              <a:t> (a-x+10)%10</a:t>
            </a:r>
          </a:p>
          <a:p>
            <a:endParaRPr lang="en-US" altLang="zh-CN" dirty="0"/>
          </a:p>
          <a:p>
            <a:r>
              <a:rPr lang="zh-CN" altLang="en-US" dirty="0"/>
              <a:t>假设</a:t>
            </a:r>
            <a:endParaRPr lang="en-US" altLang="zh-CN" dirty="0"/>
          </a:p>
          <a:p>
            <a:r>
              <a:rPr lang="en-US" altLang="zh-CN" dirty="0"/>
              <a:t>A=3</a:t>
            </a:r>
          </a:p>
          <a:p>
            <a:r>
              <a:rPr lang="en-US" altLang="zh-CN" dirty="0"/>
              <a:t>X=6;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frontI</a:t>
            </a:r>
            <a:r>
              <a:rPr lang="en-US" altLang="zh-CN" dirty="0"/>
              <a:t>=(i-x+10)%10</a:t>
            </a:r>
          </a:p>
          <a:p>
            <a:r>
              <a:rPr lang="en-US" altLang="zh-CN" dirty="0"/>
              <a:t>Int </a:t>
            </a:r>
            <a:r>
              <a:rPr lang="en-US" altLang="zh-CN" dirty="0" err="1"/>
              <a:t>frontj</a:t>
            </a:r>
            <a:r>
              <a:rPr lang="en-US" altLang="zh-CN" dirty="0"/>
              <a:t>=(j-x+10)%10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newdp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][j]=</a:t>
            </a:r>
            <a:r>
              <a:rPr lang="en-US" altLang="zh-CN" dirty="0" err="1"/>
              <a:t>oldDp</a:t>
            </a:r>
            <a:r>
              <a:rPr lang="en-US" altLang="zh-CN" dirty="0"/>
              <a:t>[</a:t>
            </a:r>
            <a:r>
              <a:rPr lang="en-US" altLang="zh-CN" dirty="0" err="1"/>
              <a:t>frontI</a:t>
            </a:r>
            <a:r>
              <a:rPr lang="en-US" altLang="zh-CN" dirty="0"/>
              <a:t>][j]+</a:t>
            </a:r>
            <a:r>
              <a:rPr lang="en-US" altLang="zh-CN" dirty="0" err="1"/>
              <a:t>oldDp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][</a:t>
            </a:r>
            <a:r>
              <a:rPr lang="en-US" altLang="zh-CN" dirty="0" err="1"/>
              <a:t>frontJ</a:t>
            </a:r>
            <a:r>
              <a:rPr lang="en-US" altLang="zh-CN" dirty="0"/>
              <a:t>]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0D2C38-E8BB-3DE4-006F-2D04F09F98D2}"/>
              </a:ext>
            </a:extLst>
          </p:cNvPr>
          <p:cNvSpPr txBox="1"/>
          <p:nvPr/>
        </p:nvSpPr>
        <p:spPr>
          <a:xfrm>
            <a:off x="1894584" y="190774"/>
            <a:ext cx="36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1   1  1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F96A89-2A7C-129A-3E15-DDDB0297A8A3}"/>
              </a:ext>
            </a:extLst>
          </p:cNvPr>
          <p:cNvSpPr txBox="1"/>
          <p:nvPr/>
        </p:nvSpPr>
        <p:spPr>
          <a:xfrm>
            <a:off x="9144000" y="4598314"/>
            <a:ext cx="2480063" cy="923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问题</a:t>
            </a:r>
            <a:endParaRPr lang="en-US" altLang="zh-CN" dirty="0"/>
          </a:p>
          <a:p>
            <a:r>
              <a:rPr lang="zh-CN" altLang="en-US" dirty="0"/>
              <a:t>这里的 </a:t>
            </a:r>
            <a:r>
              <a:rPr lang="en-US" altLang="zh-CN" dirty="0"/>
              <a:t>1 1 </a:t>
            </a:r>
            <a:r>
              <a:rPr lang="zh-CN" altLang="en-US" dirty="0"/>
              <a:t>为什么是有两种可能性呢，有这个重复性的问题啊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391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F059D-E584-86C2-73ED-FF807A6BD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756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CBBA9-E724-12E9-9093-60F064262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55DB60-18E5-1B60-C427-5DE2F430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795102"/>
              </p:ext>
            </p:extLst>
          </p:nvPr>
        </p:nvGraphicFramePr>
        <p:xfrm>
          <a:off x="722895" y="1055166"/>
          <a:ext cx="81279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609129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629029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65860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6209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1600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95960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57943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40277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04374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2005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36594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56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3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7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46949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EA672B1-E73A-F6CD-C036-3436866E0EEC}"/>
              </a:ext>
            </a:extLst>
          </p:cNvPr>
          <p:cNvCxnSpPr>
            <a:cxnSpLocks/>
          </p:cNvCxnSpPr>
          <p:nvPr/>
        </p:nvCxnSpPr>
        <p:spPr>
          <a:xfrm>
            <a:off x="721910" y="1070030"/>
            <a:ext cx="8128981" cy="40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64F96257-8392-7EC1-4803-B887A3A6F72E}"/>
              </a:ext>
            </a:extLst>
          </p:cNvPr>
          <p:cNvSpPr txBox="1"/>
          <p:nvPr/>
        </p:nvSpPr>
        <p:spPr>
          <a:xfrm>
            <a:off x="3710227" y="154342"/>
            <a:ext cx="36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48B5F5-65FC-EC0A-CDF3-A7008107C39C}"/>
              </a:ext>
            </a:extLst>
          </p:cNvPr>
          <p:cNvSpPr txBox="1"/>
          <p:nvPr/>
        </p:nvSpPr>
        <p:spPr>
          <a:xfrm>
            <a:off x="9617646" y="572322"/>
            <a:ext cx="2276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 </a:t>
            </a:r>
            <a:r>
              <a:rPr lang="en-US" altLang="zh-CN" dirty="0"/>
              <a:t>10 </a:t>
            </a:r>
            <a:r>
              <a:rPr lang="zh-CN" altLang="en-US" dirty="0"/>
              <a:t>设置为 空，与</a:t>
            </a:r>
            <a:r>
              <a:rPr lang="en-US" altLang="zh-CN" dirty="0"/>
              <a:t>0</a:t>
            </a:r>
            <a:r>
              <a:rPr lang="zh-CN" altLang="en-US" dirty="0"/>
              <a:t>进行一个区分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刚开始空空为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1909043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5B8AC-87F6-C9C0-7344-58CE18251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D9CA51-7EB0-1D4E-FB66-C0F05FACD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97658"/>
              </p:ext>
            </p:extLst>
          </p:nvPr>
        </p:nvGraphicFramePr>
        <p:xfrm>
          <a:off x="722895" y="1055166"/>
          <a:ext cx="81279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609129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629029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65860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6209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1600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95960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57943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40277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04374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2005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36594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56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3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7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46949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2547E7-2EFC-7934-048A-F19EC52340AC}"/>
              </a:ext>
            </a:extLst>
          </p:cNvPr>
          <p:cNvCxnSpPr>
            <a:cxnSpLocks/>
          </p:cNvCxnSpPr>
          <p:nvPr/>
        </p:nvCxnSpPr>
        <p:spPr>
          <a:xfrm>
            <a:off x="721910" y="1070030"/>
            <a:ext cx="8128981" cy="40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B7CB791-02B7-4263-0835-78FD34787D4B}"/>
              </a:ext>
            </a:extLst>
          </p:cNvPr>
          <p:cNvSpPr txBox="1"/>
          <p:nvPr/>
        </p:nvSpPr>
        <p:spPr>
          <a:xfrm>
            <a:off x="3710227" y="154342"/>
            <a:ext cx="36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F17106-E7C4-0A09-BD75-0C5BBEF38832}"/>
              </a:ext>
            </a:extLst>
          </p:cNvPr>
          <p:cNvSpPr txBox="1"/>
          <p:nvPr/>
        </p:nvSpPr>
        <p:spPr>
          <a:xfrm>
            <a:off x="9617646" y="572322"/>
            <a:ext cx="227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只有第一次才能利用空空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705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AD46C-DCF5-9EFF-9767-FBFC21A50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4BE574-5469-E32E-1A8F-34175CA53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40097"/>
              </p:ext>
            </p:extLst>
          </p:nvPr>
        </p:nvGraphicFramePr>
        <p:xfrm>
          <a:off x="722895" y="1055166"/>
          <a:ext cx="81279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609129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629029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65860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6209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1600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95960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57943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40277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04374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2005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36594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56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3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7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46949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690683C-A172-11B3-3452-26F5D65454C2}"/>
              </a:ext>
            </a:extLst>
          </p:cNvPr>
          <p:cNvCxnSpPr>
            <a:cxnSpLocks/>
          </p:cNvCxnSpPr>
          <p:nvPr/>
        </p:nvCxnSpPr>
        <p:spPr>
          <a:xfrm>
            <a:off x="721910" y="1070030"/>
            <a:ext cx="8128981" cy="40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0ADB056-B045-FAEC-4B43-BAB7E7B49A82}"/>
              </a:ext>
            </a:extLst>
          </p:cNvPr>
          <p:cNvSpPr txBox="1"/>
          <p:nvPr/>
        </p:nvSpPr>
        <p:spPr>
          <a:xfrm>
            <a:off x="3710227" y="154342"/>
            <a:ext cx="36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B06DD2-0E6F-39EF-5A51-3B57CBEDCABC}"/>
              </a:ext>
            </a:extLst>
          </p:cNvPr>
          <p:cNvSpPr txBox="1"/>
          <p:nvPr/>
        </p:nvSpPr>
        <p:spPr>
          <a:xfrm>
            <a:off x="9617646" y="572322"/>
            <a:ext cx="227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 </a:t>
            </a:r>
            <a:r>
              <a:rPr lang="en-US" altLang="zh-CN" dirty="0"/>
              <a:t>10 </a:t>
            </a:r>
            <a:r>
              <a:rPr lang="zh-CN" altLang="en-US" dirty="0"/>
              <a:t>设置为 空，与</a:t>
            </a:r>
            <a:r>
              <a:rPr lang="en-US" altLang="zh-CN" dirty="0"/>
              <a:t>0</a:t>
            </a:r>
            <a:r>
              <a:rPr lang="zh-CN" altLang="en-US" dirty="0"/>
              <a:t>进行一个区分</a:t>
            </a:r>
          </a:p>
        </p:txBody>
      </p:sp>
    </p:spTree>
    <p:extLst>
      <p:ext uri="{BB962C8B-B14F-4D97-AF65-F5344CB8AC3E}">
        <p14:creationId xmlns:p14="http://schemas.microsoft.com/office/powerpoint/2010/main" val="65880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F0730-8863-4341-DFFD-9B22482EC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B3184A-2D47-940F-FC3C-8981E840D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77276"/>
              </p:ext>
            </p:extLst>
          </p:nvPr>
        </p:nvGraphicFramePr>
        <p:xfrm>
          <a:off x="722895" y="1055166"/>
          <a:ext cx="812799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6091299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8629029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6586052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062096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6160026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959606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157943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6402776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4304374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4200545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37365949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05674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   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693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03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6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532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178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0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19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79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4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50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346949"/>
                  </a:ext>
                </a:extLst>
              </a:tr>
            </a:tbl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823587D-4CFA-9443-95A4-B419547B1344}"/>
              </a:ext>
            </a:extLst>
          </p:cNvPr>
          <p:cNvCxnSpPr>
            <a:cxnSpLocks/>
          </p:cNvCxnSpPr>
          <p:nvPr/>
        </p:nvCxnSpPr>
        <p:spPr>
          <a:xfrm>
            <a:off x="721910" y="1070030"/>
            <a:ext cx="8128981" cy="405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A6B1921-7371-559F-D1E6-AB82CFA3DBF2}"/>
              </a:ext>
            </a:extLst>
          </p:cNvPr>
          <p:cNvSpPr txBox="1"/>
          <p:nvPr/>
        </p:nvSpPr>
        <p:spPr>
          <a:xfrm>
            <a:off x="3710227" y="154342"/>
            <a:ext cx="3685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1  1  1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3E3048D-505D-D79A-A542-4E1CAFEDC53A}"/>
              </a:ext>
            </a:extLst>
          </p:cNvPr>
          <p:cNvSpPr txBox="1"/>
          <p:nvPr/>
        </p:nvSpPr>
        <p:spPr>
          <a:xfrm>
            <a:off x="9617646" y="572322"/>
            <a:ext cx="227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 </a:t>
            </a:r>
            <a:r>
              <a:rPr lang="en-US" altLang="zh-CN" dirty="0"/>
              <a:t>10 </a:t>
            </a:r>
            <a:r>
              <a:rPr lang="zh-CN" altLang="en-US" dirty="0"/>
              <a:t>设置为 空，与</a:t>
            </a:r>
            <a:r>
              <a:rPr lang="en-US" altLang="zh-CN" dirty="0"/>
              <a:t>0</a:t>
            </a:r>
            <a:r>
              <a:rPr lang="zh-CN" altLang="en-US" dirty="0"/>
              <a:t>进行一个区分</a:t>
            </a:r>
          </a:p>
        </p:txBody>
      </p:sp>
    </p:spTree>
    <p:extLst>
      <p:ext uri="{BB962C8B-B14F-4D97-AF65-F5344CB8AC3E}">
        <p14:creationId xmlns:p14="http://schemas.microsoft.com/office/powerpoint/2010/main" val="845297429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470</Words>
  <Application>Microsoft Office PowerPoint</Application>
  <PresentationFormat>宽屏</PresentationFormat>
  <Paragraphs>308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柏林 李</cp:lastModifiedBy>
  <cp:revision>3</cp:revision>
  <dcterms:created xsi:type="dcterms:W3CDTF">2023-08-09T12:44:55Z</dcterms:created>
  <dcterms:modified xsi:type="dcterms:W3CDTF">2024-11-27T01:30:31Z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