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ED9CC1-9498-A442-0C67-1EA44CAB9DBC}"/>
              </a:ext>
            </a:extLst>
          </p:cNvPr>
          <p:cNvSpPr txBox="1"/>
          <p:nvPr/>
        </p:nvSpPr>
        <p:spPr>
          <a:xfrm>
            <a:off x="7805853" y="0"/>
            <a:ext cx="411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	0    1   2</a:t>
            </a:r>
          </a:p>
          <a:p>
            <a:r>
              <a:rPr lang="en-US" altLang="zh-CN" dirty="0"/>
              <a:t>Boolean visited	0    0   0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29823D-7B74-DA6D-F93D-88CD32EA9D52}"/>
              </a:ext>
            </a:extLst>
          </p:cNvPr>
          <p:cNvSpPr/>
          <p:nvPr/>
        </p:nvSpPr>
        <p:spPr>
          <a:xfrm>
            <a:off x="1501697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993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2CE8E-298C-B0ED-89DA-B8E75E045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40D764-8F71-CC8C-A9ED-02AA67FA7D51}"/>
              </a:ext>
            </a:extLst>
          </p:cNvPr>
          <p:cNvSpPr txBox="1"/>
          <p:nvPr/>
        </p:nvSpPr>
        <p:spPr>
          <a:xfrm>
            <a:off x="7805853" y="0"/>
            <a:ext cx="411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	0    1   2</a:t>
            </a:r>
          </a:p>
          <a:p>
            <a:r>
              <a:rPr lang="en-US" altLang="zh-CN" dirty="0"/>
              <a:t>Boolean visited	1    0    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FACEF3-025D-DA53-0D75-DC1F62F6DCF1}"/>
              </a:ext>
            </a:extLst>
          </p:cNvPr>
          <p:cNvSpPr/>
          <p:nvPr/>
        </p:nvSpPr>
        <p:spPr>
          <a:xfrm>
            <a:off x="1732155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A192B2A-A771-014B-6118-2A3CD3BBB0BC}"/>
              </a:ext>
            </a:extLst>
          </p:cNvPr>
          <p:cNvSpPr/>
          <p:nvPr/>
        </p:nvSpPr>
        <p:spPr>
          <a:xfrm>
            <a:off x="67278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2E1082-BE93-CC3B-F9E3-857FA19BDDF9}"/>
              </a:ext>
            </a:extLst>
          </p:cNvPr>
          <p:cNvSpPr/>
          <p:nvPr/>
        </p:nvSpPr>
        <p:spPr>
          <a:xfrm>
            <a:off x="0" y="4839630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5E406F-3CB3-082C-E94D-D5A32A49284D}"/>
              </a:ext>
            </a:extLst>
          </p:cNvPr>
          <p:cNvSpPr/>
          <p:nvPr/>
        </p:nvSpPr>
        <p:spPr>
          <a:xfrm>
            <a:off x="3010828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336C73-8A04-2639-BFEC-6A1F2E6AE566}"/>
              </a:ext>
            </a:extLst>
          </p:cNvPr>
          <p:cNvSpPr/>
          <p:nvPr/>
        </p:nvSpPr>
        <p:spPr>
          <a:xfrm>
            <a:off x="3010828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714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08F8A-12BE-4308-5716-1E95397EC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93BEF67-1D60-10C7-31C7-33FED816954F}"/>
              </a:ext>
            </a:extLst>
          </p:cNvPr>
          <p:cNvSpPr txBox="1"/>
          <p:nvPr/>
        </p:nvSpPr>
        <p:spPr>
          <a:xfrm>
            <a:off x="7805853" y="0"/>
            <a:ext cx="411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	0    1   2</a:t>
            </a:r>
          </a:p>
          <a:p>
            <a:r>
              <a:rPr lang="en-US" altLang="zh-CN" dirty="0"/>
              <a:t>Boolean visited	1    0    0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1DA1E4-CE7A-2C18-849C-13524A60B45D}"/>
              </a:ext>
            </a:extLst>
          </p:cNvPr>
          <p:cNvSpPr/>
          <p:nvPr/>
        </p:nvSpPr>
        <p:spPr>
          <a:xfrm>
            <a:off x="1732155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3FCDE1A-5E52-2ACD-F457-741823C806AE}"/>
              </a:ext>
            </a:extLst>
          </p:cNvPr>
          <p:cNvSpPr/>
          <p:nvPr/>
        </p:nvSpPr>
        <p:spPr>
          <a:xfrm>
            <a:off x="67278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78624C2-49CE-0B88-8739-B2F47581E7D3}"/>
              </a:ext>
            </a:extLst>
          </p:cNvPr>
          <p:cNvSpPr/>
          <p:nvPr/>
        </p:nvSpPr>
        <p:spPr>
          <a:xfrm>
            <a:off x="0" y="4839630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DCC182-547D-BE5F-5461-21C8B319306E}"/>
              </a:ext>
            </a:extLst>
          </p:cNvPr>
          <p:cNvSpPr/>
          <p:nvPr/>
        </p:nvSpPr>
        <p:spPr>
          <a:xfrm>
            <a:off x="3010828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1B046B-FC44-50BB-BF13-D88D0A8AD8F8}"/>
              </a:ext>
            </a:extLst>
          </p:cNvPr>
          <p:cNvSpPr/>
          <p:nvPr/>
        </p:nvSpPr>
        <p:spPr>
          <a:xfrm>
            <a:off x="3010828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3455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6B384-EB25-5E65-6B5F-28BA227DC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786085-AB1A-BE04-F83B-1634648CFFF8}"/>
              </a:ext>
            </a:extLst>
          </p:cNvPr>
          <p:cNvSpPr txBox="1"/>
          <p:nvPr/>
        </p:nvSpPr>
        <p:spPr>
          <a:xfrm>
            <a:off x="7805853" y="0"/>
            <a:ext cx="411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	0    1   2</a:t>
            </a:r>
          </a:p>
          <a:p>
            <a:r>
              <a:rPr lang="en-US" altLang="zh-CN" dirty="0"/>
              <a:t>Boolean visited	0    1    0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2093B4-7584-92E3-4E4B-565D4E76828F}"/>
              </a:ext>
            </a:extLst>
          </p:cNvPr>
          <p:cNvSpPr/>
          <p:nvPr/>
        </p:nvSpPr>
        <p:spPr>
          <a:xfrm>
            <a:off x="1732155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851CC52-1388-2EEE-C6C3-7823EB8E8022}"/>
              </a:ext>
            </a:extLst>
          </p:cNvPr>
          <p:cNvSpPr/>
          <p:nvPr/>
        </p:nvSpPr>
        <p:spPr>
          <a:xfrm>
            <a:off x="67278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5D6C15-58EA-33C3-E5AD-4771310A1D95}"/>
              </a:ext>
            </a:extLst>
          </p:cNvPr>
          <p:cNvSpPr/>
          <p:nvPr/>
        </p:nvSpPr>
        <p:spPr>
          <a:xfrm>
            <a:off x="0" y="4839630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4021EA-7BAA-703A-2358-707216CE70E0}"/>
              </a:ext>
            </a:extLst>
          </p:cNvPr>
          <p:cNvSpPr/>
          <p:nvPr/>
        </p:nvSpPr>
        <p:spPr>
          <a:xfrm>
            <a:off x="3010828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2F69C1-4EB4-A2F6-6511-2DA1107CB2CB}"/>
              </a:ext>
            </a:extLst>
          </p:cNvPr>
          <p:cNvSpPr/>
          <p:nvPr/>
        </p:nvSpPr>
        <p:spPr>
          <a:xfrm>
            <a:off x="3010828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F360DE-C81A-A4CC-FF1F-D80B92C3D3A5}"/>
              </a:ext>
            </a:extLst>
          </p:cNvPr>
          <p:cNvSpPr/>
          <p:nvPr/>
        </p:nvSpPr>
        <p:spPr>
          <a:xfrm>
            <a:off x="5594195" y="1687552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341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D8A68-9703-8129-5C11-959FB8280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0449BC-BA50-CF5A-BB5D-74BB2FBD7201}"/>
              </a:ext>
            </a:extLst>
          </p:cNvPr>
          <p:cNvSpPr txBox="1"/>
          <p:nvPr/>
        </p:nvSpPr>
        <p:spPr>
          <a:xfrm>
            <a:off x="7805853" y="0"/>
            <a:ext cx="411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	0    1   2</a:t>
            </a:r>
          </a:p>
          <a:p>
            <a:r>
              <a:rPr lang="en-US" altLang="zh-CN" dirty="0"/>
              <a:t>Boolean visited	1    1    0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CC99BE-28CC-D33E-7960-4C3E138C6FE2}"/>
              </a:ext>
            </a:extLst>
          </p:cNvPr>
          <p:cNvSpPr/>
          <p:nvPr/>
        </p:nvSpPr>
        <p:spPr>
          <a:xfrm>
            <a:off x="1732155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068D7B-F1DE-0451-1058-FE728A1E6205}"/>
              </a:ext>
            </a:extLst>
          </p:cNvPr>
          <p:cNvSpPr/>
          <p:nvPr/>
        </p:nvSpPr>
        <p:spPr>
          <a:xfrm>
            <a:off x="67278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38ADB9-E2E9-3EB7-700A-A520C65D0A19}"/>
              </a:ext>
            </a:extLst>
          </p:cNvPr>
          <p:cNvSpPr/>
          <p:nvPr/>
        </p:nvSpPr>
        <p:spPr>
          <a:xfrm>
            <a:off x="0" y="4839630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674E34-1FC8-289E-AFA6-B6ED88ECC3CA}"/>
              </a:ext>
            </a:extLst>
          </p:cNvPr>
          <p:cNvSpPr/>
          <p:nvPr/>
        </p:nvSpPr>
        <p:spPr>
          <a:xfrm>
            <a:off x="3010828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ECE0A4-8554-C3D1-8597-7D2408B4914B}"/>
              </a:ext>
            </a:extLst>
          </p:cNvPr>
          <p:cNvSpPr/>
          <p:nvPr/>
        </p:nvSpPr>
        <p:spPr>
          <a:xfrm>
            <a:off x="3010828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AD2AC5-0E24-D147-F8D3-4784CD64683C}"/>
              </a:ext>
            </a:extLst>
          </p:cNvPr>
          <p:cNvSpPr/>
          <p:nvPr/>
        </p:nvSpPr>
        <p:spPr>
          <a:xfrm>
            <a:off x="5594195" y="1687552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0B5D7E-9806-D0F8-FEA2-B14ACB32A371}"/>
              </a:ext>
            </a:extLst>
          </p:cNvPr>
          <p:cNvSpPr/>
          <p:nvPr/>
        </p:nvSpPr>
        <p:spPr>
          <a:xfrm>
            <a:off x="495485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557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1D2F3-55F3-9C26-E5F2-2672C2CE5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9D68B2-12C5-CFA2-E5E4-6F91148256EC}"/>
              </a:ext>
            </a:extLst>
          </p:cNvPr>
          <p:cNvSpPr txBox="1"/>
          <p:nvPr/>
        </p:nvSpPr>
        <p:spPr>
          <a:xfrm>
            <a:off x="7805853" y="0"/>
            <a:ext cx="411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	0    1   2</a:t>
            </a:r>
          </a:p>
          <a:p>
            <a:r>
              <a:rPr lang="en-US" altLang="zh-CN" dirty="0"/>
              <a:t>Boolean visited	1    1    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57854D-44B1-8AA4-3E59-8C1832DD4B6E}"/>
              </a:ext>
            </a:extLst>
          </p:cNvPr>
          <p:cNvSpPr/>
          <p:nvPr/>
        </p:nvSpPr>
        <p:spPr>
          <a:xfrm>
            <a:off x="1732155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67C807-A70C-4962-27C9-2619BF7D988F}"/>
              </a:ext>
            </a:extLst>
          </p:cNvPr>
          <p:cNvSpPr/>
          <p:nvPr/>
        </p:nvSpPr>
        <p:spPr>
          <a:xfrm>
            <a:off x="67278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6F0FA7-261A-0776-3523-8D40CA575F95}"/>
              </a:ext>
            </a:extLst>
          </p:cNvPr>
          <p:cNvSpPr/>
          <p:nvPr/>
        </p:nvSpPr>
        <p:spPr>
          <a:xfrm>
            <a:off x="0" y="4839630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E869F8-3C51-E3B0-E471-39A34D84C1E3}"/>
              </a:ext>
            </a:extLst>
          </p:cNvPr>
          <p:cNvSpPr/>
          <p:nvPr/>
        </p:nvSpPr>
        <p:spPr>
          <a:xfrm>
            <a:off x="3010828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C83EE7-769C-09F7-862D-B89A4D47FE29}"/>
              </a:ext>
            </a:extLst>
          </p:cNvPr>
          <p:cNvSpPr/>
          <p:nvPr/>
        </p:nvSpPr>
        <p:spPr>
          <a:xfrm>
            <a:off x="3010828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E41794-BDD8-6B82-CC9C-E0EFAD14FF1D}"/>
              </a:ext>
            </a:extLst>
          </p:cNvPr>
          <p:cNvSpPr/>
          <p:nvPr/>
        </p:nvSpPr>
        <p:spPr>
          <a:xfrm>
            <a:off x="5594195" y="1687552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0FDB8D-B4CB-697E-3BF0-E75C0597CD7B}"/>
              </a:ext>
            </a:extLst>
          </p:cNvPr>
          <p:cNvSpPr/>
          <p:nvPr/>
        </p:nvSpPr>
        <p:spPr>
          <a:xfrm>
            <a:off x="495485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88BD75-000D-A357-D248-02FD77FD7AA2}"/>
              </a:ext>
            </a:extLst>
          </p:cNvPr>
          <p:cNvSpPr/>
          <p:nvPr/>
        </p:nvSpPr>
        <p:spPr>
          <a:xfrm>
            <a:off x="4453053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345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3D584-CB6E-4BF2-D613-8EB7714DB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D920B70-E345-D45A-4C15-22A0FC1E380A}"/>
              </a:ext>
            </a:extLst>
          </p:cNvPr>
          <p:cNvSpPr txBox="1"/>
          <p:nvPr/>
        </p:nvSpPr>
        <p:spPr>
          <a:xfrm>
            <a:off x="7805853" y="0"/>
            <a:ext cx="411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	0    1   2</a:t>
            </a:r>
          </a:p>
          <a:p>
            <a:r>
              <a:rPr lang="en-US" altLang="zh-CN" dirty="0"/>
              <a:t>Boolean visited	1    1    0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F1D044-4021-5D1B-4C48-0B4F7745BB84}"/>
              </a:ext>
            </a:extLst>
          </p:cNvPr>
          <p:cNvSpPr/>
          <p:nvPr/>
        </p:nvSpPr>
        <p:spPr>
          <a:xfrm>
            <a:off x="1732155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A1C0EA-5404-E74D-2FDA-477AA45BAAFE}"/>
              </a:ext>
            </a:extLst>
          </p:cNvPr>
          <p:cNvSpPr/>
          <p:nvPr/>
        </p:nvSpPr>
        <p:spPr>
          <a:xfrm>
            <a:off x="67278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F0A4A5-F404-45B9-FB12-9BD5C930D9D8}"/>
              </a:ext>
            </a:extLst>
          </p:cNvPr>
          <p:cNvSpPr/>
          <p:nvPr/>
        </p:nvSpPr>
        <p:spPr>
          <a:xfrm>
            <a:off x="0" y="4839630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F74124-6877-483A-5D22-4259855BBCE3}"/>
              </a:ext>
            </a:extLst>
          </p:cNvPr>
          <p:cNvSpPr/>
          <p:nvPr/>
        </p:nvSpPr>
        <p:spPr>
          <a:xfrm>
            <a:off x="3010828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C9193D-0F01-BC5C-50AA-886388C1CC6A}"/>
              </a:ext>
            </a:extLst>
          </p:cNvPr>
          <p:cNvSpPr/>
          <p:nvPr/>
        </p:nvSpPr>
        <p:spPr>
          <a:xfrm>
            <a:off x="3010828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FED5B-B5D6-FBB2-DAAE-74F431112954}"/>
              </a:ext>
            </a:extLst>
          </p:cNvPr>
          <p:cNvSpPr/>
          <p:nvPr/>
        </p:nvSpPr>
        <p:spPr>
          <a:xfrm>
            <a:off x="5594195" y="1687552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CA5446-737D-609E-6551-BC6A253DE613}"/>
              </a:ext>
            </a:extLst>
          </p:cNvPr>
          <p:cNvSpPr/>
          <p:nvPr/>
        </p:nvSpPr>
        <p:spPr>
          <a:xfrm>
            <a:off x="495485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92B852-5469-7537-526D-FD3E4E0E36AD}"/>
              </a:ext>
            </a:extLst>
          </p:cNvPr>
          <p:cNvSpPr/>
          <p:nvPr/>
        </p:nvSpPr>
        <p:spPr>
          <a:xfrm>
            <a:off x="4453053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827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FF099-F73D-EF32-793D-92F165854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B1CB6F1-98BB-E8CC-F142-6379DD8E75AB}"/>
              </a:ext>
            </a:extLst>
          </p:cNvPr>
          <p:cNvSpPr txBox="1"/>
          <p:nvPr/>
        </p:nvSpPr>
        <p:spPr>
          <a:xfrm>
            <a:off x="7805853" y="0"/>
            <a:ext cx="411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	0    1   2</a:t>
            </a:r>
          </a:p>
          <a:p>
            <a:r>
              <a:rPr lang="en-US" altLang="zh-CN" dirty="0"/>
              <a:t>Boolean visited	0    1    0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F0A286-5CDC-ED51-E801-C182B4424DA1}"/>
              </a:ext>
            </a:extLst>
          </p:cNvPr>
          <p:cNvSpPr/>
          <p:nvPr/>
        </p:nvSpPr>
        <p:spPr>
          <a:xfrm>
            <a:off x="1732155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5B27D3F-BADB-CDEF-0841-89619D614745}"/>
              </a:ext>
            </a:extLst>
          </p:cNvPr>
          <p:cNvSpPr/>
          <p:nvPr/>
        </p:nvSpPr>
        <p:spPr>
          <a:xfrm>
            <a:off x="67278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243A0D-A243-D9B9-1D8E-64FB18459D5C}"/>
              </a:ext>
            </a:extLst>
          </p:cNvPr>
          <p:cNvSpPr/>
          <p:nvPr/>
        </p:nvSpPr>
        <p:spPr>
          <a:xfrm>
            <a:off x="0" y="4839630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3CB2D0-7C83-6C1B-DC29-952619DBC3F3}"/>
              </a:ext>
            </a:extLst>
          </p:cNvPr>
          <p:cNvSpPr/>
          <p:nvPr/>
        </p:nvSpPr>
        <p:spPr>
          <a:xfrm>
            <a:off x="3010828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B00092-57C7-DC3D-57B4-8139DB4EC9D5}"/>
              </a:ext>
            </a:extLst>
          </p:cNvPr>
          <p:cNvSpPr/>
          <p:nvPr/>
        </p:nvSpPr>
        <p:spPr>
          <a:xfrm>
            <a:off x="3010828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61279B-49E2-0718-D4D7-0C9AAEE9D67F}"/>
              </a:ext>
            </a:extLst>
          </p:cNvPr>
          <p:cNvSpPr/>
          <p:nvPr/>
        </p:nvSpPr>
        <p:spPr>
          <a:xfrm>
            <a:off x="5594195" y="1687552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444B0C-1ED1-F2FF-0224-B61FACB8E30F}"/>
              </a:ext>
            </a:extLst>
          </p:cNvPr>
          <p:cNvSpPr/>
          <p:nvPr/>
        </p:nvSpPr>
        <p:spPr>
          <a:xfrm>
            <a:off x="495485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47D958F-2588-E9D5-8F55-F32BDEC86A06}"/>
              </a:ext>
            </a:extLst>
          </p:cNvPr>
          <p:cNvSpPr/>
          <p:nvPr/>
        </p:nvSpPr>
        <p:spPr>
          <a:xfrm>
            <a:off x="4453053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128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97184-BB9D-C313-CE26-2D1657A04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7FD688-98C8-982C-F0BE-259F7F48C154}"/>
              </a:ext>
            </a:extLst>
          </p:cNvPr>
          <p:cNvSpPr txBox="1"/>
          <p:nvPr/>
        </p:nvSpPr>
        <p:spPr>
          <a:xfrm>
            <a:off x="7805853" y="0"/>
            <a:ext cx="411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	0    1   2</a:t>
            </a:r>
          </a:p>
          <a:p>
            <a:r>
              <a:rPr lang="en-US" altLang="zh-CN" dirty="0"/>
              <a:t>Boolean visited	0    0   0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6890EF-0E84-0D6E-BF97-806D0280C47A}"/>
              </a:ext>
            </a:extLst>
          </p:cNvPr>
          <p:cNvSpPr/>
          <p:nvPr/>
        </p:nvSpPr>
        <p:spPr>
          <a:xfrm>
            <a:off x="1732155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8920829-A2CA-ED71-1482-8E1E2F8CB529}"/>
              </a:ext>
            </a:extLst>
          </p:cNvPr>
          <p:cNvSpPr/>
          <p:nvPr/>
        </p:nvSpPr>
        <p:spPr>
          <a:xfrm>
            <a:off x="67278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3C059B-0834-41DB-E22E-0C0BD95AC48D}"/>
              </a:ext>
            </a:extLst>
          </p:cNvPr>
          <p:cNvSpPr/>
          <p:nvPr/>
        </p:nvSpPr>
        <p:spPr>
          <a:xfrm>
            <a:off x="0" y="4839630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EE0CDC-2D70-44CF-51C6-EB56498D4940}"/>
              </a:ext>
            </a:extLst>
          </p:cNvPr>
          <p:cNvSpPr/>
          <p:nvPr/>
        </p:nvSpPr>
        <p:spPr>
          <a:xfrm>
            <a:off x="3010828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68720C-4E98-142D-C294-6610C2234F08}"/>
              </a:ext>
            </a:extLst>
          </p:cNvPr>
          <p:cNvSpPr/>
          <p:nvPr/>
        </p:nvSpPr>
        <p:spPr>
          <a:xfrm>
            <a:off x="3010828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D22717-ED7F-3D5A-5C7A-34E62F1D2588}"/>
              </a:ext>
            </a:extLst>
          </p:cNvPr>
          <p:cNvSpPr/>
          <p:nvPr/>
        </p:nvSpPr>
        <p:spPr>
          <a:xfrm>
            <a:off x="5594195" y="1687552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0ADB2F-B785-5C71-74BA-DAF2E84BF003}"/>
              </a:ext>
            </a:extLst>
          </p:cNvPr>
          <p:cNvSpPr/>
          <p:nvPr/>
        </p:nvSpPr>
        <p:spPr>
          <a:xfrm>
            <a:off x="495485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FB1FA3-8EC1-12AD-E1C3-38C796E5986A}"/>
              </a:ext>
            </a:extLst>
          </p:cNvPr>
          <p:cNvSpPr/>
          <p:nvPr/>
        </p:nvSpPr>
        <p:spPr>
          <a:xfrm>
            <a:off x="4453053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067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7F421-D498-B683-EBDD-92BCCE14C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7540DE4-EAA6-B4CA-A1AB-93498EA0636F}"/>
              </a:ext>
            </a:extLst>
          </p:cNvPr>
          <p:cNvSpPr txBox="1"/>
          <p:nvPr/>
        </p:nvSpPr>
        <p:spPr>
          <a:xfrm>
            <a:off x="7805853" y="0"/>
            <a:ext cx="411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	0    1   2</a:t>
            </a:r>
          </a:p>
          <a:p>
            <a:r>
              <a:rPr lang="en-US" altLang="zh-CN" dirty="0"/>
              <a:t>Boolean visited	0   1   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80DE27-59A8-CEE8-EDE7-DD60BD554B29}"/>
              </a:ext>
            </a:extLst>
          </p:cNvPr>
          <p:cNvSpPr/>
          <p:nvPr/>
        </p:nvSpPr>
        <p:spPr>
          <a:xfrm>
            <a:off x="1732155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16B7B0-9686-1F90-385E-5F4EBCC8703B}"/>
              </a:ext>
            </a:extLst>
          </p:cNvPr>
          <p:cNvSpPr/>
          <p:nvPr/>
        </p:nvSpPr>
        <p:spPr>
          <a:xfrm>
            <a:off x="67278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BEE422-BEAA-D5F6-0BC9-E7F19DCEA442}"/>
              </a:ext>
            </a:extLst>
          </p:cNvPr>
          <p:cNvSpPr/>
          <p:nvPr/>
        </p:nvSpPr>
        <p:spPr>
          <a:xfrm>
            <a:off x="0" y="4839630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F74377-AEB1-3199-7FB7-E2CD955E363A}"/>
              </a:ext>
            </a:extLst>
          </p:cNvPr>
          <p:cNvSpPr/>
          <p:nvPr/>
        </p:nvSpPr>
        <p:spPr>
          <a:xfrm>
            <a:off x="3010828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082A3C-23F4-774C-9C2C-3A396A615CBE}"/>
              </a:ext>
            </a:extLst>
          </p:cNvPr>
          <p:cNvSpPr/>
          <p:nvPr/>
        </p:nvSpPr>
        <p:spPr>
          <a:xfrm>
            <a:off x="3010828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B03296-D7AB-8EE7-50A4-DB2E764098F2}"/>
              </a:ext>
            </a:extLst>
          </p:cNvPr>
          <p:cNvSpPr/>
          <p:nvPr/>
        </p:nvSpPr>
        <p:spPr>
          <a:xfrm>
            <a:off x="5594195" y="1687552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63E447-2AFC-35FC-E7B9-B0468E88E286}"/>
              </a:ext>
            </a:extLst>
          </p:cNvPr>
          <p:cNvSpPr/>
          <p:nvPr/>
        </p:nvSpPr>
        <p:spPr>
          <a:xfrm>
            <a:off x="495485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88F420-E6E6-D347-EEF7-69282EFEB233}"/>
              </a:ext>
            </a:extLst>
          </p:cNvPr>
          <p:cNvSpPr/>
          <p:nvPr/>
        </p:nvSpPr>
        <p:spPr>
          <a:xfrm>
            <a:off x="4453053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4384B8-3409-991B-FA26-F0439ABFB1A4}"/>
              </a:ext>
            </a:extLst>
          </p:cNvPr>
          <p:cNvSpPr/>
          <p:nvPr/>
        </p:nvSpPr>
        <p:spPr>
          <a:xfrm>
            <a:off x="689888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43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F284A-D1AB-E333-B7B8-ADB091D8B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0939DF-9F5B-1B50-E78F-0A397D374534}"/>
              </a:ext>
            </a:extLst>
          </p:cNvPr>
          <p:cNvSpPr txBox="1"/>
          <p:nvPr/>
        </p:nvSpPr>
        <p:spPr>
          <a:xfrm>
            <a:off x="7805853" y="0"/>
            <a:ext cx="411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	0    1   2</a:t>
            </a:r>
          </a:p>
          <a:p>
            <a:r>
              <a:rPr lang="en-US" altLang="zh-CN" dirty="0"/>
              <a:t>Boolean visited	1   1   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82A7BB-EEC6-E1C9-3DDA-4166119DBF89}"/>
              </a:ext>
            </a:extLst>
          </p:cNvPr>
          <p:cNvSpPr/>
          <p:nvPr/>
        </p:nvSpPr>
        <p:spPr>
          <a:xfrm>
            <a:off x="1732155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9E47E0-36D8-01D4-3568-30C04788E8E4}"/>
              </a:ext>
            </a:extLst>
          </p:cNvPr>
          <p:cNvSpPr/>
          <p:nvPr/>
        </p:nvSpPr>
        <p:spPr>
          <a:xfrm>
            <a:off x="67278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4C8019-1636-046E-60C0-41709B3301AF}"/>
              </a:ext>
            </a:extLst>
          </p:cNvPr>
          <p:cNvSpPr/>
          <p:nvPr/>
        </p:nvSpPr>
        <p:spPr>
          <a:xfrm>
            <a:off x="0" y="4839630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88F3D6-9C37-50C4-07D9-AD8B50A2F8BD}"/>
              </a:ext>
            </a:extLst>
          </p:cNvPr>
          <p:cNvSpPr/>
          <p:nvPr/>
        </p:nvSpPr>
        <p:spPr>
          <a:xfrm>
            <a:off x="3010828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9F67C9-C931-C71A-0079-26EAB1FC11F0}"/>
              </a:ext>
            </a:extLst>
          </p:cNvPr>
          <p:cNvSpPr/>
          <p:nvPr/>
        </p:nvSpPr>
        <p:spPr>
          <a:xfrm>
            <a:off x="3010828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6CDC2E-4C2E-773C-9DC1-F4403E30A721}"/>
              </a:ext>
            </a:extLst>
          </p:cNvPr>
          <p:cNvSpPr/>
          <p:nvPr/>
        </p:nvSpPr>
        <p:spPr>
          <a:xfrm>
            <a:off x="5594195" y="1687552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8435C8-63C0-2949-A1E1-8596F1337F1D}"/>
              </a:ext>
            </a:extLst>
          </p:cNvPr>
          <p:cNvSpPr/>
          <p:nvPr/>
        </p:nvSpPr>
        <p:spPr>
          <a:xfrm>
            <a:off x="495485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B77BFF-6B46-213B-10AE-71D26C823553}"/>
              </a:ext>
            </a:extLst>
          </p:cNvPr>
          <p:cNvSpPr/>
          <p:nvPr/>
        </p:nvSpPr>
        <p:spPr>
          <a:xfrm>
            <a:off x="4453053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98E99F-EAA2-2AE4-2ABD-7FF8F3C0E508}"/>
              </a:ext>
            </a:extLst>
          </p:cNvPr>
          <p:cNvSpPr/>
          <p:nvPr/>
        </p:nvSpPr>
        <p:spPr>
          <a:xfrm>
            <a:off x="689888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9A51C8-20C2-28E3-B8EC-65EB920E2D9D}"/>
              </a:ext>
            </a:extLst>
          </p:cNvPr>
          <p:cNvSpPr/>
          <p:nvPr/>
        </p:nvSpPr>
        <p:spPr>
          <a:xfrm>
            <a:off x="7092175" y="49957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00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FAE22-1075-54F5-6E44-13E56FA5A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EED77E9-2099-0677-187F-DEAA11B4C38C}"/>
              </a:ext>
            </a:extLst>
          </p:cNvPr>
          <p:cNvSpPr txBox="1"/>
          <p:nvPr/>
        </p:nvSpPr>
        <p:spPr>
          <a:xfrm>
            <a:off x="7805853" y="0"/>
            <a:ext cx="411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	0    1   2</a:t>
            </a:r>
          </a:p>
          <a:p>
            <a:r>
              <a:rPr lang="en-US" altLang="zh-CN" dirty="0"/>
              <a:t>Boolean visited	1    0   0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9F8CF8-2EA1-094C-5520-1BE2347AB660}"/>
              </a:ext>
            </a:extLst>
          </p:cNvPr>
          <p:cNvSpPr/>
          <p:nvPr/>
        </p:nvSpPr>
        <p:spPr>
          <a:xfrm>
            <a:off x="1501697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53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3CAEC-9D6B-FFBE-2E94-0C7B79A4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ACDB9A-C9AE-2671-7AAA-F37D4D08B026}"/>
              </a:ext>
            </a:extLst>
          </p:cNvPr>
          <p:cNvSpPr txBox="1"/>
          <p:nvPr/>
        </p:nvSpPr>
        <p:spPr>
          <a:xfrm>
            <a:off x="7805853" y="0"/>
            <a:ext cx="411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	0    1   2</a:t>
            </a:r>
          </a:p>
          <a:p>
            <a:r>
              <a:rPr lang="en-US" altLang="zh-CN" dirty="0"/>
              <a:t>Boolean visited	0   1   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04943-18EF-DE10-F46E-25CC7A33BD29}"/>
              </a:ext>
            </a:extLst>
          </p:cNvPr>
          <p:cNvSpPr/>
          <p:nvPr/>
        </p:nvSpPr>
        <p:spPr>
          <a:xfrm>
            <a:off x="1732155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142160-8B9C-C9C3-2D59-A7FCDE3A96B6}"/>
              </a:ext>
            </a:extLst>
          </p:cNvPr>
          <p:cNvSpPr/>
          <p:nvPr/>
        </p:nvSpPr>
        <p:spPr>
          <a:xfrm>
            <a:off x="67278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D254BD-C4B9-17D4-EC86-F651076F3937}"/>
              </a:ext>
            </a:extLst>
          </p:cNvPr>
          <p:cNvSpPr/>
          <p:nvPr/>
        </p:nvSpPr>
        <p:spPr>
          <a:xfrm>
            <a:off x="0" y="4839630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08BC0A-5551-6668-5474-F4016D0E64B1}"/>
              </a:ext>
            </a:extLst>
          </p:cNvPr>
          <p:cNvSpPr/>
          <p:nvPr/>
        </p:nvSpPr>
        <p:spPr>
          <a:xfrm>
            <a:off x="3010828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848AFE-D735-ACDC-3D5D-9897FFF7CF0F}"/>
              </a:ext>
            </a:extLst>
          </p:cNvPr>
          <p:cNvSpPr/>
          <p:nvPr/>
        </p:nvSpPr>
        <p:spPr>
          <a:xfrm>
            <a:off x="3010828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7F3427-D8EC-3777-09F0-5B9A32FE7567}"/>
              </a:ext>
            </a:extLst>
          </p:cNvPr>
          <p:cNvSpPr/>
          <p:nvPr/>
        </p:nvSpPr>
        <p:spPr>
          <a:xfrm>
            <a:off x="5594195" y="1687552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EB3190-143C-5E74-82F0-824765FA6439}"/>
              </a:ext>
            </a:extLst>
          </p:cNvPr>
          <p:cNvSpPr/>
          <p:nvPr/>
        </p:nvSpPr>
        <p:spPr>
          <a:xfrm>
            <a:off x="495485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F074F0-9F8E-1CC4-FA7C-CD7FF7B49643}"/>
              </a:ext>
            </a:extLst>
          </p:cNvPr>
          <p:cNvSpPr/>
          <p:nvPr/>
        </p:nvSpPr>
        <p:spPr>
          <a:xfrm>
            <a:off x="4453053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7A73C7-8FE9-6963-2D2E-29E92075062B}"/>
              </a:ext>
            </a:extLst>
          </p:cNvPr>
          <p:cNvSpPr/>
          <p:nvPr/>
        </p:nvSpPr>
        <p:spPr>
          <a:xfrm>
            <a:off x="689888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1017D1-91D5-2A0D-2FE7-658A50E3206E}"/>
              </a:ext>
            </a:extLst>
          </p:cNvPr>
          <p:cNvSpPr/>
          <p:nvPr/>
        </p:nvSpPr>
        <p:spPr>
          <a:xfrm>
            <a:off x="7092175" y="49957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447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747F4-CE25-73E6-3E49-B2B71AA32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C7C729A-0D61-F2E0-3D60-36C5818F17AC}"/>
              </a:ext>
            </a:extLst>
          </p:cNvPr>
          <p:cNvSpPr txBox="1"/>
          <p:nvPr/>
        </p:nvSpPr>
        <p:spPr>
          <a:xfrm>
            <a:off x="7805853" y="0"/>
            <a:ext cx="411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	0    1   2</a:t>
            </a:r>
          </a:p>
          <a:p>
            <a:r>
              <a:rPr lang="en-US" altLang="zh-CN" dirty="0"/>
              <a:t>Boolean visited	0   1   0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CAFA0-F55C-65DF-744B-50DFDEE4BCB4}"/>
              </a:ext>
            </a:extLst>
          </p:cNvPr>
          <p:cNvSpPr/>
          <p:nvPr/>
        </p:nvSpPr>
        <p:spPr>
          <a:xfrm>
            <a:off x="1732155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92408F-2E49-F322-448E-C7F30E57D0C4}"/>
              </a:ext>
            </a:extLst>
          </p:cNvPr>
          <p:cNvSpPr/>
          <p:nvPr/>
        </p:nvSpPr>
        <p:spPr>
          <a:xfrm>
            <a:off x="67278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D75EBF-5FCD-68C3-321E-60C88DD66F59}"/>
              </a:ext>
            </a:extLst>
          </p:cNvPr>
          <p:cNvSpPr/>
          <p:nvPr/>
        </p:nvSpPr>
        <p:spPr>
          <a:xfrm>
            <a:off x="0" y="4839630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414778-8247-7BB9-EE5F-6B25CCEFF209}"/>
              </a:ext>
            </a:extLst>
          </p:cNvPr>
          <p:cNvSpPr/>
          <p:nvPr/>
        </p:nvSpPr>
        <p:spPr>
          <a:xfrm>
            <a:off x="3010828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0026DA-92A7-0E69-F450-A2BF88F841CC}"/>
              </a:ext>
            </a:extLst>
          </p:cNvPr>
          <p:cNvSpPr/>
          <p:nvPr/>
        </p:nvSpPr>
        <p:spPr>
          <a:xfrm>
            <a:off x="3010828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BAD977-4ECB-B00C-898F-3FDE800214B8}"/>
              </a:ext>
            </a:extLst>
          </p:cNvPr>
          <p:cNvSpPr/>
          <p:nvPr/>
        </p:nvSpPr>
        <p:spPr>
          <a:xfrm>
            <a:off x="5594195" y="1687552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1B430E-A7AE-9F32-AFCF-E38624DAFBDF}"/>
              </a:ext>
            </a:extLst>
          </p:cNvPr>
          <p:cNvSpPr/>
          <p:nvPr/>
        </p:nvSpPr>
        <p:spPr>
          <a:xfrm>
            <a:off x="495485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5B3615-1B05-89F0-2E0E-ACDE1094A9BE}"/>
              </a:ext>
            </a:extLst>
          </p:cNvPr>
          <p:cNvSpPr/>
          <p:nvPr/>
        </p:nvSpPr>
        <p:spPr>
          <a:xfrm>
            <a:off x="4453053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3706BC-4103-B7EE-C720-60006F8248BD}"/>
              </a:ext>
            </a:extLst>
          </p:cNvPr>
          <p:cNvSpPr/>
          <p:nvPr/>
        </p:nvSpPr>
        <p:spPr>
          <a:xfrm>
            <a:off x="689888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0D8E10-2B45-8333-5A3E-390737D44E92}"/>
              </a:ext>
            </a:extLst>
          </p:cNvPr>
          <p:cNvSpPr/>
          <p:nvPr/>
        </p:nvSpPr>
        <p:spPr>
          <a:xfrm>
            <a:off x="7092175" y="49957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620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D7B9A-6B98-CAD6-9F28-23281F0D3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7D9D70-8618-E3D2-B92F-DF9D3463BC59}"/>
              </a:ext>
            </a:extLst>
          </p:cNvPr>
          <p:cNvSpPr txBox="1"/>
          <p:nvPr/>
        </p:nvSpPr>
        <p:spPr>
          <a:xfrm>
            <a:off x="7805853" y="0"/>
            <a:ext cx="411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	0    1   2</a:t>
            </a:r>
          </a:p>
          <a:p>
            <a:r>
              <a:rPr lang="en-US" altLang="zh-CN" dirty="0"/>
              <a:t>Boolean visited	0   0   0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82AC45-793C-A28F-B29F-9117520A8C6D}"/>
              </a:ext>
            </a:extLst>
          </p:cNvPr>
          <p:cNvSpPr/>
          <p:nvPr/>
        </p:nvSpPr>
        <p:spPr>
          <a:xfrm>
            <a:off x="1732155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181C1D7-8DC2-B7C4-FEC2-2BCC146FA022}"/>
              </a:ext>
            </a:extLst>
          </p:cNvPr>
          <p:cNvSpPr/>
          <p:nvPr/>
        </p:nvSpPr>
        <p:spPr>
          <a:xfrm>
            <a:off x="67278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B33A4D-1EF3-E9BD-C1A4-A2E8D6D43F8F}"/>
              </a:ext>
            </a:extLst>
          </p:cNvPr>
          <p:cNvSpPr/>
          <p:nvPr/>
        </p:nvSpPr>
        <p:spPr>
          <a:xfrm>
            <a:off x="0" y="4839630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81CBD2-5D1D-E4BC-5485-36196281AB15}"/>
              </a:ext>
            </a:extLst>
          </p:cNvPr>
          <p:cNvSpPr/>
          <p:nvPr/>
        </p:nvSpPr>
        <p:spPr>
          <a:xfrm>
            <a:off x="3010828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307C98-12DA-850C-F1D7-1799CD5B57DC}"/>
              </a:ext>
            </a:extLst>
          </p:cNvPr>
          <p:cNvSpPr/>
          <p:nvPr/>
        </p:nvSpPr>
        <p:spPr>
          <a:xfrm>
            <a:off x="3010828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8A6AAE-F97F-36B5-050E-97E6CDFA8F56}"/>
              </a:ext>
            </a:extLst>
          </p:cNvPr>
          <p:cNvSpPr/>
          <p:nvPr/>
        </p:nvSpPr>
        <p:spPr>
          <a:xfrm>
            <a:off x="5594195" y="1687552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7540BC-6EE4-CB29-DE01-C81D41632EA4}"/>
              </a:ext>
            </a:extLst>
          </p:cNvPr>
          <p:cNvSpPr/>
          <p:nvPr/>
        </p:nvSpPr>
        <p:spPr>
          <a:xfrm>
            <a:off x="495485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2C4335-7EE9-CA97-049A-2855ACD38924}"/>
              </a:ext>
            </a:extLst>
          </p:cNvPr>
          <p:cNvSpPr/>
          <p:nvPr/>
        </p:nvSpPr>
        <p:spPr>
          <a:xfrm>
            <a:off x="4453053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9C70BB-0649-0E9C-309C-7A6228A03C4E}"/>
              </a:ext>
            </a:extLst>
          </p:cNvPr>
          <p:cNvSpPr/>
          <p:nvPr/>
        </p:nvSpPr>
        <p:spPr>
          <a:xfrm>
            <a:off x="689888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196A090-C8A4-EFDA-B65B-D84D9D53E40B}"/>
              </a:ext>
            </a:extLst>
          </p:cNvPr>
          <p:cNvSpPr/>
          <p:nvPr/>
        </p:nvSpPr>
        <p:spPr>
          <a:xfrm>
            <a:off x="7092175" y="49957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535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1FA35-6EB1-2E36-8CB2-4A4C800D2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EC2FC45-4519-A994-69A9-E9B4225E298A}"/>
              </a:ext>
            </a:extLst>
          </p:cNvPr>
          <p:cNvSpPr txBox="1"/>
          <p:nvPr/>
        </p:nvSpPr>
        <p:spPr>
          <a:xfrm>
            <a:off x="7805853" y="0"/>
            <a:ext cx="411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	0    1   2</a:t>
            </a:r>
          </a:p>
          <a:p>
            <a:r>
              <a:rPr lang="en-US" altLang="zh-CN" dirty="0"/>
              <a:t>Boolean visited	0   0   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788789-183F-38E6-F4BA-8C4D3E051697}"/>
              </a:ext>
            </a:extLst>
          </p:cNvPr>
          <p:cNvSpPr/>
          <p:nvPr/>
        </p:nvSpPr>
        <p:spPr>
          <a:xfrm>
            <a:off x="1732155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31B512-FE20-79C3-07D3-C4C270BC0AB6}"/>
              </a:ext>
            </a:extLst>
          </p:cNvPr>
          <p:cNvSpPr/>
          <p:nvPr/>
        </p:nvSpPr>
        <p:spPr>
          <a:xfrm>
            <a:off x="67278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641ADF-84B8-EED1-AECC-D5B1E709C75C}"/>
              </a:ext>
            </a:extLst>
          </p:cNvPr>
          <p:cNvSpPr/>
          <p:nvPr/>
        </p:nvSpPr>
        <p:spPr>
          <a:xfrm>
            <a:off x="0" y="4839630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0821E6-0A28-0436-5CA9-DC6647FA3363}"/>
              </a:ext>
            </a:extLst>
          </p:cNvPr>
          <p:cNvSpPr/>
          <p:nvPr/>
        </p:nvSpPr>
        <p:spPr>
          <a:xfrm>
            <a:off x="3010828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884242-6305-2FFB-B875-D0E790507239}"/>
              </a:ext>
            </a:extLst>
          </p:cNvPr>
          <p:cNvSpPr/>
          <p:nvPr/>
        </p:nvSpPr>
        <p:spPr>
          <a:xfrm>
            <a:off x="3010828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718E78-2431-5671-1301-0F4C689BC704}"/>
              </a:ext>
            </a:extLst>
          </p:cNvPr>
          <p:cNvSpPr/>
          <p:nvPr/>
        </p:nvSpPr>
        <p:spPr>
          <a:xfrm>
            <a:off x="5594195" y="1687552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367249-AD19-B96E-9D49-836D2F9B16A5}"/>
              </a:ext>
            </a:extLst>
          </p:cNvPr>
          <p:cNvSpPr/>
          <p:nvPr/>
        </p:nvSpPr>
        <p:spPr>
          <a:xfrm>
            <a:off x="495485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2BCC41-2C32-91AF-09A0-7FB47B79EF14}"/>
              </a:ext>
            </a:extLst>
          </p:cNvPr>
          <p:cNvSpPr/>
          <p:nvPr/>
        </p:nvSpPr>
        <p:spPr>
          <a:xfrm>
            <a:off x="4453053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5C3029-8042-860D-900E-07C6458B0116}"/>
              </a:ext>
            </a:extLst>
          </p:cNvPr>
          <p:cNvSpPr/>
          <p:nvPr/>
        </p:nvSpPr>
        <p:spPr>
          <a:xfrm>
            <a:off x="689888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EFF7E9-2DFD-0A7F-6E56-C9B693DC0F39}"/>
              </a:ext>
            </a:extLst>
          </p:cNvPr>
          <p:cNvSpPr/>
          <p:nvPr/>
        </p:nvSpPr>
        <p:spPr>
          <a:xfrm>
            <a:off x="7092175" y="49957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017D99-43D6-21C9-09A4-18E15EDDEC16}"/>
              </a:ext>
            </a:extLst>
          </p:cNvPr>
          <p:cNvSpPr/>
          <p:nvPr/>
        </p:nvSpPr>
        <p:spPr>
          <a:xfrm>
            <a:off x="9511989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962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F870E-D1E5-E165-361A-F83C39779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120AEF1-6AF2-938C-50EF-C404AD3B4AE0}"/>
              </a:ext>
            </a:extLst>
          </p:cNvPr>
          <p:cNvSpPr txBox="1"/>
          <p:nvPr/>
        </p:nvSpPr>
        <p:spPr>
          <a:xfrm>
            <a:off x="7805853" y="0"/>
            <a:ext cx="411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	0    1   2</a:t>
            </a:r>
          </a:p>
          <a:p>
            <a:r>
              <a:rPr lang="en-US" altLang="zh-CN" dirty="0"/>
              <a:t>Boolean visited	1   0   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62E642-E833-0B4B-9324-AE558D557256}"/>
              </a:ext>
            </a:extLst>
          </p:cNvPr>
          <p:cNvSpPr/>
          <p:nvPr/>
        </p:nvSpPr>
        <p:spPr>
          <a:xfrm>
            <a:off x="1732155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2A9FC8-E57F-0B86-4D8B-38BD825B57F6}"/>
              </a:ext>
            </a:extLst>
          </p:cNvPr>
          <p:cNvSpPr/>
          <p:nvPr/>
        </p:nvSpPr>
        <p:spPr>
          <a:xfrm>
            <a:off x="67278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0F2518-757D-10EA-82EC-1EB553F33566}"/>
              </a:ext>
            </a:extLst>
          </p:cNvPr>
          <p:cNvSpPr/>
          <p:nvPr/>
        </p:nvSpPr>
        <p:spPr>
          <a:xfrm>
            <a:off x="0" y="4839630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F4C777-C3B0-82F2-017F-4C88A2673F0A}"/>
              </a:ext>
            </a:extLst>
          </p:cNvPr>
          <p:cNvSpPr/>
          <p:nvPr/>
        </p:nvSpPr>
        <p:spPr>
          <a:xfrm>
            <a:off x="3010828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AF7A8B-A5E1-1B32-6035-01DBBBAD8D16}"/>
              </a:ext>
            </a:extLst>
          </p:cNvPr>
          <p:cNvSpPr/>
          <p:nvPr/>
        </p:nvSpPr>
        <p:spPr>
          <a:xfrm>
            <a:off x="3010828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83537F-3181-8BCC-8C5F-B178359518B0}"/>
              </a:ext>
            </a:extLst>
          </p:cNvPr>
          <p:cNvSpPr/>
          <p:nvPr/>
        </p:nvSpPr>
        <p:spPr>
          <a:xfrm>
            <a:off x="5594195" y="1687552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AC84E2-A069-A961-59EF-A04A0E1B8ED6}"/>
              </a:ext>
            </a:extLst>
          </p:cNvPr>
          <p:cNvSpPr/>
          <p:nvPr/>
        </p:nvSpPr>
        <p:spPr>
          <a:xfrm>
            <a:off x="495485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8DCBCCC-75AB-34FF-222F-1EA5D0D9D5FE}"/>
              </a:ext>
            </a:extLst>
          </p:cNvPr>
          <p:cNvSpPr/>
          <p:nvPr/>
        </p:nvSpPr>
        <p:spPr>
          <a:xfrm>
            <a:off x="4453053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B808CF-1720-8B1E-892E-99F08F639497}"/>
              </a:ext>
            </a:extLst>
          </p:cNvPr>
          <p:cNvSpPr/>
          <p:nvPr/>
        </p:nvSpPr>
        <p:spPr>
          <a:xfrm>
            <a:off x="689888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9A633E-9BBD-97B9-F4A6-1D28077EDA19}"/>
              </a:ext>
            </a:extLst>
          </p:cNvPr>
          <p:cNvSpPr/>
          <p:nvPr/>
        </p:nvSpPr>
        <p:spPr>
          <a:xfrm>
            <a:off x="7092175" y="49957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C85918B-81CC-2FB0-EE61-E058E859387E}"/>
              </a:ext>
            </a:extLst>
          </p:cNvPr>
          <p:cNvSpPr/>
          <p:nvPr/>
        </p:nvSpPr>
        <p:spPr>
          <a:xfrm>
            <a:off x="9511989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D1F30E-C87E-5801-C396-2529C1EAEFD0}"/>
              </a:ext>
            </a:extLst>
          </p:cNvPr>
          <p:cNvSpPr/>
          <p:nvPr/>
        </p:nvSpPr>
        <p:spPr>
          <a:xfrm>
            <a:off x="8835481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578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D3764-EA87-1BCE-12D5-014575FBB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419B7C-8B30-7AE1-DF56-170CE97AB0D3}"/>
              </a:ext>
            </a:extLst>
          </p:cNvPr>
          <p:cNvSpPr txBox="1"/>
          <p:nvPr/>
        </p:nvSpPr>
        <p:spPr>
          <a:xfrm>
            <a:off x="7805853" y="0"/>
            <a:ext cx="411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	0    1   2</a:t>
            </a:r>
          </a:p>
          <a:p>
            <a:r>
              <a:rPr lang="en-US" altLang="zh-CN" dirty="0"/>
              <a:t>Boolean visited	1   1   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A8E8CB-50AA-065E-3E17-09003C5679C2}"/>
              </a:ext>
            </a:extLst>
          </p:cNvPr>
          <p:cNvSpPr/>
          <p:nvPr/>
        </p:nvSpPr>
        <p:spPr>
          <a:xfrm>
            <a:off x="1732155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0EFAA32-CCAA-0EC3-E139-070E9AF7DB0F}"/>
              </a:ext>
            </a:extLst>
          </p:cNvPr>
          <p:cNvSpPr/>
          <p:nvPr/>
        </p:nvSpPr>
        <p:spPr>
          <a:xfrm>
            <a:off x="67278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8C212C-6C76-DB4D-67C7-0DBDCA7B957D}"/>
              </a:ext>
            </a:extLst>
          </p:cNvPr>
          <p:cNvSpPr/>
          <p:nvPr/>
        </p:nvSpPr>
        <p:spPr>
          <a:xfrm>
            <a:off x="0" y="4839630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599733-3362-816E-F6BC-7A5CCBB86DC8}"/>
              </a:ext>
            </a:extLst>
          </p:cNvPr>
          <p:cNvSpPr/>
          <p:nvPr/>
        </p:nvSpPr>
        <p:spPr>
          <a:xfrm>
            <a:off x="3010828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41C920-3432-41DF-D5C7-0EBE99B60B54}"/>
              </a:ext>
            </a:extLst>
          </p:cNvPr>
          <p:cNvSpPr/>
          <p:nvPr/>
        </p:nvSpPr>
        <p:spPr>
          <a:xfrm>
            <a:off x="3010828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C50676-4F9E-9281-09D7-24AA38DA744C}"/>
              </a:ext>
            </a:extLst>
          </p:cNvPr>
          <p:cNvSpPr/>
          <p:nvPr/>
        </p:nvSpPr>
        <p:spPr>
          <a:xfrm>
            <a:off x="5594195" y="1687552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6CDDF0-BD0C-E3FA-DD4C-6456ECA26F16}"/>
              </a:ext>
            </a:extLst>
          </p:cNvPr>
          <p:cNvSpPr/>
          <p:nvPr/>
        </p:nvSpPr>
        <p:spPr>
          <a:xfrm>
            <a:off x="495485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CE8885D-A516-C71E-8B28-754E12C0CBA8}"/>
              </a:ext>
            </a:extLst>
          </p:cNvPr>
          <p:cNvSpPr/>
          <p:nvPr/>
        </p:nvSpPr>
        <p:spPr>
          <a:xfrm>
            <a:off x="4453053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AD3625-3867-E737-289E-5AFEC6C00092}"/>
              </a:ext>
            </a:extLst>
          </p:cNvPr>
          <p:cNvSpPr/>
          <p:nvPr/>
        </p:nvSpPr>
        <p:spPr>
          <a:xfrm>
            <a:off x="689888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A4A2D4-0DBC-4DF9-9D30-E511783BD5DE}"/>
              </a:ext>
            </a:extLst>
          </p:cNvPr>
          <p:cNvSpPr/>
          <p:nvPr/>
        </p:nvSpPr>
        <p:spPr>
          <a:xfrm>
            <a:off x="7092175" y="49957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815637-CC04-F31E-977B-7C333615651F}"/>
              </a:ext>
            </a:extLst>
          </p:cNvPr>
          <p:cNvSpPr/>
          <p:nvPr/>
        </p:nvSpPr>
        <p:spPr>
          <a:xfrm>
            <a:off x="9511989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6D5031-DB0D-3F09-3FF7-CF57CA42DC7A}"/>
              </a:ext>
            </a:extLst>
          </p:cNvPr>
          <p:cNvSpPr/>
          <p:nvPr/>
        </p:nvSpPr>
        <p:spPr>
          <a:xfrm>
            <a:off x="8835481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F1C1E8-2AD0-1DE5-8F19-7AB245DEAC2B}"/>
              </a:ext>
            </a:extLst>
          </p:cNvPr>
          <p:cNvSpPr/>
          <p:nvPr/>
        </p:nvSpPr>
        <p:spPr>
          <a:xfrm>
            <a:off x="8534400" y="49957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894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3F915-640F-0865-6539-4CC84509B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2E7549-1793-95A2-9F2B-457FFE49A174}"/>
              </a:ext>
            </a:extLst>
          </p:cNvPr>
          <p:cNvSpPr txBox="1"/>
          <p:nvPr/>
        </p:nvSpPr>
        <p:spPr>
          <a:xfrm>
            <a:off x="7805853" y="0"/>
            <a:ext cx="411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	0    1   2</a:t>
            </a:r>
          </a:p>
          <a:p>
            <a:r>
              <a:rPr lang="en-US" altLang="zh-CN" dirty="0"/>
              <a:t>Boolean visited	1   0   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634102-FE34-56C3-0AC0-7C0CF3ADCE16}"/>
              </a:ext>
            </a:extLst>
          </p:cNvPr>
          <p:cNvSpPr/>
          <p:nvPr/>
        </p:nvSpPr>
        <p:spPr>
          <a:xfrm>
            <a:off x="1732155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68E0C9E-8C10-2845-3F32-36A6CA1EE00F}"/>
              </a:ext>
            </a:extLst>
          </p:cNvPr>
          <p:cNvSpPr/>
          <p:nvPr/>
        </p:nvSpPr>
        <p:spPr>
          <a:xfrm>
            <a:off x="67278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58EF6B-2D4D-A2E1-579D-53EFBAA6BBD3}"/>
              </a:ext>
            </a:extLst>
          </p:cNvPr>
          <p:cNvSpPr/>
          <p:nvPr/>
        </p:nvSpPr>
        <p:spPr>
          <a:xfrm>
            <a:off x="0" y="4839630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AAC09F-58FA-18CD-C50B-9DA15A19D306}"/>
              </a:ext>
            </a:extLst>
          </p:cNvPr>
          <p:cNvSpPr/>
          <p:nvPr/>
        </p:nvSpPr>
        <p:spPr>
          <a:xfrm>
            <a:off x="3010828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105722-4E47-F89D-88BD-B2A292E7694B}"/>
              </a:ext>
            </a:extLst>
          </p:cNvPr>
          <p:cNvSpPr/>
          <p:nvPr/>
        </p:nvSpPr>
        <p:spPr>
          <a:xfrm>
            <a:off x="3010828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8814AD-BDDB-99E9-BF61-783325AE4816}"/>
              </a:ext>
            </a:extLst>
          </p:cNvPr>
          <p:cNvSpPr/>
          <p:nvPr/>
        </p:nvSpPr>
        <p:spPr>
          <a:xfrm>
            <a:off x="5594195" y="1687552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29B6E5B-E4D2-95B3-2145-F6651507DE70}"/>
              </a:ext>
            </a:extLst>
          </p:cNvPr>
          <p:cNvSpPr/>
          <p:nvPr/>
        </p:nvSpPr>
        <p:spPr>
          <a:xfrm>
            <a:off x="495485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47E185-CE0F-4CC9-3591-8E0C942F966B}"/>
              </a:ext>
            </a:extLst>
          </p:cNvPr>
          <p:cNvSpPr/>
          <p:nvPr/>
        </p:nvSpPr>
        <p:spPr>
          <a:xfrm>
            <a:off x="4453053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4B60276-DC9B-E0DC-7C3D-612F19EA9D24}"/>
              </a:ext>
            </a:extLst>
          </p:cNvPr>
          <p:cNvSpPr/>
          <p:nvPr/>
        </p:nvSpPr>
        <p:spPr>
          <a:xfrm>
            <a:off x="689888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B46C3A-DD56-16CF-99C5-B7C43181A554}"/>
              </a:ext>
            </a:extLst>
          </p:cNvPr>
          <p:cNvSpPr/>
          <p:nvPr/>
        </p:nvSpPr>
        <p:spPr>
          <a:xfrm>
            <a:off x="7092175" y="49957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B1307E-6FB5-0943-20B1-724CC593B851}"/>
              </a:ext>
            </a:extLst>
          </p:cNvPr>
          <p:cNvSpPr/>
          <p:nvPr/>
        </p:nvSpPr>
        <p:spPr>
          <a:xfrm>
            <a:off x="9511989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C6FC02-8A95-7B0B-9150-26A855E96561}"/>
              </a:ext>
            </a:extLst>
          </p:cNvPr>
          <p:cNvSpPr/>
          <p:nvPr/>
        </p:nvSpPr>
        <p:spPr>
          <a:xfrm>
            <a:off x="8835481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C1854E-9686-F45A-64CD-5C6F11E12FE2}"/>
              </a:ext>
            </a:extLst>
          </p:cNvPr>
          <p:cNvSpPr/>
          <p:nvPr/>
        </p:nvSpPr>
        <p:spPr>
          <a:xfrm>
            <a:off x="8534400" y="49957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934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5FDEF-FEFE-A7DB-CE11-3FA35A5E7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2E7D6F7-CCDF-82B7-45C4-6F062FA9FC42}"/>
              </a:ext>
            </a:extLst>
          </p:cNvPr>
          <p:cNvSpPr txBox="1"/>
          <p:nvPr/>
        </p:nvSpPr>
        <p:spPr>
          <a:xfrm>
            <a:off x="7805853" y="0"/>
            <a:ext cx="411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	0    1   2</a:t>
            </a:r>
          </a:p>
          <a:p>
            <a:r>
              <a:rPr lang="en-US" altLang="zh-CN" dirty="0"/>
              <a:t>Boolean visited	0   0   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5CAB8E-0782-7CD4-5031-F8890FBA976F}"/>
              </a:ext>
            </a:extLst>
          </p:cNvPr>
          <p:cNvSpPr/>
          <p:nvPr/>
        </p:nvSpPr>
        <p:spPr>
          <a:xfrm>
            <a:off x="1732155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444FE09-2764-9FCD-08D4-1DCFEE02020F}"/>
              </a:ext>
            </a:extLst>
          </p:cNvPr>
          <p:cNvSpPr/>
          <p:nvPr/>
        </p:nvSpPr>
        <p:spPr>
          <a:xfrm>
            <a:off x="67278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C71BA5-553F-34A9-944A-D2CB7364EB09}"/>
              </a:ext>
            </a:extLst>
          </p:cNvPr>
          <p:cNvSpPr/>
          <p:nvPr/>
        </p:nvSpPr>
        <p:spPr>
          <a:xfrm>
            <a:off x="0" y="4839630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599B2F-F8F9-5848-5E12-414A3443783E}"/>
              </a:ext>
            </a:extLst>
          </p:cNvPr>
          <p:cNvSpPr/>
          <p:nvPr/>
        </p:nvSpPr>
        <p:spPr>
          <a:xfrm>
            <a:off x="3010828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EF845C-ABDC-8F18-ABBB-E9B8B10733B6}"/>
              </a:ext>
            </a:extLst>
          </p:cNvPr>
          <p:cNvSpPr/>
          <p:nvPr/>
        </p:nvSpPr>
        <p:spPr>
          <a:xfrm>
            <a:off x="3010828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6F1906E-2103-3AD2-F648-2DF0720CB402}"/>
              </a:ext>
            </a:extLst>
          </p:cNvPr>
          <p:cNvSpPr/>
          <p:nvPr/>
        </p:nvSpPr>
        <p:spPr>
          <a:xfrm>
            <a:off x="5594195" y="1687552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C666C4-89A9-E2C8-A59F-E743A0DE7F7A}"/>
              </a:ext>
            </a:extLst>
          </p:cNvPr>
          <p:cNvSpPr/>
          <p:nvPr/>
        </p:nvSpPr>
        <p:spPr>
          <a:xfrm>
            <a:off x="495485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C78C51-4E62-0616-0234-B9DAEC3C2CBA}"/>
              </a:ext>
            </a:extLst>
          </p:cNvPr>
          <p:cNvSpPr/>
          <p:nvPr/>
        </p:nvSpPr>
        <p:spPr>
          <a:xfrm>
            <a:off x="4453053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D696D0-415E-D71E-A6C9-2CD525C636E4}"/>
              </a:ext>
            </a:extLst>
          </p:cNvPr>
          <p:cNvSpPr/>
          <p:nvPr/>
        </p:nvSpPr>
        <p:spPr>
          <a:xfrm>
            <a:off x="689888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532F40-1D05-6C11-CFD3-9CCEFAB23562}"/>
              </a:ext>
            </a:extLst>
          </p:cNvPr>
          <p:cNvSpPr/>
          <p:nvPr/>
        </p:nvSpPr>
        <p:spPr>
          <a:xfrm>
            <a:off x="7092175" y="49957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334EE9-77B0-012E-B2CD-5E77FEA39D73}"/>
              </a:ext>
            </a:extLst>
          </p:cNvPr>
          <p:cNvSpPr/>
          <p:nvPr/>
        </p:nvSpPr>
        <p:spPr>
          <a:xfrm>
            <a:off x="9511989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541793E-BCB4-C13A-2A8E-63F2FA8E3738}"/>
              </a:ext>
            </a:extLst>
          </p:cNvPr>
          <p:cNvSpPr/>
          <p:nvPr/>
        </p:nvSpPr>
        <p:spPr>
          <a:xfrm>
            <a:off x="8835481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928705-BC66-CA2E-3939-FF0425D88EE0}"/>
              </a:ext>
            </a:extLst>
          </p:cNvPr>
          <p:cNvSpPr/>
          <p:nvPr/>
        </p:nvSpPr>
        <p:spPr>
          <a:xfrm>
            <a:off x="8534400" y="49957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990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ECEF6-5726-951C-9FDF-4E329CB2F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C43AF6-002C-EC67-69C4-AB9C62FEA0AB}"/>
              </a:ext>
            </a:extLst>
          </p:cNvPr>
          <p:cNvSpPr txBox="1"/>
          <p:nvPr/>
        </p:nvSpPr>
        <p:spPr>
          <a:xfrm>
            <a:off x="7805853" y="0"/>
            <a:ext cx="411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	0    1   2</a:t>
            </a:r>
          </a:p>
          <a:p>
            <a:r>
              <a:rPr lang="en-US" altLang="zh-CN" dirty="0"/>
              <a:t>Boolean visited	0   1   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805EE6-4E56-6C17-D741-3770702B8EB2}"/>
              </a:ext>
            </a:extLst>
          </p:cNvPr>
          <p:cNvSpPr/>
          <p:nvPr/>
        </p:nvSpPr>
        <p:spPr>
          <a:xfrm>
            <a:off x="1732155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7C29BA8-1F42-3EFB-ACC8-BBA5583779B2}"/>
              </a:ext>
            </a:extLst>
          </p:cNvPr>
          <p:cNvSpPr/>
          <p:nvPr/>
        </p:nvSpPr>
        <p:spPr>
          <a:xfrm>
            <a:off x="67278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4C35A0-E6B7-803E-831C-D44858549F56}"/>
              </a:ext>
            </a:extLst>
          </p:cNvPr>
          <p:cNvSpPr/>
          <p:nvPr/>
        </p:nvSpPr>
        <p:spPr>
          <a:xfrm>
            <a:off x="0" y="4839630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421F5A-7F5E-867E-2177-295490B4E43C}"/>
              </a:ext>
            </a:extLst>
          </p:cNvPr>
          <p:cNvSpPr/>
          <p:nvPr/>
        </p:nvSpPr>
        <p:spPr>
          <a:xfrm>
            <a:off x="3010828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7EAA50-9C45-0CBB-426C-6102BEF5058A}"/>
              </a:ext>
            </a:extLst>
          </p:cNvPr>
          <p:cNvSpPr/>
          <p:nvPr/>
        </p:nvSpPr>
        <p:spPr>
          <a:xfrm>
            <a:off x="3010828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EFA215-3227-E423-C25D-4050796F2DDC}"/>
              </a:ext>
            </a:extLst>
          </p:cNvPr>
          <p:cNvSpPr/>
          <p:nvPr/>
        </p:nvSpPr>
        <p:spPr>
          <a:xfrm>
            <a:off x="5594195" y="1687552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CEEA74-4D4B-010B-C4D7-C880BB9243D9}"/>
              </a:ext>
            </a:extLst>
          </p:cNvPr>
          <p:cNvSpPr/>
          <p:nvPr/>
        </p:nvSpPr>
        <p:spPr>
          <a:xfrm>
            <a:off x="495485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BAAB82-C30A-E06A-ACB1-450DA4E3788E}"/>
              </a:ext>
            </a:extLst>
          </p:cNvPr>
          <p:cNvSpPr/>
          <p:nvPr/>
        </p:nvSpPr>
        <p:spPr>
          <a:xfrm>
            <a:off x="4453053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C20156-D204-F67E-0B13-29E620925708}"/>
              </a:ext>
            </a:extLst>
          </p:cNvPr>
          <p:cNvSpPr/>
          <p:nvPr/>
        </p:nvSpPr>
        <p:spPr>
          <a:xfrm>
            <a:off x="689888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446386-485B-6B14-87FF-6BFB995FC660}"/>
              </a:ext>
            </a:extLst>
          </p:cNvPr>
          <p:cNvSpPr/>
          <p:nvPr/>
        </p:nvSpPr>
        <p:spPr>
          <a:xfrm>
            <a:off x="7092175" y="49957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D2625E5-A017-CC36-17A7-84B63869AB0D}"/>
              </a:ext>
            </a:extLst>
          </p:cNvPr>
          <p:cNvSpPr/>
          <p:nvPr/>
        </p:nvSpPr>
        <p:spPr>
          <a:xfrm>
            <a:off x="9511989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5B47B0-FB26-5568-E628-F6E3650D3547}"/>
              </a:ext>
            </a:extLst>
          </p:cNvPr>
          <p:cNvSpPr/>
          <p:nvPr/>
        </p:nvSpPr>
        <p:spPr>
          <a:xfrm>
            <a:off x="8835481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E29DF3E-8DFF-6C73-F7C3-9A1D90A29B6D}"/>
              </a:ext>
            </a:extLst>
          </p:cNvPr>
          <p:cNvSpPr/>
          <p:nvPr/>
        </p:nvSpPr>
        <p:spPr>
          <a:xfrm>
            <a:off x="8534400" y="49957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9A41C21-6A08-AD13-AF8D-295F0F8F4CDE}"/>
              </a:ext>
            </a:extLst>
          </p:cNvPr>
          <p:cNvSpPr/>
          <p:nvPr/>
        </p:nvSpPr>
        <p:spPr>
          <a:xfrm>
            <a:off x="1051559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579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BCC7B-71DE-13DC-72D5-560ECD22C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547DD2-3ED6-539D-1504-AFEBBA068375}"/>
              </a:ext>
            </a:extLst>
          </p:cNvPr>
          <p:cNvSpPr txBox="1"/>
          <p:nvPr/>
        </p:nvSpPr>
        <p:spPr>
          <a:xfrm>
            <a:off x="7805853" y="0"/>
            <a:ext cx="411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	0    1   2</a:t>
            </a:r>
          </a:p>
          <a:p>
            <a:r>
              <a:rPr lang="en-US" altLang="zh-CN" dirty="0"/>
              <a:t>Boolean visited	1   1   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B8C2C8-BA0B-8E69-AFEF-3720084F4BA3}"/>
              </a:ext>
            </a:extLst>
          </p:cNvPr>
          <p:cNvSpPr/>
          <p:nvPr/>
        </p:nvSpPr>
        <p:spPr>
          <a:xfrm>
            <a:off x="1732155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D18846-8FE3-6602-A817-10A9BF640A68}"/>
              </a:ext>
            </a:extLst>
          </p:cNvPr>
          <p:cNvSpPr/>
          <p:nvPr/>
        </p:nvSpPr>
        <p:spPr>
          <a:xfrm>
            <a:off x="67278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15E84A-208E-927D-D8FF-6C66E1759E66}"/>
              </a:ext>
            </a:extLst>
          </p:cNvPr>
          <p:cNvSpPr/>
          <p:nvPr/>
        </p:nvSpPr>
        <p:spPr>
          <a:xfrm>
            <a:off x="0" y="4839630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A15483-243F-9EDC-190A-596AC7A9A9C4}"/>
              </a:ext>
            </a:extLst>
          </p:cNvPr>
          <p:cNvSpPr/>
          <p:nvPr/>
        </p:nvSpPr>
        <p:spPr>
          <a:xfrm>
            <a:off x="3010828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3B55E1-6481-4CA9-29FA-EF703F1243F6}"/>
              </a:ext>
            </a:extLst>
          </p:cNvPr>
          <p:cNvSpPr/>
          <p:nvPr/>
        </p:nvSpPr>
        <p:spPr>
          <a:xfrm>
            <a:off x="3010828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B1D3C3-CC85-71D9-AD11-7B71D718607D}"/>
              </a:ext>
            </a:extLst>
          </p:cNvPr>
          <p:cNvSpPr/>
          <p:nvPr/>
        </p:nvSpPr>
        <p:spPr>
          <a:xfrm>
            <a:off x="5594195" y="1687552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92F1E3-62E0-E717-725A-3B19371DFE28}"/>
              </a:ext>
            </a:extLst>
          </p:cNvPr>
          <p:cNvSpPr/>
          <p:nvPr/>
        </p:nvSpPr>
        <p:spPr>
          <a:xfrm>
            <a:off x="495485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E159E7-95B2-3B51-EA03-D5095CB561A1}"/>
              </a:ext>
            </a:extLst>
          </p:cNvPr>
          <p:cNvSpPr/>
          <p:nvPr/>
        </p:nvSpPr>
        <p:spPr>
          <a:xfrm>
            <a:off x="4453053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51C6B3-6B3D-1BA4-8F19-3E2C2F7713F6}"/>
              </a:ext>
            </a:extLst>
          </p:cNvPr>
          <p:cNvSpPr/>
          <p:nvPr/>
        </p:nvSpPr>
        <p:spPr>
          <a:xfrm>
            <a:off x="689888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4E9FCB1-3D02-4F27-6C04-F2484E562FBD}"/>
              </a:ext>
            </a:extLst>
          </p:cNvPr>
          <p:cNvSpPr/>
          <p:nvPr/>
        </p:nvSpPr>
        <p:spPr>
          <a:xfrm>
            <a:off x="7092175" y="49957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837562-34DC-1C1E-7318-96586DD195ED}"/>
              </a:ext>
            </a:extLst>
          </p:cNvPr>
          <p:cNvSpPr/>
          <p:nvPr/>
        </p:nvSpPr>
        <p:spPr>
          <a:xfrm>
            <a:off x="9511989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2CBD33-5CC5-B7AA-BFA7-5769C1A9FD0E}"/>
              </a:ext>
            </a:extLst>
          </p:cNvPr>
          <p:cNvSpPr/>
          <p:nvPr/>
        </p:nvSpPr>
        <p:spPr>
          <a:xfrm>
            <a:off x="8835481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6F42CE-282D-FEB4-CA11-43EEFA7FED8E}"/>
              </a:ext>
            </a:extLst>
          </p:cNvPr>
          <p:cNvSpPr/>
          <p:nvPr/>
        </p:nvSpPr>
        <p:spPr>
          <a:xfrm>
            <a:off x="8534400" y="49957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44FEC94-A5B2-A85C-05DE-2F924FB58EC2}"/>
              </a:ext>
            </a:extLst>
          </p:cNvPr>
          <p:cNvSpPr/>
          <p:nvPr/>
        </p:nvSpPr>
        <p:spPr>
          <a:xfrm>
            <a:off x="1051559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A36B50-D270-3676-D22F-89BCBA698280}"/>
              </a:ext>
            </a:extLst>
          </p:cNvPr>
          <p:cNvSpPr/>
          <p:nvPr/>
        </p:nvSpPr>
        <p:spPr>
          <a:xfrm>
            <a:off x="10779510" y="5159298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71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81E63-86B6-085C-1103-E25BD15E2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8216396-65E7-6F6D-92A1-303617E247AC}"/>
              </a:ext>
            </a:extLst>
          </p:cNvPr>
          <p:cNvSpPr txBox="1"/>
          <p:nvPr/>
        </p:nvSpPr>
        <p:spPr>
          <a:xfrm>
            <a:off x="7805853" y="0"/>
            <a:ext cx="411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	0    1   2</a:t>
            </a:r>
          </a:p>
          <a:p>
            <a:r>
              <a:rPr lang="en-US" altLang="zh-CN" dirty="0"/>
              <a:t>Boolean visited	1    1   0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46CEFE-9D0D-DF93-A69E-0C0691BFF9EE}"/>
              </a:ext>
            </a:extLst>
          </p:cNvPr>
          <p:cNvSpPr/>
          <p:nvPr/>
        </p:nvSpPr>
        <p:spPr>
          <a:xfrm>
            <a:off x="1732155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6C03A52-2D70-2206-E7B2-B2592B2977C7}"/>
              </a:ext>
            </a:extLst>
          </p:cNvPr>
          <p:cNvSpPr/>
          <p:nvPr/>
        </p:nvSpPr>
        <p:spPr>
          <a:xfrm>
            <a:off x="67278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013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925A1-B65C-963B-2AFC-75CC2F38B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5015A2-638E-CAF5-7F3C-530CF0F31AC0}"/>
              </a:ext>
            </a:extLst>
          </p:cNvPr>
          <p:cNvSpPr txBox="1"/>
          <p:nvPr/>
        </p:nvSpPr>
        <p:spPr>
          <a:xfrm>
            <a:off x="7805853" y="0"/>
            <a:ext cx="411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	0    1   2</a:t>
            </a:r>
          </a:p>
          <a:p>
            <a:r>
              <a:rPr lang="en-US" altLang="zh-CN" dirty="0"/>
              <a:t>Boolean visited	0   0   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15F2AB-65B6-F488-3B1E-77C3564E0C36}"/>
              </a:ext>
            </a:extLst>
          </p:cNvPr>
          <p:cNvSpPr/>
          <p:nvPr/>
        </p:nvSpPr>
        <p:spPr>
          <a:xfrm>
            <a:off x="1732155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0D058FF-7E9C-0576-DD3A-08AC097C765B}"/>
              </a:ext>
            </a:extLst>
          </p:cNvPr>
          <p:cNvSpPr/>
          <p:nvPr/>
        </p:nvSpPr>
        <p:spPr>
          <a:xfrm>
            <a:off x="67278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50FCAC-4910-D963-3C3D-25B9CA839AC0}"/>
              </a:ext>
            </a:extLst>
          </p:cNvPr>
          <p:cNvSpPr/>
          <p:nvPr/>
        </p:nvSpPr>
        <p:spPr>
          <a:xfrm>
            <a:off x="0" y="4839630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4FC67F-C17C-6FEA-B53D-6C8287374C5C}"/>
              </a:ext>
            </a:extLst>
          </p:cNvPr>
          <p:cNvSpPr/>
          <p:nvPr/>
        </p:nvSpPr>
        <p:spPr>
          <a:xfrm>
            <a:off x="3010828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8C4DFB-23C1-4C28-F6FD-5A5B49E3AB3D}"/>
              </a:ext>
            </a:extLst>
          </p:cNvPr>
          <p:cNvSpPr/>
          <p:nvPr/>
        </p:nvSpPr>
        <p:spPr>
          <a:xfrm>
            <a:off x="3010828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711A3B-C92E-3858-489B-359286FC8848}"/>
              </a:ext>
            </a:extLst>
          </p:cNvPr>
          <p:cNvSpPr/>
          <p:nvPr/>
        </p:nvSpPr>
        <p:spPr>
          <a:xfrm>
            <a:off x="5594195" y="1687552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2425D2-ACB7-D041-D0E6-597A134ED9E5}"/>
              </a:ext>
            </a:extLst>
          </p:cNvPr>
          <p:cNvSpPr/>
          <p:nvPr/>
        </p:nvSpPr>
        <p:spPr>
          <a:xfrm>
            <a:off x="495485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69EF0F-F0FB-9DC2-BC78-A62866604160}"/>
              </a:ext>
            </a:extLst>
          </p:cNvPr>
          <p:cNvSpPr/>
          <p:nvPr/>
        </p:nvSpPr>
        <p:spPr>
          <a:xfrm>
            <a:off x="4453053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213CBE4-6F59-4213-EBD2-52DC28B0517C}"/>
              </a:ext>
            </a:extLst>
          </p:cNvPr>
          <p:cNvSpPr/>
          <p:nvPr/>
        </p:nvSpPr>
        <p:spPr>
          <a:xfrm>
            <a:off x="689888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CC69BC9-C9B2-FE58-9F49-FA88A2713F17}"/>
              </a:ext>
            </a:extLst>
          </p:cNvPr>
          <p:cNvSpPr/>
          <p:nvPr/>
        </p:nvSpPr>
        <p:spPr>
          <a:xfrm>
            <a:off x="7092175" y="49957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89219A0-CDDF-75F1-784F-349C00A424F5}"/>
              </a:ext>
            </a:extLst>
          </p:cNvPr>
          <p:cNvSpPr/>
          <p:nvPr/>
        </p:nvSpPr>
        <p:spPr>
          <a:xfrm>
            <a:off x="9511989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2B6CF84-E658-E498-183F-536D02F1B610}"/>
              </a:ext>
            </a:extLst>
          </p:cNvPr>
          <p:cNvSpPr/>
          <p:nvPr/>
        </p:nvSpPr>
        <p:spPr>
          <a:xfrm>
            <a:off x="8835481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B0C1442-81BF-F255-A778-B964CBBE5E6B}"/>
              </a:ext>
            </a:extLst>
          </p:cNvPr>
          <p:cNvSpPr/>
          <p:nvPr/>
        </p:nvSpPr>
        <p:spPr>
          <a:xfrm>
            <a:off x="8534400" y="49957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AE513B-5E93-01D0-A31C-2635470F821E}"/>
              </a:ext>
            </a:extLst>
          </p:cNvPr>
          <p:cNvSpPr/>
          <p:nvPr/>
        </p:nvSpPr>
        <p:spPr>
          <a:xfrm>
            <a:off x="1051559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1DD5E7E-7B23-3AB9-DCF9-A68F0CD6EF3D}"/>
              </a:ext>
            </a:extLst>
          </p:cNvPr>
          <p:cNvSpPr/>
          <p:nvPr/>
        </p:nvSpPr>
        <p:spPr>
          <a:xfrm>
            <a:off x="10779510" y="5159298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378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34ED9-0886-2A66-41B9-CA86184A2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0DC089B-1E19-8C1C-F68D-1CEBFA773081}"/>
              </a:ext>
            </a:extLst>
          </p:cNvPr>
          <p:cNvSpPr txBox="1"/>
          <p:nvPr/>
        </p:nvSpPr>
        <p:spPr>
          <a:xfrm>
            <a:off x="7805853" y="0"/>
            <a:ext cx="411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	0    1   2</a:t>
            </a:r>
          </a:p>
          <a:p>
            <a:r>
              <a:rPr lang="en-US" altLang="zh-CN" dirty="0"/>
              <a:t>Boolean visited	0   0   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4B54AB-FB21-C00A-2D0A-A3F94EFFD625}"/>
              </a:ext>
            </a:extLst>
          </p:cNvPr>
          <p:cNvSpPr/>
          <p:nvPr/>
        </p:nvSpPr>
        <p:spPr>
          <a:xfrm>
            <a:off x="1732155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107A93-309E-FCE1-57B5-FFEBD1209F2E}"/>
              </a:ext>
            </a:extLst>
          </p:cNvPr>
          <p:cNvSpPr/>
          <p:nvPr/>
        </p:nvSpPr>
        <p:spPr>
          <a:xfrm>
            <a:off x="67278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A83155-D91F-9C11-6D29-D1809E66DB81}"/>
              </a:ext>
            </a:extLst>
          </p:cNvPr>
          <p:cNvSpPr/>
          <p:nvPr/>
        </p:nvSpPr>
        <p:spPr>
          <a:xfrm>
            <a:off x="0" y="4839630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2C038C-04E4-9878-865E-4987C059BE21}"/>
              </a:ext>
            </a:extLst>
          </p:cNvPr>
          <p:cNvSpPr/>
          <p:nvPr/>
        </p:nvSpPr>
        <p:spPr>
          <a:xfrm>
            <a:off x="3010828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3B2C13-3E38-A216-8256-D5215FB25C7F}"/>
              </a:ext>
            </a:extLst>
          </p:cNvPr>
          <p:cNvSpPr/>
          <p:nvPr/>
        </p:nvSpPr>
        <p:spPr>
          <a:xfrm>
            <a:off x="3010828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9FE154-EDE6-2208-8E81-6619D8D65627}"/>
              </a:ext>
            </a:extLst>
          </p:cNvPr>
          <p:cNvSpPr/>
          <p:nvPr/>
        </p:nvSpPr>
        <p:spPr>
          <a:xfrm>
            <a:off x="5594195" y="1687552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2C73C4-CC94-72A2-18F6-EB8BAAB404F3}"/>
              </a:ext>
            </a:extLst>
          </p:cNvPr>
          <p:cNvSpPr/>
          <p:nvPr/>
        </p:nvSpPr>
        <p:spPr>
          <a:xfrm>
            <a:off x="495485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4F4B86-3FF7-4E8D-C0CF-1725389D843C}"/>
              </a:ext>
            </a:extLst>
          </p:cNvPr>
          <p:cNvSpPr/>
          <p:nvPr/>
        </p:nvSpPr>
        <p:spPr>
          <a:xfrm>
            <a:off x="4453053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150C57-27FB-D266-C43D-42E0C096077F}"/>
              </a:ext>
            </a:extLst>
          </p:cNvPr>
          <p:cNvSpPr/>
          <p:nvPr/>
        </p:nvSpPr>
        <p:spPr>
          <a:xfrm>
            <a:off x="689888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335BCE-93DF-71C2-28D2-48CC4DE2C14E}"/>
              </a:ext>
            </a:extLst>
          </p:cNvPr>
          <p:cNvSpPr/>
          <p:nvPr/>
        </p:nvSpPr>
        <p:spPr>
          <a:xfrm>
            <a:off x="7092175" y="49957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AA7F41-1A64-3FF3-CADD-D246D3B1047E}"/>
              </a:ext>
            </a:extLst>
          </p:cNvPr>
          <p:cNvSpPr/>
          <p:nvPr/>
        </p:nvSpPr>
        <p:spPr>
          <a:xfrm>
            <a:off x="9511989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0860CF-307E-E612-6E50-78341ADE7E81}"/>
              </a:ext>
            </a:extLst>
          </p:cNvPr>
          <p:cNvSpPr/>
          <p:nvPr/>
        </p:nvSpPr>
        <p:spPr>
          <a:xfrm>
            <a:off x="8835481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F74E6D-4E94-DB26-3D1D-FCC24CF66DBC}"/>
              </a:ext>
            </a:extLst>
          </p:cNvPr>
          <p:cNvSpPr/>
          <p:nvPr/>
        </p:nvSpPr>
        <p:spPr>
          <a:xfrm>
            <a:off x="8534400" y="49957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D5E2725-A778-DECB-BAA1-DAF6E9EF29E9}"/>
              </a:ext>
            </a:extLst>
          </p:cNvPr>
          <p:cNvSpPr/>
          <p:nvPr/>
        </p:nvSpPr>
        <p:spPr>
          <a:xfrm>
            <a:off x="1051559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ABD2DA5-B3BA-B963-3786-6573BBBDA514}"/>
              </a:ext>
            </a:extLst>
          </p:cNvPr>
          <p:cNvSpPr/>
          <p:nvPr/>
        </p:nvSpPr>
        <p:spPr>
          <a:xfrm>
            <a:off x="10779510" y="5159298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280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6774E-994C-D7B2-3E42-CA86FA6D9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7C3FBE4-7B6D-D5B2-BDE3-9E3BCEBF62AE}"/>
              </a:ext>
            </a:extLst>
          </p:cNvPr>
          <p:cNvSpPr txBox="1"/>
          <p:nvPr/>
        </p:nvSpPr>
        <p:spPr>
          <a:xfrm>
            <a:off x="7805853" y="0"/>
            <a:ext cx="411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	0    1   2</a:t>
            </a:r>
          </a:p>
          <a:p>
            <a:r>
              <a:rPr lang="en-US" altLang="zh-CN" dirty="0"/>
              <a:t>Boolean visited	0   0   0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649C1A-AB45-3EEA-E70C-9D825E9844DC}"/>
              </a:ext>
            </a:extLst>
          </p:cNvPr>
          <p:cNvSpPr/>
          <p:nvPr/>
        </p:nvSpPr>
        <p:spPr>
          <a:xfrm>
            <a:off x="1732155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57B6D7-0094-F127-BEDB-9DD8BC303174}"/>
              </a:ext>
            </a:extLst>
          </p:cNvPr>
          <p:cNvSpPr/>
          <p:nvPr/>
        </p:nvSpPr>
        <p:spPr>
          <a:xfrm>
            <a:off x="67278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ADCFB90-C54F-3BAE-7EB3-CF4AF0FB4911}"/>
              </a:ext>
            </a:extLst>
          </p:cNvPr>
          <p:cNvSpPr/>
          <p:nvPr/>
        </p:nvSpPr>
        <p:spPr>
          <a:xfrm>
            <a:off x="0" y="4839630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3F966A-E50B-A481-AD18-341FCC869E78}"/>
              </a:ext>
            </a:extLst>
          </p:cNvPr>
          <p:cNvSpPr/>
          <p:nvPr/>
        </p:nvSpPr>
        <p:spPr>
          <a:xfrm>
            <a:off x="3010828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6F2177-A54E-6E7B-DC09-6130FEC5A8A6}"/>
              </a:ext>
            </a:extLst>
          </p:cNvPr>
          <p:cNvSpPr/>
          <p:nvPr/>
        </p:nvSpPr>
        <p:spPr>
          <a:xfrm>
            <a:off x="3010828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5CB6F2-745F-DA84-3FC8-B3F1A5DD2E9B}"/>
              </a:ext>
            </a:extLst>
          </p:cNvPr>
          <p:cNvSpPr/>
          <p:nvPr/>
        </p:nvSpPr>
        <p:spPr>
          <a:xfrm>
            <a:off x="5594195" y="1687552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95417F-79F7-8422-C5ED-F4B8DCCA38E3}"/>
              </a:ext>
            </a:extLst>
          </p:cNvPr>
          <p:cNvSpPr/>
          <p:nvPr/>
        </p:nvSpPr>
        <p:spPr>
          <a:xfrm>
            <a:off x="495485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2B59131-8639-0BA3-F41A-A1BC0D81F573}"/>
              </a:ext>
            </a:extLst>
          </p:cNvPr>
          <p:cNvSpPr/>
          <p:nvPr/>
        </p:nvSpPr>
        <p:spPr>
          <a:xfrm>
            <a:off x="4453053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62F737-ED4F-75B8-35DA-0C224DFE6D8E}"/>
              </a:ext>
            </a:extLst>
          </p:cNvPr>
          <p:cNvSpPr/>
          <p:nvPr/>
        </p:nvSpPr>
        <p:spPr>
          <a:xfrm>
            <a:off x="6898888" y="33193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A425E3-5F11-7E5F-86EA-D7FC7B55CD24}"/>
              </a:ext>
            </a:extLst>
          </p:cNvPr>
          <p:cNvSpPr/>
          <p:nvPr/>
        </p:nvSpPr>
        <p:spPr>
          <a:xfrm>
            <a:off x="7092175" y="49957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E4667D4-3B96-88B9-F9D4-CCDF84776C3B}"/>
              </a:ext>
            </a:extLst>
          </p:cNvPr>
          <p:cNvSpPr/>
          <p:nvPr/>
        </p:nvSpPr>
        <p:spPr>
          <a:xfrm>
            <a:off x="9511989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34AE55-A78C-CF8B-533F-41A4BE788BBD}"/>
              </a:ext>
            </a:extLst>
          </p:cNvPr>
          <p:cNvSpPr/>
          <p:nvPr/>
        </p:nvSpPr>
        <p:spPr>
          <a:xfrm>
            <a:off x="8835481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1FCCBD-5A0F-97BC-2C4F-DAAF5844DB22}"/>
              </a:ext>
            </a:extLst>
          </p:cNvPr>
          <p:cNvSpPr/>
          <p:nvPr/>
        </p:nvSpPr>
        <p:spPr>
          <a:xfrm>
            <a:off x="8534400" y="4995746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9ECDE20-07F6-58F5-93EF-230FB8285FBE}"/>
              </a:ext>
            </a:extLst>
          </p:cNvPr>
          <p:cNvSpPr/>
          <p:nvPr/>
        </p:nvSpPr>
        <p:spPr>
          <a:xfrm>
            <a:off x="1051559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B5D3A19-9089-16CD-D541-FAD14FF6ECE6}"/>
              </a:ext>
            </a:extLst>
          </p:cNvPr>
          <p:cNvSpPr/>
          <p:nvPr/>
        </p:nvSpPr>
        <p:spPr>
          <a:xfrm>
            <a:off x="10779510" y="5159298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87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7E5F2-4214-43D6-00A1-8B627EED5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2A4D98-D23B-6417-DFFF-3E7CA443FB85}"/>
              </a:ext>
            </a:extLst>
          </p:cNvPr>
          <p:cNvSpPr txBox="1"/>
          <p:nvPr/>
        </p:nvSpPr>
        <p:spPr>
          <a:xfrm>
            <a:off x="7805853" y="0"/>
            <a:ext cx="411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	0    1   2</a:t>
            </a:r>
          </a:p>
          <a:p>
            <a:r>
              <a:rPr lang="en-US" altLang="zh-CN" dirty="0"/>
              <a:t>Boolean visited	1    1    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7C95EC-36AF-2167-4369-59775DBCEDBC}"/>
              </a:ext>
            </a:extLst>
          </p:cNvPr>
          <p:cNvSpPr/>
          <p:nvPr/>
        </p:nvSpPr>
        <p:spPr>
          <a:xfrm>
            <a:off x="1732155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F576A78-7E47-F001-5FD8-73940A83F41B}"/>
              </a:ext>
            </a:extLst>
          </p:cNvPr>
          <p:cNvSpPr/>
          <p:nvPr/>
        </p:nvSpPr>
        <p:spPr>
          <a:xfrm>
            <a:off x="67278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9F3650-522E-A541-5277-9A6940E6487B}"/>
              </a:ext>
            </a:extLst>
          </p:cNvPr>
          <p:cNvSpPr/>
          <p:nvPr/>
        </p:nvSpPr>
        <p:spPr>
          <a:xfrm>
            <a:off x="0" y="4839630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49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943DE-03C2-0858-71DC-5BC0ECF36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5471F9-5FBD-29CA-1D54-0DABA6CD47EE}"/>
              </a:ext>
            </a:extLst>
          </p:cNvPr>
          <p:cNvSpPr txBox="1"/>
          <p:nvPr/>
        </p:nvSpPr>
        <p:spPr>
          <a:xfrm>
            <a:off x="7805853" y="0"/>
            <a:ext cx="411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	0    1   2</a:t>
            </a:r>
          </a:p>
          <a:p>
            <a:r>
              <a:rPr lang="en-US" altLang="zh-CN" dirty="0"/>
              <a:t>Boolean visited	1    1    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14D759-4CD3-7355-ED19-B1D7BFAE7430}"/>
              </a:ext>
            </a:extLst>
          </p:cNvPr>
          <p:cNvSpPr/>
          <p:nvPr/>
        </p:nvSpPr>
        <p:spPr>
          <a:xfrm>
            <a:off x="1732155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E853EB-29A9-7F95-9CD0-D7AFF3723170}"/>
              </a:ext>
            </a:extLst>
          </p:cNvPr>
          <p:cNvSpPr/>
          <p:nvPr/>
        </p:nvSpPr>
        <p:spPr>
          <a:xfrm>
            <a:off x="67278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17607A-444D-665C-3FE7-15AC60FBA5C7}"/>
              </a:ext>
            </a:extLst>
          </p:cNvPr>
          <p:cNvSpPr/>
          <p:nvPr/>
        </p:nvSpPr>
        <p:spPr>
          <a:xfrm>
            <a:off x="0" y="4839630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07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8FBFC-BDD9-C27F-8BFB-DFA324E14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53C62E5-E07A-309F-87E7-708D8B47A6E1}"/>
              </a:ext>
            </a:extLst>
          </p:cNvPr>
          <p:cNvSpPr txBox="1"/>
          <p:nvPr/>
        </p:nvSpPr>
        <p:spPr>
          <a:xfrm>
            <a:off x="7805853" y="0"/>
            <a:ext cx="411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	0    1   2</a:t>
            </a:r>
          </a:p>
          <a:p>
            <a:r>
              <a:rPr lang="en-US" altLang="zh-CN" dirty="0"/>
              <a:t>Boolean visited	1    1    0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EC6123-2DC3-B82B-094A-85E2AC8C160B}"/>
              </a:ext>
            </a:extLst>
          </p:cNvPr>
          <p:cNvSpPr/>
          <p:nvPr/>
        </p:nvSpPr>
        <p:spPr>
          <a:xfrm>
            <a:off x="1732155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0F925ED-6BE7-109B-DA45-AACB908CD721}"/>
              </a:ext>
            </a:extLst>
          </p:cNvPr>
          <p:cNvSpPr/>
          <p:nvPr/>
        </p:nvSpPr>
        <p:spPr>
          <a:xfrm>
            <a:off x="67278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A56E37-4D42-8CB1-2EC4-7FCE36ABE6A8}"/>
              </a:ext>
            </a:extLst>
          </p:cNvPr>
          <p:cNvSpPr/>
          <p:nvPr/>
        </p:nvSpPr>
        <p:spPr>
          <a:xfrm>
            <a:off x="0" y="4839630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41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E1D17-792F-DEF4-BE50-D918C36DB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859631-05DF-9DDB-08A9-5B8F2AFF5A7D}"/>
              </a:ext>
            </a:extLst>
          </p:cNvPr>
          <p:cNvSpPr txBox="1"/>
          <p:nvPr/>
        </p:nvSpPr>
        <p:spPr>
          <a:xfrm>
            <a:off x="7805853" y="0"/>
            <a:ext cx="411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	0    1   2</a:t>
            </a:r>
          </a:p>
          <a:p>
            <a:r>
              <a:rPr lang="en-US" altLang="zh-CN" dirty="0"/>
              <a:t>Boolean visited	1    0    0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25D0-83F4-4692-B7A6-2FDA58479741}"/>
              </a:ext>
            </a:extLst>
          </p:cNvPr>
          <p:cNvSpPr/>
          <p:nvPr/>
        </p:nvSpPr>
        <p:spPr>
          <a:xfrm>
            <a:off x="1732155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66D288A-BAEA-4A99-F970-9C2233E7E475}"/>
              </a:ext>
            </a:extLst>
          </p:cNvPr>
          <p:cNvSpPr/>
          <p:nvPr/>
        </p:nvSpPr>
        <p:spPr>
          <a:xfrm>
            <a:off x="67278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7B8C36-8117-3E2C-0162-9E5AFC406EDE}"/>
              </a:ext>
            </a:extLst>
          </p:cNvPr>
          <p:cNvSpPr/>
          <p:nvPr/>
        </p:nvSpPr>
        <p:spPr>
          <a:xfrm>
            <a:off x="0" y="4839630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08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1C4E6-F996-B1E0-224E-223B5927C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D6C3226-0E84-7B85-1BD0-5A292BFFF59E}"/>
              </a:ext>
            </a:extLst>
          </p:cNvPr>
          <p:cNvSpPr txBox="1"/>
          <p:nvPr/>
        </p:nvSpPr>
        <p:spPr>
          <a:xfrm>
            <a:off x="7805853" y="0"/>
            <a:ext cx="411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	0    1   2</a:t>
            </a:r>
          </a:p>
          <a:p>
            <a:r>
              <a:rPr lang="en-US" altLang="zh-CN" dirty="0"/>
              <a:t>Boolean visited	1    0    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76F869-552B-321F-779B-6B4FBFFD597F}"/>
              </a:ext>
            </a:extLst>
          </p:cNvPr>
          <p:cNvSpPr/>
          <p:nvPr/>
        </p:nvSpPr>
        <p:spPr>
          <a:xfrm>
            <a:off x="1732155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985722-2A1F-468C-E65E-DC40268A995F}"/>
              </a:ext>
            </a:extLst>
          </p:cNvPr>
          <p:cNvSpPr/>
          <p:nvPr/>
        </p:nvSpPr>
        <p:spPr>
          <a:xfrm>
            <a:off x="67278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BDC6C5-BD0A-686A-20EA-DBE195C8FE69}"/>
              </a:ext>
            </a:extLst>
          </p:cNvPr>
          <p:cNvSpPr/>
          <p:nvPr/>
        </p:nvSpPr>
        <p:spPr>
          <a:xfrm>
            <a:off x="0" y="4839630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982532-4ECE-0C45-FCB7-3886F8F8B3EC}"/>
              </a:ext>
            </a:extLst>
          </p:cNvPr>
          <p:cNvSpPr/>
          <p:nvPr/>
        </p:nvSpPr>
        <p:spPr>
          <a:xfrm>
            <a:off x="3010828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27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3DF48-B1BD-5A80-5DFE-0B2A6FB81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814D457-27B6-94CA-DB54-67A7D16E51D3}"/>
              </a:ext>
            </a:extLst>
          </p:cNvPr>
          <p:cNvSpPr txBox="1"/>
          <p:nvPr/>
        </p:nvSpPr>
        <p:spPr>
          <a:xfrm>
            <a:off x="7805853" y="0"/>
            <a:ext cx="411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	0    1   2</a:t>
            </a:r>
          </a:p>
          <a:p>
            <a:r>
              <a:rPr lang="en-US" altLang="zh-CN" dirty="0"/>
              <a:t>Boolean visited	1    1    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F9E09F-CD30-2185-DB1B-8DEA095206CD}"/>
              </a:ext>
            </a:extLst>
          </p:cNvPr>
          <p:cNvSpPr/>
          <p:nvPr/>
        </p:nvSpPr>
        <p:spPr>
          <a:xfrm>
            <a:off x="1732155" y="1657815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E0AC2ED-0C8E-5054-E85F-9A5E1277609E}"/>
              </a:ext>
            </a:extLst>
          </p:cNvPr>
          <p:cNvSpPr/>
          <p:nvPr/>
        </p:nvSpPr>
        <p:spPr>
          <a:xfrm>
            <a:off x="672789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EAA0DFF-C622-FE73-B881-D73D0CDD97B6}"/>
              </a:ext>
            </a:extLst>
          </p:cNvPr>
          <p:cNvSpPr/>
          <p:nvPr/>
        </p:nvSpPr>
        <p:spPr>
          <a:xfrm>
            <a:off x="0" y="4839630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7F2D8D-47D0-581C-6397-330E2A400835}"/>
              </a:ext>
            </a:extLst>
          </p:cNvPr>
          <p:cNvSpPr/>
          <p:nvPr/>
        </p:nvSpPr>
        <p:spPr>
          <a:xfrm>
            <a:off x="3010828" y="32301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0BC86B-02CC-9F50-46D6-B0A2F221C1A8}"/>
              </a:ext>
            </a:extLst>
          </p:cNvPr>
          <p:cNvSpPr/>
          <p:nvPr/>
        </p:nvSpPr>
        <p:spPr>
          <a:xfrm>
            <a:off x="3010828" y="4906537"/>
            <a:ext cx="1003610" cy="639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801310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616</Words>
  <Application>Microsoft Office PowerPoint</Application>
  <PresentationFormat>宽屏</PresentationFormat>
  <Paragraphs>360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5" baseType="lpstr">
      <vt:lpstr>Arial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柏林 李</cp:lastModifiedBy>
  <cp:revision>3</cp:revision>
  <dcterms:created xsi:type="dcterms:W3CDTF">2023-08-09T12:44:55Z</dcterms:created>
  <dcterms:modified xsi:type="dcterms:W3CDTF">2024-11-23T03:22:04Z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