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8" r:id="rId11"/>
    <p:sldId id="269" r:id="rId12"/>
    <p:sldId id="270" r:id="rId13"/>
    <p:sldId id="271" r:id="rId14"/>
    <p:sldId id="272" r:id="rId15"/>
    <p:sldId id="273" r:id="rId16"/>
    <p:sldId id="274" r:id="rId17"/>
    <p:sldId id="275" r:id="rId1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775C4694-0983-4FBF-B025-D89D2328CEAF}">
          <p14:sldIdLst/>
        </p14:section>
        <p14:section name="形成最大堆" id="{7BC862F1-CE88-4459-AFBC-4D5299AE1B3A}">
          <p14:sldIdLst>
            <p14:sldId id="258"/>
            <p14:sldId id="257"/>
            <p14:sldId id="259"/>
            <p14:sldId id="260"/>
          </p14:sldIdLst>
        </p14:section>
        <p14:section name="开始将目前的最大堆排除最大值" id="{C8D95F46-4692-47A4-A3D0-FC5F5973500E}">
          <p14:sldIdLst>
            <p14:sldId id="261"/>
          </p14:sldIdLst>
        </p14:section>
        <p14:section name="将减1的堆再次形成最大堆" id="{62F63059-4A8B-4E42-B17E-70E8C3BA6B3C}">
          <p14:sldIdLst>
            <p14:sldId id="262"/>
          </p14:sldIdLst>
        </p14:section>
        <p14:section name="生成第二大的值" id="{FAF481C6-6EEC-4796-8074-D6750B95B876}">
          <p14:sldIdLst>
            <p14:sldId id="263"/>
          </p14:sldIdLst>
        </p14:section>
        <p14:section name="最大堆化" id="{36B0B0CF-DE38-4F2C-BA72-6518E1192597}">
          <p14:sldIdLst>
            <p14:sldId id="264"/>
            <p14:sldId id="265"/>
          </p14:sldIdLst>
        </p14:section>
        <p14:section name="生成第三大的值" id="{07D408E8-15D1-42C0-BA68-DFF449378BBE}">
          <p14:sldIdLst>
            <p14:sldId id="268"/>
          </p14:sldIdLst>
        </p14:section>
        <p14:section name="最大堆化" id="{15D0CB31-D575-4599-952E-B3A9DFEFD153}">
          <p14:sldIdLst>
            <p14:sldId id="269"/>
          </p14:sldIdLst>
        </p14:section>
        <p14:section name="生成第四大的值" id="{E8769446-8189-478A-8A51-B7665D664A08}">
          <p14:sldIdLst>
            <p14:sldId id="270"/>
          </p14:sldIdLst>
        </p14:section>
        <p14:section name="最大堆化" id="{A6029681-1F7C-4C2B-A95E-B3D40601F205}">
          <p14:sldIdLst>
            <p14:sldId id="271"/>
          </p14:sldIdLst>
        </p14:section>
        <p14:section name="生成第五大的值" id="{BCAD2AF9-20C5-46DF-897A-040F641CECA0}">
          <p14:sldIdLst>
            <p14:sldId id="272"/>
          </p14:sldIdLst>
        </p14:section>
        <p14:section name="最大堆化" id="{792E4632-C9D0-48E9-A30F-56025EDC509A}">
          <p14:sldIdLst>
            <p14:sldId id="273"/>
          </p14:sldIdLst>
        </p14:section>
        <p14:section name="生成第六大的值" id="{2E286641-EF06-4B36-9CDD-0DD9F13836E0}">
          <p14:sldIdLst>
            <p14:sldId id="274"/>
            <p14:sldId id="27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6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2024/11/23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A2E46A-C1CE-21BF-BB24-F04E16472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BE28497-8DDB-937B-CA50-7A351495F19F}"/>
              </a:ext>
            </a:extLst>
          </p:cNvPr>
          <p:cNvSpPr/>
          <p:nvPr/>
        </p:nvSpPr>
        <p:spPr>
          <a:xfrm>
            <a:off x="4861932" y="319668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2D9405A-98E4-5254-9013-CF90EE8CEB08}"/>
              </a:ext>
            </a:extLst>
          </p:cNvPr>
          <p:cNvSpPr/>
          <p:nvPr/>
        </p:nvSpPr>
        <p:spPr>
          <a:xfrm>
            <a:off x="2557346" y="1514707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45E8F24-C6B6-413B-6186-CEA01820BC10}"/>
              </a:ext>
            </a:extLst>
          </p:cNvPr>
          <p:cNvSpPr/>
          <p:nvPr/>
        </p:nvSpPr>
        <p:spPr>
          <a:xfrm>
            <a:off x="6025376" y="1438507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0D3C4C1-3779-AD5E-EA3D-DEF50265EF31}"/>
              </a:ext>
            </a:extLst>
          </p:cNvPr>
          <p:cNvSpPr/>
          <p:nvPr/>
        </p:nvSpPr>
        <p:spPr>
          <a:xfrm>
            <a:off x="1590907" y="2850995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F8BDFA0-588C-3AF1-DA8D-C35C0042CFC9}"/>
              </a:ext>
            </a:extLst>
          </p:cNvPr>
          <p:cNvSpPr/>
          <p:nvPr/>
        </p:nvSpPr>
        <p:spPr>
          <a:xfrm>
            <a:off x="3895493" y="2811966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F705BF4-90BB-E3D3-C270-D2B7F2D66E32}"/>
              </a:ext>
            </a:extLst>
          </p:cNvPr>
          <p:cNvSpPr/>
          <p:nvPr/>
        </p:nvSpPr>
        <p:spPr>
          <a:xfrm>
            <a:off x="5438077" y="2726473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231F56-26A4-CFAB-FD11-3DCEDB689013}"/>
              </a:ext>
            </a:extLst>
          </p:cNvPr>
          <p:cNvSpPr/>
          <p:nvPr/>
        </p:nvSpPr>
        <p:spPr>
          <a:xfrm>
            <a:off x="7742663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66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23229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599D58-F024-449C-11FC-453B9662B4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041FF29-4E15-1635-A3B8-5562BA5CAC6B}"/>
              </a:ext>
            </a:extLst>
          </p:cNvPr>
          <p:cNvSpPr/>
          <p:nvPr/>
        </p:nvSpPr>
        <p:spPr>
          <a:xfrm>
            <a:off x="6478858" y="1717288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302AFBD-9CE0-D852-8DC6-7523354C7182}"/>
              </a:ext>
            </a:extLst>
          </p:cNvPr>
          <p:cNvSpPr/>
          <p:nvPr/>
        </p:nvSpPr>
        <p:spPr>
          <a:xfrm>
            <a:off x="3505198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25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EB9041D-4076-30AD-EE6B-FF05C18A7DBC}"/>
              </a:ext>
            </a:extLst>
          </p:cNvPr>
          <p:cNvSpPr/>
          <p:nvPr/>
        </p:nvSpPr>
        <p:spPr>
          <a:xfrm>
            <a:off x="5512419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826FA0D-3803-2377-9600-F7E6BA0079B3}"/>
              </a:ext>
            </a:extLst>
          </p:cNvPr>
          <p:cNvSpPr/>
          <p:nvPr/>
        </p:nvSpPr>
        <p:spPr>
          <a:xfrm>
            <a:off x="4103649" y="977591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61F95B6-2413-5C36-EC10-34C8A5FB6C60}"/>
              </a:ext>
            </a:extLst>
          </p:cNvPr>
          <p:cNvSpPr/>
          <p:nvPr/>
        </p:nvSpPr>
        <p:spPr>
          <a:xfrm>
            <a:off x="2181920" y="1594625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CAF3584E-3ED6-E080-8FBC-2BE49D9EDF59}"/>
              </a:ext>
            </a:extLst>
          </p:cNvPr>
          <p:cNvSpPr/>
          <p:nvPr/>
        </p:nvSpPr>
        <p:spPr>
          <a:xfrm>
            <a:off x="1066798" y="2813823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AB95106-56E6-E767-5D68-BDD1FFD62515}"/>
              </a:ext>
            </a:extLst>
          </p:cNvPr>
          <p:cNvSpPr/>
          <p:nvPr/>
        </p:nvSpPr>
        <p:spPr>
          <a:xfrm>
            <a:off x="8151542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66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3FA9D3DD-A6B7-6ACF-7D71-C8AB12BCBA3C}"/>
              </a:ext>
            </a:extLst>
          </p:cNvPr>
          <p:cNvCxnSpPr/>
          <p:nvPr/>
        </p:nvCxnSpPr>
        <p:spPr>
          <a:xfrm>
            <a:off x="2899317" y="2490439"/>
            <a:ext cx="0" cy="200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1005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B09E5-A944-2908-9CE1-789EBFDDAF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24920F3-8D0A-8544-619F-E405DF09762F}"/>
              </a:ext>
            </a:extLst>
          </p:cNvPr>
          <p:cNvSpPr/>
          <p:nvPr/>
        </p:nvSpPr>
        <p:spPr>
          <a:xfrm>
            <a:off x="3988417" y="810323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62FC292-E402-CA88-A774-7067BF90CCFD}"/>
              </a:ext>
            </a:extLst>
          </p:cNvPr>
          <p:cNvSpPr/>
          <p:nvPr/>
        </p:nvSpPr>
        <p:spPr>
          <a:xfrm>
            <a:off x="3505198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B6CFEA7-35F9-6E2C-771D-BA0ECDF63C99}"/>
              </a:ext>
            </a:extLst>
          </p:cNvPr>
          <p:cNvSpPr/>
          <p:nvPr/>
        </p:nvSpPr>
        <p:spPr>
          <a:xfrm>
            <a:off x="5512419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3A06B73-7809-AB56-007C-C15609FBB65A}"/>
              </a:ext>
            </a:extLst>
          </p:cNvPr>
          <p:cNvSpPr/>
          <p:nvPr/>
        </p:nvSpPr>
        <p:spPr>
          <a:xfrm>
            <a:off x="5846957" y="1776761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501606D-2128-ABF5-4724-4B4C277086E3}"/>
              </a:ext>
            </a:extLst>
          </p:cNvPr>
          <p:cNvSpPr/>
          <p:nvPr/>
        </p:nvSpPr>
        <p:spPr>
          <a:xfrm>
            <a:off x="2181920" y="1594625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2FB4366-7160-7163-DDE0-651730F46C67}"/>
              </a:ext>
            </a:extLst>
          </p:cNvPr>
          <p:cNvSpPr/>
          <p:nvPr/>
        </p:nvSpPr>
        <p:spPr>
          <a:xfrm>
            <a:off x="1066798" y="2813823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25994F3-D841-1CF7-B85F-4961333234F5}"/>
              </a:ext>
            </a:extLst>
          </p:cNvPr>
          <p:cNvSpPr/>
          <p:nvPr/>
        </p:nvSpPr>
        <p:spPr>
          <a:xfrm>
            <a:off x="8151542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66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8218D3F6-D61B-3692-DE28-E919863B34C7}"/>
              </a:ext>
            </a:extLst>
          </p:cNvPr>
          <p:cNvCxnSpPr/>
          <p:nvPr/>
        </p:nvCxnSpPr>
        <p:spPr>
          <a:xfrm>
            <a:off x="2899317" y="2490439"/>
            <a:ext cx="0" cy="200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80285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45E0C-3379-374C-C586-5F88BBFD2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9193268F-19B3-C56E-0B9E-2FAE3C102A58}"/>
              </a:ext>
            </a:extLst>
          </p:cNvPr>
          <p:cNvSpPr/>
          <p:nvPr/>
        </p:nvSpPr>
        <p:spPr>
          <a:xfrm>
            <a:off x="1215481" y="2811966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21FD4A57-6BC3-2B71-7EE2-0A7BE8B04EC7}"/>
              </a:ext>
            </a:extLst>
          </p:cNvPr>
          <p:cNvSpPr/>
          <p:nvPr/>
        </p:nvSpPr>
        <p:spPr>
          <a:xfrm>
            <a:off x="3505198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99C1012-A657-5897-3389-DD63ACE56E3E}"/>
              </a:ext>
            </a:extLst>
          </p:cNvPr>
          <p:cNvSpPr/>
          <p:nvPr/>
        </p:nvSpPr>
        <p:spPr>
          <a:xfrm>
            <a:off x="5512419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A8799B2-AF4B-7541-26A3-DC89E6099107}"/>
              </a:ext>
            </a:extLst>
          </p:cNvPr>
          <p:cNvSpPr/>
          <p:nvPr/>
        </p:nvSpPr>
        <p:spPr>
          <a:xfrm>
            <a:off x="5846957" y="1776761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3127FC05-DFA0-87D1-D504-1294C921483D}"/>
              </a:ext>
            </a:extLst>
          </p:cNvPr>
          <p:cNvSpPr/>
          <p:nvPr/>
        </p:nvSpPr>
        <p:spPr>
          <a:xfrm>
            <a:off x="2181920" y="1594625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BF79DB7-4019-C1B0-C25C-15E1727A8D41}"/>
              </a:ext>
            </a:extLst>
          </p:cNvPr>
          <p:cNvSpPr/>
          <p:nvPr/>
        </p:nvSpPr>
        <p:spPr>
          <a:xfrm>
            <a:off x="4099929" y="791736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6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8EA853-851A-6D20-0C0B-DAEDE9F8E95E}"/>
              </a:ext>
            </a:extLst>
          </p:cNvPr>
          <p:cNvSpPr/>
          <p:nvPr/>
        </p:nvSpPr>
        <p:spPr>
          <a:xfrm>
            <a:off x="8151542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66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5A6C6BB-3A41-8653-A44C-E4897287708E}"/>
              </a:ext>
            </a:extLst>
          </p:cNvPr>
          <p:cNvCxnSpPr/>
          <p:nvPr/>
        </p:nvCxnSpPr>
        <p:spPr>
          <a:xfrm>
            <a:off x="535259" y="2549912"/>
            <a:ext cx="0" cy="200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480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AAAF36-69E6-544F-EDE2-048B2B475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6686BF0-8933-D68B-A9DF-4B817EEA20DE}"/>
              </a:ext>
            </a:extLst>
          </p:cNvPr>
          <p:cNvSpPr/>
          <p:nvPr/>
        </p:nvSpPr>
        <p:spPr>
          <a:xfrm>
            <a:off x="1349294" y="2811966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A95906B-99A5-489B-B7A4-7D464C3EC2C4}"/>
              </a:ext>
            </a:extLst>
          </p:cNvPr>
          <p:cNvSpPr/>
          <p:nvPr/>
        </p:nvSpPr>
        <p:spPr>
          <a:xfrm>
            <a:off x="3505198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ACD7F17-FAB5-5FEF-C498-0FAABB738801}"/>
              </a:ext>
            </a:extLst>
          </p:cNvPr>
          <p:cNvSpPr/>
          <p:nvPr/>
        </p:nvSpPr>
        <p:spPr>
          <a:xfrm>
            <a:off x="5512419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F430A45-0D9B-A107-C171-CF8D3121276E}"/>
              </a:ext>
            </a:extLst>
          </p:cNvPr>
          <p:cNvSpPr/>
          <p:nvPr/>
        </p:nvSpPr>
        <p:spPr>
          <a:xfrm>
            <a:off x="5846957" y="1776761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2E686D37-F477-EDDD-04C9-229F6AAA83D6}"/>
              </a:ext>
            </a:extLst>
          </p:cNvPr>
          <p:cNvSpPr/>
          <p:nvPr/>
        </p:nvSpPr>
        <p:spPr>
          <a:xfrm>
            <a:off x="3847169" y="754566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7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3FFA02B-55DB-C298-62FC-7F3768CCA35C}"/>
              </a:ext>
            </a:extLst>
          </p:cNvPr>
          <p:cNvSpPr/>
          <p:nvPr/>
        </p:nvSpPr>
        <p:spPr>
          <a:xfrm>
            <a:off x="2129881" y="1776761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6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D33D19C-BC91-FF66-B76E-C725D2C2AC28}"/>
              </a:ext>
            </a:extLst>
          </p:cNvPr>
          <p:cNvSpPr/>
          <p:nvPr/>
        </p:nvSpPr>
        <p:spPr>
          <a:xfrm>
            <a:off x="8151542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66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26950271-F1D7-6D04-5959-615C937A5C5E}"/>
              </a:ext>
            </a:extLst>
          </p:cNvPr>
          <p:cNvCxnSpPr/>
          <p:nvPr/>
        </p:nvCxnSpPr>
        <p:spPr>
          <a:xfrm>
            <a:off x="535259" y="2549912"/>
            <a:ext cx="0" cy="200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9011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D6CEBC-9341-7717-DBED-3F092B637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F5A170D-2B43-035A-B140-13F62C78F348}"/>
              </a:ext>
            </a:extLst>
          </p:cNvPr>
          <p:cNvSpPr/>
          <p:nvPr/>
        </p:nvSpPr>
        <p:spPr>
          <a:xfrm>
            <a:off x="1215481" y="2811966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CF0C029-77AF-3484-B401-DCFDACE7A9E7}"/>
              </a:ext>
            </a:extLst>
          </p:cNvPr>
          <p:cNvSpPr/>
          <p:nvPr/>
        </p:nvSpPr>
        <p:spPr>
          <a:xfrm>
            <a:off x="3505198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A150020C-65E3-D7BE-5C5C-E2EE4EB89BEC}"/>
              </a:ext>
            </a:extLst>
          </p:cNvPr>
          <p:cNvSpPr/>
          <p:nvPr/>
        </p:nvSpPr>
        <p:spPr>
          <a:xfrm>
            <a:off x="5512419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D88E5F2-1444-C2C4-3256-85F6EE837D8B}"/>
              </a:ext>
            </a:extLst>
          </p:cNvPr>
          <p:cNvSpPr/>
          <p:nvPr/>
        </p:nvSpPr>
        <p:spPr>
          <a:xfrm>
            <a:off x="4070196" y="929268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AC3060C4-F02D-01FD-BB8A-EF95828086BC}"/>
              </a:ext>
            </a:extLst>
          </p:cNvPr>
          <p:cNvSpPr/>
          <p:nvPr/>
        </p:nvSpPr>
        <p:spPr>
          <a:xfrm>
            <a:off x="5854390" y="1776761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7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4E2D584-18FA-1708-B4F3-721627CED0BB}"/>
              </a:ext>
            </a:extLst>
          </p:cNvPr>
          <p:cNvSpPr/>
          <p:nvPr/>
        </p:nvSpPr>
        <p:spPr>
          <a:xfrm>
            <a:off x="2129881" y="1776761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A1DCB84-7648-0082-E699-E7C7AD949FF0}"/>
              </a:ext>
            </a:extLst>
          </p:cNvPr>
          <p:cNvSpPr/>
          <p:nvPr/>
        </p:nvSpPr>
        <p:spPr>
          <a:xfrm>
            <a:off x="8151542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66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772E29BE-1D9D-D5BE-5C09-57C5800BBBB5}"/>
              </a:ext>
            </a:extLst>
          </p:cNvPr>
          <p:cNvCxnSpPr/>
          <p:nvPr/>
        </p:nvCxnSpPr>
        <p:spPr>
          <a:xfrm>
            <a:off x="535259" y="2549912"/>
            <a:ext cx="0" cy="200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32816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86624-85B4-D837-7A41-41381293D1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6ED9743B-EA5D-160C-A55D-79716FFA7AAF}"/>
              </a:ext>
            </a:extLst>
          </p:cNvPr>
          <p:cNvSpPr/>
          <p:nvPr/>
        </p:nvSpPr>
        <p:spPr>
          <a:xfrm>
            <a:off x="1215481" y="2811966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F909DC0-F719-BD73-F086-EE35687501F4}"/>
              </a:ext>
            </a:extLst>
          </p:cNvPr>
          <p:cNvSpPr/>
          <p:nvPr/>
        </p:nvSpPr>
        <p:spPr>
          <a:xfrm>
            <a:off x="3505198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7FA35B67-FB33-E38D-4BCE-5488AB2F1EBF}"/>
              </a:ext>
            </a:extLst>
          </p:cNvPr>
          <p:cNvSpPr/>
          <p:nvPr/>
        </p:nvSpPr>
        <p:spPr>
          <a:xfrm>
            <a:off x="5512419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6EDA01-069E-ED55-D2AE-26FD8998D88D}"/>
              </a:ext>
            </a:extLst>
          </p:cNvPr>
          <p:cNvSpPr/>
          <p:nvPr/>
        </p:nvSpPr>
        <p:spPr>
          <a:xfrm>
            <a:off x="4070196" y="929268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D7D555E6-835F-7826-2A1F-32A48ECE6C86}"/>
              </a:ext>
            </a:extLst>
          </p:cNvPr>
          <p:cNvSpPr/>
          <p:nvPr/>
        </p:nvSpPr>
        <p:spPr>
          <a:xfrm>
            <a:off x="5854390" y="1776761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8ED840C-A5D3-C2AE-4B58-2A00B5AB6094}"/>
              </a:ext>
            </a:extLst>
          </p:cNvPr>
          <p:cNvSpPr/>
          <p:nvPr/>
        </p:nvSpPr>
        <p:spPr>
          <a:xfrm>
            <a:off x="2129881" y="1776761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3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0D08EFB-AD6F-3D75-EA57-479816B36275}"/>
              </a:ext>
            </a:extLst>
          </p:cNvPr>
          <p:cNvSpPr/>
          <p:nvPr/>
        </p:nvSpPr>
        <p:spPr>
          <a:xfrm>
            <a:off x="8151542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66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70E315B5-1C7C-C453-6AC8-23AA2ABB1A9F}"/>
              </a:ext>
            </a:extLst>
          </p:cNvPr>
          <p:cNvCxnSpPr/>
          <p:nvPr/>
        </p:nvCxnSpPr>
        <p:spPr>
          <a:xfrm>
            <a:off x="423746" y="2535044"/>
            <a:ext cx="520390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298875E1-9581-F08C-AD61-FAD5B06A4C5D}"/>
              </a:ext>
            </a:extLst>
          </p:cNvPr>
          <p:cNvCxnSpPr/>
          <p:nvPr/>
        </p:nvCxnSpPr>
        <p:spPr>
          <a:xfrm>
            <a:off x="5627649" y="1382751"/>
            <a:ext cx="0" cy="10928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40961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D8B0F-1A92-6CB0-F2AD-F7480E454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DB337C0-ACD7-0F17-FC06-FBF69F9FF81F}"/>
              </a:ext>
            </a:extLst>
          </p:cNvPr>
          <p:cNvSpPr/>
          <p:nvPr/>
        </p:nvSpPr>
        <p:spPr>
          <a:xfrm>
            <a:off x="1215481" y="2811966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3E59503-D589-04BB-9605-09FF81D20FCF}"/>
              </a:ext>
            </a:extLst>
          </p:cNvPr>
          <p:cNvSpPr/>
          <p:nvPr/>
        </p:nvSpPr>
        <p:spPr>
          <a:xfrm>
            <a:off x="3505198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BF4AE2E2-DEDA-B90D-7D54-02EBB65BDBD2}"/>
              </a:ext>
            </a:extLst>
          </p:cNvPr>
          <p:cNvSpPr/>
          <p:nvPr/>
        </p:nvSpPr>
        <p:spPr>
          <a:xfrm>
            <a:off x="5512419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DB24DFDA-E5D9-3538-68A4-AFB36D05AD43}"/>
              </a:ext>
            </a:extLst>
          </p:cNvPr>
          <p:cNvSpPr/>
          <p:nvPr/>
        </p:nvSpPr>
        <p:spPr>
          <a:xfrm>
            <a:off x="4070196" y="929268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08525A7-BFFC-DE13-4B50-9BEF113E1E80}"/>
              </a:ext>
            </a:extLst>
          </p:cNvPr>
          <p:cNvSpPr/>
          <p:nvPr/>
        </p:nvSpPr>
        <p:spPr>
          <a:xfrm>
            <a:off x="5854390" y="1776761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2218A59-9588-268F-2BBA-699D19A01E2C}"/>
              </a:ext>
            </a:extLst>
          </p:cNvPr>
          <p:cNvSpPr/>
          <p:nvPr/>
        </p:nvSpPr>
        <p:spPr>
          <a:xfrm>
            <a:off x="2129881" y="1776761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6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EFB0A6D-E779-B237-75C1-E3BCA6152994}"/>
              </a:ext>
            </a:extLst>
          </p:cNvPr>
          <p:cNvSpPr/>
          <p:nvPr/>
        </p:nvSpPr>
        <p:spPr>
          <a:xfrm>
            <a:off x="8151542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66</a:t>
            </a:r>
            <a:endParaRPr lang="zh-CN" altLang="en-US" dirty="0"/>
          </a:p>
        </p:txBody>
      </p: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41494B81-191A-E7AE-444A-BD07E16CBE9E}"/>
              </a:ext>
            </a:extLst>
          </p:cNvPr>
          <p:cNvCxnSpPr>
            <a:cxnSpLocks/>
          </p:cNvCxnSpPr>
          <p:nvPr/>
        </p:nvCxnSpPr>
        <p:spPr>
          <a:xfrm flipV="1">
            <a:off x="546407" y="1599269"/>
            <a:ext cx="9378178" cy="1040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5947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6617C4FC-461F-9FE9-EE9E-964FD414AA61}"/>
              </a:ext>
            </a:extLst>
          </p:cNvPr>
          <p:cNvSpPr txBox="1"/>
          <p:nvPr/>
        </p:nvSpPr>
        <p:spPr>
          <a:xfrm>
            <a:off x="2297151" y="1300976"/>
            <a:ext cx="59770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看到没，当想要了算法，仅仅需要在</a:t>
            </a:r>
            <a:r>
              <a:rPr lang="en-US" altLang="zh-CN" dirty="0"/>
              <a:t>15</a:t>
            </a:r>
            <a:r>
              <a:rPr lang="zh-CN" altLang="en-US" dirty="0"/>
              <a:t>分钟即可写出完成的解答过程，可见瓶颈在于思考过程而不是在于写代码的速度啊</a:t>
            </a:r>
          </a:p>
        </p:txBody>
      </p:sp>
    </p:spTree>
    <p:extLst>
      <p:ext uri="{BB962C8B-B14F-4D97-AF65-F5344CB8AC3E}">
        <p14:creationId xmlns:p14="http://schemas.microsoft.com/office/powerpoint/2010/main" val="1187640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6B6CEC-D93A-F9B2-C9A0-559CCEAAF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49BDF408-C4D7-5301-1050-DBAC3C54224D}"/>
              </a:ext>
            </a:extLst>
          </p:cNvPr>
          <p:cNvSpPr/>
          <p:nvPr/>
        </p:nvSpPr>
        <p:spPr>
          <a:xfrm>
            <a:off x="4861932" y="319668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EBB32D2-F4BE-4907-AF31-47207B2DD105}"/>
              </a:ext>
            </a:extLst>
          </p:cNvPr>
          <p:cNvSpPr/>
          <p:nvPr/>
        </p:nvSpPr>
        <p:spPr>
          <a:xfrm>
            <a:off x="2642838" y="1652239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7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793D854-1D76-02D3-25FE-9D355EBFB879}"/>
              </a:ext>
            </a:extLst>
          </p:cNvPr>
          <p:cNvSpPr/>
          <p:nvPr/>
        </p:nvSpPr>
        <p:spPr>
          <a:xfrm>
            <a:off x="5482683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69B848B-B632-0622-5D1B-3282275FAB33}"/>
              </a:ext>
            </a:extLst>
          </p:cNvPr>
          <p:cNvSpPr/>
          <p:nvPr/>
        </p:nvSpPr>
        <p:spPr>
          <a:xfrm>
            <a:off x="1635513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25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C3CD92D-8C02-0D97-B60D-BC9404469979}"/>
              </a:ext>
            </a:extLst>
          </p:cNvPr>
          <p:cNvSpPr/>
          <p:nvPr/>
        </p:nvSpPr>
        <p:spPr>
          <a:xfrm>
            <a:off x="3895493" y="2811966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6B01451-3CBF-8D2F-959B-80E456910206}"/>
              </a:ext>
            </a:extLst>
          </p:cNvPr>
          <p:cNvSpPr/>
          <p:nvPr/>
        </p:nvSpPr>
        <p:spPr>
          <a:xfrm>
            <a:off x="6181492" y="1542585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66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DFF7928-E03B-990A-FDC2-BC379A9CA2DA}"/>
              </a:ext>
            </a:extLst>
          </p:cNvPr>
          <p:cNvSpPr/>
          <p:nvPr/>
        </p:nvSpPr>
        <p:spPr>
          <a:xfrm>
            <a:off x="7742663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9588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B646C-0BDA-901D-1071-6FD80F4DC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407AE5F-083E-99A9-18E5-C58DC8DCFC1B}"/>
              </a:ext>
            </a:extLst>
          </p:cNvPr>
          <p:cNvSpPr/>
          <p:nvPr/>
        </p:nvSpPr>
        <p:spPr>
          <a:xfrm>
            <a:off x="4861932" y="319668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8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C2108C1-3721-9F7F-A77B-51FED41FAD6B}"/>
              </a:ext>
            </a:extLst>
          </p:cNvPr>
          <p:cNvSpPr/>
          <p:nvPr/>
        </p:nvSpPr>
        <p:spPr>
          <a:xfrm>
            <a:off x="1535151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7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7C6B530-614F-E403-06DC-297E3DE12B6B}"/>
              </a:ext>
            </a:extLst>
          </p:cNvPr>
          <p:cNvSpPr/>
          <p:nvPr/>
        </p:nvSpPr>
        <p:spPr>
          <a:xfrm>
            <a:off x="5512419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308B025C-7F94-7C7C-9AE2-D317D6F3E96E}"/>
              </a:ext>
            </a:extLst>
          </p:cNvPr>
          <p:cNvSpPr/>
          <p:nvPr/>
        </p:nvSpPr>
        <p:spPr>
          <a:xfrm>
            <a:off x="2393796" y="1717288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25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060CAF9-692D-4CA0-EC30-92BF8B108DEC}"/>
              </a:ext>
            </a:extLst>
          </p:cNvPr>
          <p:cNvSpPr/>
          <p:nvPr/>
        </p:nvSpPr>
        <p:spPr>
          <a:xfrm>
            <a:off x="3895493" y="2811966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49E457A1-BF79-2545-045F-59EF0CAB09AC}"/>
              </a:ext>
            </a:extLst>
          </p:cNvPr>
          <p:cNvSpPr/>
          <p:nvPr/>
        </p:nvSpPr>
        <p:spPr>
          <a:xfrm>
            <a:off x="6181492" y="1542585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837CB40C-639C-8094-4C89-A3AF023ACF9A}"/>
              </a:ext>
            </a:extLst>
          </p:cNvPr>
          <p:cNvSpPr/>
          <p:nvPr/>
        </p:nvSpPr>
        <p:spPr>
          <a:xfrm>
            <a:off x="7742663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0559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45B4E-2FB6-F73F-DA62-AA463DC44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C45C3973-7782-8881-D91A-5F221D168D46}"/>
              </a:ext>
            </a:extLst>
          </p:cNvPr>
          <p:cNvSpPr/>
          <p:nvPr/>
        </p:nvSpPr>
        <p:spPr>
          <a:xfrm>
            <a:off x="6478858" y="1717288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8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EBF8C20E-F70F-DD6E-3571-5A5DF4CBB874}"/>
              </a:ext>
            </a:extLst>
          </p:cNvPr>
          <p:cNvSpPr/>
          <p:nvPr/>
        </p:nvSpPr>
        <p:spPr>
          <a:xfrm>
            <a:off x="1535151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56E6107-1447-69A1-63DD-614900348C7F}"/>
              </a:ext>
            </a:extLst>
          </p:cNvPr>
          <p:cNvSpPr/>
          <p:nvPr/>
        </p:nvSpPr>
        <p:spPr>
          <a:xfrm>
            <a:off x="5512419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2B4056B-EE82-C675-3A77-2FB6BCD2A2FA}"/>
              </a:ext>
            </a:extLst>
          </p:cNvPr>
          <p:cNvSpPr/>
          <p:nvPr/>
        </p:nvSpPr>
        <p:spPr>
          <a:xfrm>
            <a:off x="2393796" y="1717288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CAF055A-4501-1CFF-30B7-E605A5672B41}"/>
              </a:ext>
            </a:extLst>
          </p:cNvPr>
          <p:cNvSpPr/>
          <p:nvPr/>
        </p:nvSpPr>
        <p:spPr>
          <a:xfrm>
            <a:off x="3895493" y="2811966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1E33D2B-5F9D-D5AA-CA18-B61146114337}"/>
              </a:ext>
            </a:extLst>
          </p:cNvPr>
          <p:cNvSpPr/>
          <p:nvPr/>
        </p:nvSpPr>
        <p:spPr>
          <a:xfrm>
            <a:off x="4471639" y="769434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rgbClr val="FF0000"/>
                </a:solidFill>
              </a:rPr>
              <a:t>66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EB4C3B-205E-3EA0-A2FC-CE83DCFEB616}"/>
              </a:ext>
            </a:extLst>
          </p:cNvPr>
          <p:cNvSpPr/>
          <p:nvPr/>
        </p:nvSpPr>
        <p:spPr>
          <a:xfrm>
            <a:off x="7742663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639336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7CB40D-2993-58CA-7682-6F16CA96D9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2AC8507C-6F6B-5E4D-33CF-88FB527D68B7}"/>
              </a:ext>
            </a:extLst>
          </p:cNvPr>
          <p:cNvSpPr/>
          <p:nvPr/>
        </p:nvSpPr>
        <p:spPr>
          <a:xfrm>
            <a:off x="6478858" y="1717288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280D158-2CCA-7C72-3540-0A108BF8A50A}"/>
              </a:ext>
            </a:extLst>
          </p:cNvPr>
          <p:cNvSpPr/>
          <p:nvPr/>
        </p:nvSpPr>
        <p:spPr>
          <a:xfrm>
            <a:off x="1535151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6A99EF6D-E2B9-8ABD-0440-0F7BE8BA704A}"/>
              </a:ext>
            </a:extLst>
          </p:cNvPr>
          <p:cNvSpPr/>
          <p:nvPr/>
        </p:nvSpPr>
        <p:spPr>
          <a:xfrm>
            <a:off x="5512419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6AA8918D-EEFD-53DA-DDE6-78022A05B6EC}"/>
              </a:ext>
            </a:extLst>
          </p:cNvPr>
          <p:cNvSpPr/>
          <p:nvPr/>
        </p:nvSpPr>
        <p:spPr>
          <a:xfrm>
            <a:off x="2393796" y="1717288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81D6502-ED80-97B9-697E-3DF1C84C9F43}"/>
              </a:ext>
            </a:extLst>
          </p:cNvPr>
          <p:cNvSpPr/>
          <p:nvPr/>
        </p:nvSpPr>
        <p:spPr>
          <a:xfrm>
            <a:off x="3895493" y="2811966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A7DF15ED-A0A1-3652-24DE-FB49E4079A82}"/>
              </a:ext>
            </a:extLst>
          </p:cNvPr>
          <p:cNvSpPr/>
          <p:nvPr/>
        </p:nvSpPr>
        <p:spPr>
          <a:xfrm>
            <a:off x="4486508" y="769434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7F4DFC7-7A6E-E144-12C7-CE9815ED0699}"/>
              </a:ext>
            </a:extLst>
          </p:cNvPr>
          <p:cNvSpPr/>
          <p:nvPr/>
        </p:nvSpPr>
        <p:spPr>
          <a:xfrm>
            <a:off x="8151542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66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41DD2AD2-2512-160C-8683-C2ACF57BF2A7}"/>
              </a:ext>
            </a:extLst>
          </p:cNvPr>
          <p:cNvCxnSpPr/>
          <p:nvPr/>
        </p:nvCxnSpPr>
        <p:spPr>
          <a:xfrm>
            <a:off x="7679473" y="2475571"/>
            <a:ext cx="0" cy="200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10226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EDBAB-F74D-DAD0-A961-2DC5E720A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B49A31C2-21EC-77D9-1D03-303075E4F3F7}"/>
              </a:ext>
            </a:extLst>
          </p:cNvPr>
          <p:cNvSpPr/>
          <p:nvPr/>
        </p:nvSpPr>
        <p:spPr>
          <a:xfrm>
            <a:off x="6478858" y="1717288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2800894-9FF9-F417-05A8-29CEE4F56EBB}"/>
              </a:ext>
            </a:extLst>
          </p:cNvPr>
          <p:cNvSpPr/>
          <p:nvPr/>
        </p:nvSpPr>
        <p:spPr>
          <a:xfrm>
            <a:off x="1535151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2EA7EB9-4195-1CB7-12EA-5A7AADEB1D59}"/>
              </a:ext>
            </a:extLst>
          </p:cNvPr>
          <p:cNvSpPr/>
          <p:nvPr/>
        </p:nvSpPr>
        <p:spPr>
          <a:xfrm>
            <a:off x="5512419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251C3951-8135-AF4E-DB5B-1910E82D9DD7}"/>
              </a:ext>
            </a:extLst>
          </p:cNvPr>
          <p:cNvSpPr/>
          <p:nvPr/>
        </p:nvSpPr>
        <p:spPr>
          <a:xfrm>
            <a:off x="2393796" y="1717288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111B212-D1CE-EA8B-2C5E-EF2E5CE541A5}"/>
              </a:ext>
            </a:extLst>
          </p:cNvPr>
          <p:cNvSpPr/>
          <p:nvPr/>
        </p:nvSpPr>
        <p:spPr>
          <a:xfrm>
            <a:off x="3895493" y="2811966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A9E947-9058-063D-C65C-113DB12878E2}"/>
              </a:ext>
            </a:extLst>
          </p:cNvPr>
          <p:cNvSpPr/>
          <p:nvPr/>
        </p:nvSpPr>
        <p:spPr>
          <a:xfrm>
            <a:off x="4486508" y="769434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23533FA-B9FF-8CD6-5EAF-9BA64B8F936C}"/>
              </a:ext>
            </a:extLst>
          </p:cNvPr>
          <p:cNvSpPr/>
          <p:nvPr/>
        </p:nvSpPr>
        <p:spPr>
          <a:xfrm>
            <a:off x="8151542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66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58C91DB8-648A-7C3B-AD7F-5CDD99D64436}"/>
              </a:ext>
            </a:extLst>
          </p:cNvPr>
          <p:cNvCxnSpPr/>
          <p:nvPr/>
        </p:nvCxnSpPr>
        <p:spPr>
          <a:xfrm>
            <a:off x="7679473" y="2475571"/>
            <a:ext cx="0" cy="200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文本框 4">
            <a:extLst>
              <a:ext uri="{FF2B5EF4-FFF2-40B4-BE49-F238E27FC236}">
                <a16:creationId xmlns:a16="http://schemas.microsoft.com/office/drawing/2014/main" id="{BA38F983-0600-5EBD-6015-97388726B883}"/>
              </a:ext>
            </a:extLst>
          </p:cNvPr>
          <p:cNvSpPr txBox="1"/>
          <p:nvPr/>
        </p:nvSpPr>
        <p:spPr>
          <a:xfrm>
            <a:off x="10073268" y="832624"/>
            <a:ext cx="119689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由于这里已经是最大堆，因此不用进行堆化</a:t>
            </a:r>
          </a:p>
        </p:txBody>
      </p:sp>
    </p:spTree>
    <p:extLst>
      <p:ext uri="{BB962C8B-B14F-4D97-AF65-F5344CB8AC3E}">
        <p14:creationId xmlns:p14="http://schemas.microsoft.com/office/powerpoint/2010/main" val="29447763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06ECDB-6A8A-3742-A3DA-EB95B5C19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77BF40B5-6999-8DB6-CC14-25AC59B5876A}"/>
              </a:ext>
            </a:extLst>
          </p:cNvPr>
          <p:cNvSpPr/>
          <p:nvPr/>
        </p:nvSpPr>
        <p:spPr>
          <a:xfrm>
            <a:off x="6478858" y="1717288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88D0116-FB2A-2FC9-E839-91DDCE496F42}"/>
              </a:ext>
            </a:extLst>
          </p:cNvPr>
          <p:cNvSpPr/>
          <p:nvPr/>
        </p:nvSpPr>
        <p:spPr>
          <a:xfrm>
            <a:off x="1535151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BC1B9E0-CA30-DFA1-B7DA-AAFA549B3285}"/>
              </a:ext>
            </a:extLst>
          </p:cNvPr>
          <p:cNvSpPr/>
          <p:nvPr/>
        </p:nvSpPr>
        <p:spPr>
          <a:xfrm>
            <a:off x="5512419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3EE4F6B-295F-608F-8776-257170974244}"/>
              </a:ext>
            </a:extLst>
          </p:cNvPr>
          <p:cNvSpPr/>
          <p:nvPr/>
        </p:nvSpPr>
        <p:spPr>
          <a:xfrm>
            <a:off x="2393796" y="1717288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AAD99B-1D54-D521-B3A0-5C002BE28AFA}"/>
              </a:ext>
            </a:extLst>
          </p:cNvPr>
          <p:cNvSpPr/>
          <p:nvPr/>
        </p:nvSpPr>
        <p:spPr>
          <a:xfrm>
            <a:off x="3895493" y="2811966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500D501-2F2A-6C01-9596-DE2E4EAB8685}"/>
              </a:ext>
            </a:extLst>
          </p:cNvPr>
          <p:cNvSpPr/>
          <p:nvPr/>
        </p:nvSpPr>
        <p:spPr>
          <a:xfrm>
            <a:off x="4486508" y="769434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1136083D-0895-6624-1662-84ADE7BC086A}"/>
              </a:ext>
            </a:extLst>
          </p:cNvPr>
          <p:cNvSpPr/>
          <p:nvPr/>
        </p:nvSpPr>
        <p:spPr>
          <a:xfrm>
            <a:off x="8151542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66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FE2E6F1-AC72-3A67-3487-37A0BC0286D1}"/>
              </a:ext>
            </a:extLst>
          </p:cNvPr>
          <p:cNvCxnSpPr/>
          <p:nvPr/>
        </p:nvCxnSpPr>
        <p:spPr>
          <a:xfrm>
            <a:off x="5241073" y="2520176"/>
            <a:ext cx="0" cy="200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47331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A7CC1-84F8-B5F8-1485-2351DE198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54FABF58-0022-7396-401C-91401C351988}"/>
              </a:ext>
            </a:extLst>
          </p:cNvPr>
          <p:cNvSpPr/>
          <p:nvPr/>
        </p:nvSpPr>
        <p:spPr>
          <a:xfrm>
            <a:off x="6478858" y="1717288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8D9A4D22-D762-DA7B-40A0-6BFC686E6FFD}"/>
              </a:ext>
            </a:extLst>
          </p:cNvPr>
          <p:cNvSpPr/>
          <p:nvPr/>
        </p:nvSpPr>
        <p:spPr>
          <a:xfrm>
            <a:off x="1535151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7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872831D-E4F0-89AC-CD01-ED87165FA5CC}"/>
              </a:ext>
            </a:extLst>
          </p:cNvPr>
          <p:cNvSpPr/>
          <p:nvPr/>
        </p:nvSpPr>
        <p:spPr>
          <a:xfrm>
            <a:off x="5512419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4A9B63D-5C8F-CC00-A676-3102C5D7B4A1}"/>
              </a:ext>
            </a:extLst>
          </p:cNvPr>
          <p:cNvSpPr/>
          <p:nvPr/>
        </p:nvSpPr>
        <p:spPr>
          <a:xfrm>
            <a:off x="4103649" y="977591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25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EF6EC1-51DE-C2A9-ABD5-728D63230B7C}"/>
              </a:ext>
            </a:extLst>
          </p:cNvPr>
          <p:cNvSpPr/>
          <p:nvPr/>
        </p:nvSpPr>
        <p:spPr>
          <a:xfrm>
            <a:off x="3895493" y="2811966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3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0034160-5BCC-28CA-3B64-18E54179CFF1}"/>
              </a:ext>
            </a:extLst>
          </p:cNvPr>
          <p:cNvSpPr/>
          <p:nvPr/>
        </p:nvSpPr>
        <p:spPr>
          <a:xfrm>
            <a:off x="2181921" y="1776761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6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CEBFB9E-4C9C-DB9C-2D86-215325B0D742}"/>
              </a:ext>
            </a:extLst>
          </p:cNvPr>
          <p:cNvSpPr/>
          <p:nvPr/>
        </p:nvSpPr>
        <p:spPr>
          <a:xfrm>
            <a:off x="8151542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66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FBAF298-417C-F7E0-2925-6065C137D566}"/>
              </a:ext>
            </a:extLst>
          </p:cNvPr>
          <p:cNvCxnSpPr/>
          <p:nvPr/>
        </p:nvCxnSpPr>
        <p:spPr>
          <a:xfrm>
            <a:off x="5241073" y="2520176"/>
            <a:ext cx="0" cy="200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27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944544-846D-06CA-696E-E9C251D27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9D259C5-7646-5D8B-CE0B-AFFABAD79DF6}"/>
              </a:ext>
            </a:extLst>
          </p:cNvPr>
          <p:cNvSpPr/>
          <p:nvPr/>
        </p:nvSpPr>
        <p:spPr>
          <a:xfrm>
            <a:off x="6478858" y="1717288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8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6F99A8F2-5FE2-7288-418D-D97C2CCC4A38}"/>
              </a:ext>
            </a:extLst>
          </p:cNvPr>
          <p:cNvSpPr/>
          <p:nvPr/>
        </p:nvSpPr>
        <p:spPr>
          <a:xfrm>
            <a:off x="3356515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DCF32F-8B62-5369-384D-35DC8D2CE827}"/>
              </a:ext>
            </a:extLst>
          </p:cNvPr>
          <p:cNvSpPr/>
          <p:nvPr/>
        </p:nvSpPr>
        <p:spPr>
          <a:xfrm>
            <a:off x="5512419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30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865C5AC-F8B0-4DAE-7DA7-5538E7AD02D8}"/>
              </a:ext>
            </a:extLst>
          </p:cNvPr>
          <p:cNvSpPr/>
          <p:nvPr/>
        </p:nvSpPr>
        <p:spPr>
          <a:xfrm>
            <a:off x="4103649" y="977591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25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090251C8-34E9-7714-6ABC-4BF7D9B26118}"/>
              </a:ext>
            </a:extLst>
          </p:cNvPr>
          <p:cNvSpPr/>
          <p:nvPr/>
        </p:nvSpPr>
        <p:spPr>
          <a:xfrm>
            <a:off x="2181920" y="1594625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7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29EA81DC-ACCA-5C1A-F4CA-C1350AC04669}"/>
              </a:ext>
            </a:extLst>
          </p:cNvPr>
          <p:cNvSpPr/>
          <p:nvPr/>
        </p:nvSpPr>
        <p:spPr>
          <a:xfrm>
            <a:off x="1066798" y="2813823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accent6"/>
                </a:solidFill>
              </a:rPr>
              <a:t>6</a:t>
            </a:r>
            <a:endParaRPr lang="zh-CN" altLang="en-US" dirty="0">
              <a:solidFill>
                <a:schemeClr val="accent6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4A71B65-5635-55EA-9B59-3D2792FD8E12}"/>
              </a:ext>
            </a:extLst>
          </p:cNvPr>
          <p:cNvSpPr/>
          <p:nvPr/>
        </p:nvSpPr>
        <p:spPr>
          <a:xfrm>
            <a:off x="8151542" y="2765502"/>
            <a:ext cx="966439" cy="6170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66</a:t>
            </a:r>
            <a:endParaRPr lang="zh-CN" altLang="en-US" dirty="0"/>
          </a:p>
        </p:txBody>
      </p:sp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92363BB0-51B3-9D27-AE04-D0150C670663}"/>
              </a:ext>
            </a:extLst>
          </p:cNvPr>
          <p:cNvCxnSpPr/>
          <p:nvPr/>
        </p:nvCxnSpPr>
        <p:spPr>
          <a:xfrm>
            <a:off x="5241073" y="2520176"/>
            <a:ext cx="0" cy="20072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7603691"/>
      </p:ext>
    </p:extLst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159</Words>
  <Application>Microsoft Office PowerPoint</Application>
  <PresentationFormat>宽屏</PresentationFormat>
  <Paragraphs>114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0" baseType="lpstr">
      <vt:lpstr>Arial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Administrator</dc:creator>
  <cp:lastModifiedBy>柏林 李</cp:lastModifiedBy>
  <cp:revision>4</cp:revision>
  <dcterms:created xsi:type="dcterms:W3CDTF">2023-08-09T12:44:55Z</dcterms:created>
  <dcterms:modified xsi:type="dcterms:W3CDTF">2024-11-23T03:04:13Z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