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9" r:id="rId2"/>
    <p:sldId id="270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5B5C0-5127-E21B-AA07-EDF92BB83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BC9FBB7-2972-83A9-2E7B-50031C9C4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20340"/>
              </p:ext>
            </p:extLst>
          </p:nvPr>
        </p:nvGraphicFramePr>
        <p:xfrm>
          <a:off x="701288" y="734747"/>
          <a:ext cx="81280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844777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71227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06847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880662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2357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542258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42264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234243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957324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6269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6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continue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774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7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9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882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271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68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39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9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248293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F8E0AB75-14FE-EF2A-BA53-4EDB1349626D}"/>
              </a:ext>
            </a:extLst>
          </p:cNvPr>
          <p:cNvSpPr txBox="1"/>
          <p:nvPr/>
        </p:nvSpPr>
        <p:spPr>
          <a:xfrm>
            <a:off x="9597482" y="170985"/>
            <a:ext cx="15686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0</a:t>
            </a:r>
            <a:r>
              <a:rPr lang="zh-CN" altLang="en-US" dirty="0"/>
              <a:t>天的情况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：在第 </a:t>
            </a:r>
            <a:r>
              <a:rPr lang="en-US" altLang="zh-CN" dirty="0" err="1"/>
              <a:t>i</a:t>
            </a:r>
            <a:r>
              <a:rPr lang="zh-CN" altLang="en-US" dirty="0"/>
              <a:t>天能够存活到第</a:t>
            </a:r>
            <a:r>
              <a:rPr lang="en-US" altLang="zh-CN" dirty="0"/>
              <a:t>y</a:t>
            </a:r>
            <a:r>
              <a:rPr lang="zh-CN" altLang="en-US" dirty="0"/>
              <a:t>天（第</a:t>
            </a:r>
            <a:r>
              <a:rPr lang="en-US" altLang="zh-CN" dirty="0"/>
              <a:t>y</a:t>
            </a:r>
            <a:r>
              <a:rPr lang="zh-CN" altLang="en-US" dirty="0"/>
              <a:t>天可以不购买）的最少花费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Y=i-1</a:t>
            </a:r>
            <a:r>
              <a:rPr lang="zh-CN" altLang="en-US" dirty="0"/>
              <a:t>开始遍历，</a:t>
            </a:r>
            <a:r>
              <a:rPr lang="en-US" altLang="zh-CN" dirty="0"/>
              <a:t>i-2</a:t>
            </a:r>
            <a:r>
              <a:rPr lang="zh-CN" altLang="en-US" dirty="0"/>
              <a:t>的已经死掉了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85E42C-A22E-844F-8EE3-73993AF46FB9}"/>
              </a:ext>
            </a:extLst>
          </p:cNvPr>
          <p:cNvSpPr txBox="1"/>
          <p:nvPr/>
        </p:nvSpPr>
        <p:spPr>
          <a:xfrm>
            <a:off x="1628078" y="4809893"/>
            <a:ext cx="84972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有三个方向可以得到 </a:t>
            </a:r>
            <a:r>
              <a:rPr lang="en-US" altLang="zh-CN" dirty="0" err="1"/>
              <a:t>ij</a:t>
            </a:r>
            <a:r>
              <a:rPr lang="en-US" altLang="zh-CN" dirty="0"/>
              <a:t> </a:t>
            </a:r>
            <a:r>
              <a:rPr lang="zh-CN" altLang="en-US" dirty="0"/>
              <a:t>的值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int  </a:t>
            </a:r>
            <a:r>
              <a:rPr lang="en-US" altLang="zh-CN" dirty="0" err="1"/>
              <a:t>tmpday</a:t>
            </a:r>
            <a:r>
              <a:rPr lang="en-US" altLang="zh-CN" dirty="0"/>
              <a:t>=p[</a:t>
            </a:r>
            <a:r>
              <a:rPr lang="en-US" altLang="zh-CN" dirty="0" err="1"/>
              <a:t>i</a:t>
            </a:r>
            <a:r>
              <a:rPr lang="en-US" altLang="zh-CN" dirty="0"/>
              <a:t>][0];</a:t>
            </a:r>
          </a:p>
          <a:p>
            <a:r>
              <a:rPr lang="en-US" altLang="zh-CN" dirty="0"/>
              <a:t>      for(int j=tmpDay-1;j&lt;</a:t>
            </a:r>
            <a:r>
              <a:rPr lang="en-US" altLang="zh-CN" dirty="0" err="1"/>
              <a:t>m;j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8BA808-6BB8-87D9-C83B-F3D6FFD1B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01" y="-259718"/>
            <a:ext cx="8040222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66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AED51-D0DA-8BA3-2606-2256AC410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589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70196-083B-6A42-7C05-6BDFC6E76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53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8D6CB-83E4-FCCD-61D0-24EB00393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235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D92BB-DF01-3E76-0D83-5276DD279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095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04845-6B99-4FEC-83EB-D017E401D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265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5E6EC-FF53-FBEB-49CC-D033AA7E3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246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8F091-9623-888F-C4E2-C5D3FB594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D97AB61-0E0C-EB16-97E1-42FD5D911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707154"/>
              </p:ext>
            </p:extLst>
          </p:nvPr>
        </p:nvGraphicFramePr>
        <p:xfrm>
          <a:off x="701288" y="734747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6844777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71227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06847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880662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2357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542258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42264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234243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957324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6269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6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774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7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9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882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271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68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39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9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248293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1EEF751-8FA0-2C15-9A60-14DB0D677E2F}"/>
              </a:ext>
            </a:extLst>
          </p:cNvPr>
          <p:cNvSpPr txBox="1"/>
          <p:nvPr/>
        </p:nvSpPr>
        <p:spPr>
          <a:xfrm>
            <a:off x="9597482" y="170985"/>
            <a:ext cx="15686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0</a:t>
            </a:r>
            <a:r>
              <a:rPr lang="zh-CN" altLang="en-US" dirty="0"/>
              <a:t>天的情况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：在第 </a:t>
            </a:r>
            <a:r>
              <a:rPr lang="en-US" altLang="zh-CN" dirty="0" err="1"/>
              <a:t>i</a:t>
            </a:r>
            <a:r>
              <a:rPr lang="zh-CN" altLang="en-US" dirty="0"/>
              <a:t>天能够存活到第</a:t>
            </a:r>
            <a:r>
              <a:rPr lang="en-US" altLang="zh-CN" dirty="0"/>
              <a:t>y</a:t>
            </a:r>
            <a:r>
              <a:rPr lang="zh-CN" altLang="en-US" dirty="0"/>
              <a:t>天（第</a:t>
            </a:r>
            <a:r>
              <a:rPr lang="en-US" altLang="zh-CN" dirty="0"/>
              <a:t>y</a:t>
            </a:r>
            <a:r>
              <a:rPr lang="zh-CN" altLang="en-US" dirty="0"/>
              <a:t>天可以不购买）的最少花费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Y=i-1</a:t>
            </a:r>
            <a:r>
              <a:rPr lang="zh-CN" altLang="en-US" dirty="0"/>
              <a:t>开始遍历，</a:t>
            </a:r>
            <a:r>
              <a:rPr lang="en-US" altLang="zh-CN" dirty="0"/>
              <a:t>i-2</a:t>
            </a:r>
            <a:r>
              <a:rPr lang="zh-CN" altLang="en-US" dirty="0"/>
              <a:t>的已经死掉了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6B600D-A3BA-81CE-34C8-902D5736A6DA}"/>
              </a:ext>
            </a:extLst>
          </p:cNvPr>
          <p:cNvSpPr txBox="1"/>
          <p:nvPr/>
        </p:nvSpPr>
        <p:spPr>
          <a:xfrm>
            <a:off x="1628078" y="4809893"/>
            <a:ext cx="84972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有三个方向可以得到 </a:t>
            </a:r>
            <a:r>
              <a:rPr lang="en-US" altLang="zh-CN" dirty="0" err="1"/>
              <a:t>ij</a:t>
            </a:r>
            <a:r>
              <a:rPr lang="en-US" altLang="zh-CN" dirty="0"/>
              <a:t> </a:t>
            </a:r>
            <a:r>
              <a:rPr lang="zh-CN" altLang="en-US" dirty="0"/>
              <a:t>的值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for(int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int  </a:t>
            </a:r>
            <a:r>
              <a:rPr lang="en-US" altLang="zh-CN" dirty="0" err="1"/>
              <a:t>tmpday</a:t>
            </a:r>
            <a:r>
              <a:rPr lang="en-US" altLang="zh-CN" dirty="0"/>
              <a:t>=p[</a:t>
            </a:r>
            <a:r>
              <a:rPr lang="en-US" altLang="zh-CN" dirty="0" err="1"/>
              <a:t>i</a:t>
            </a:r>
            <a:r>
              <a:rPr lang="en-US" altLang="zh-CN" dirty="0"/>
              <a:t>][0];</a:t>
            </a:r>
          </a:p>
          <a:p>
            <a:r>
              <a:rPr lang="en-US" altLang="zh-CN" dirty="0"/>
              <a:t>      for(int j=tmpDay-1;j&lt;</a:t>
            </a:r>
            <a:r>
              <a:rPr lang="en-US" altLang="zh-CN" dirty="0" err="1"/>
              <a:t>m;j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048CA17-AA4D-E42F-8675-1BC395C4F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01" y="-259718"/>
            <a:ext cx="8040222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2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437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EB2B0-E758-5D05-6505-B29A85F42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51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AB4E4-C042-2C11-94D3-443C6A3B1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088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9F8A0-C777-2EF1-E91F-9D48D103D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63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ABB78-CF8C-118D-6C65-ADAD5FEE3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5037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11C81-B7B0-C5C5-97E8-6E1AE370C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672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59AC4-782E-5B43-571C-EE989E760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551894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235</Words>
  <Application>Microsoft Office PowerPoint</Application>
  <PresentationFormat>宽屏</PresentationFormat>
  <Paragraphs>83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Arial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柏林 李</cp:lastModifiedBy>
  <cp:revision>3</cp:revision>
  <dcterms:created xsi:type="dcterms:W3CDTF">2023-08-09T12:44:55Z</dcterms:created>
  <dcterms:modified xsi:type="dcterms:W3CDTF">2024-11-27T11:27:06Z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