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8BDB8B-35D4-4F41-AF79-24DD8D9A3475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59E9FA3-EA79-4820-B68F-6904BF12A217}">
      <dgm:prSet/>
      <dgm:spPr/>
      <dgm:t>
        <a:bodyPr/>
        <a:lstStyle/>
        <a:p>
          <a:r>
            <a:rPr lang="en-US"/>
            <a:t>Alexandre Andrade</a:t>
          </a:r>
        </a:p>
      </dgm:t>
    </dgm:pt>
    <dgm:pt modelId="{DFB1B2D0-8187-475C-AA8F-94C1469FA9B6}" type="parTrans" cxnId="{ABF12D16-5B03-45DF-BB2B-56DDFA30A57D}">
      <dgm:prSet/>
      <dgm:spPr/>
      <dgm:t>
        <a:bodyPr/>
        <a:lstStyle/>
        <a:p>
          <a:endParaRPr lang="en-US"/>
        </a:p>
      </dgm:t>
    </dgm:pt>
    <dgm:pt modelId="{62667FE5-C69A-4578-8952-A993DA2017F6}" type="sibTrans" cxnId="{ABF12D16-5B03-45DF-BB2B-56DDFA30A57D}">
      <dgm:prSet/>
      <dgm:spPr/>
      <dgm:t>
        <a:bodyPr/>
        <a:lstStyle/>
        <a:p>
          <a:endParaRPr lang="en-US"/>
        </a:p>
      </dgm:t>
    </dgm:pt>
    <dgm:pt modelId="{098ABD52-3270-4916-8442-EE52B3056AA7}">
      <dgm:prSet/>
      <dgm:spPr/>
      <dgm:t>
        <a:bodyPr/>
        <a:lstStyle/>
        <a:p>
          <a:r>
            <a:rPr lang="en-US" dirty="0"/>
            <a:t>uc2019220216@student.uc.pt</a:t>
          </a:r>
        </a:p>
      </dgm:t>
    </dgm:pt>
    <dgm:pt modelId="{26F3BA91-6E18-4701-9D13-42B687C321DE}" type="parTrans" cxnId="{705CCE98-2F46-4F40-BD63-F4645CE9E9FA}">
      <dgm:prSet/>
      <dgm:spPr/>
      <dgm:t>
        <a:bodyPr/>
        <a:lstStyle/>
        <a:p>
          <a:endParaRPr lang="en-US"/>
        </a:p>
      </dgm:t>
    </dgm:pt>
    <dgm:pt modelId="{1A95F98A-1F4C-4E29-8639-EF335B656B8A}" type="sibTrans" cxnId="{705CCE98-2F46-4F40-BD63-F4645CE9E9FA}">
      <dgm:prSet/>
      <dgm:spPr/>
      <dgm:t>
        <a:bodyPr/>
        <a:lstStyle/>
        <a:p>
          <a:endParaRPr lang="en-US"/>
        </a:p>
      </dgm:t>
    </dgm:pt>
    <dgm:pt modelId="{778ED36F-8128-4A5C-84E8-BAD5B52B38E6}">
      <dgm:prSet/>
      <dgm:spPr/>
      <dgm:t>
        <a:bodyPr/>
        <a:lstStyle/>
        <a:p>
          <a:r>
            <a:rPr lang="en-US"/>
            <a:t>Tomás Mendes</a:t>
          </a:r>
        </a:p>
      </dgm:t>
    </dgm:pt>
    <dgm:pt modelId="{026B1120-EF1B-4187-97E5-08F70CB6D6CE}" type="parTrans" cxnId="{25BCE432-2172-4F16-AE5B-12181D5BE1AC}">
      <dgm:prSet/>
      <dgm:spPr/>
      <dgm:t>
        <a:bodyPr/>
        <a:lstStyle/>
        <a:p>
          <a:endParaRPr lang="en-US"/>
        </a:p>
      </dgm:t>
    </dgm:pt>
    <dgm:pt modelId="{E7B7F927-1285-49B9-8AF1-046A2456595E}" type="sibTrans" cxnId="{25BCE432-2172-4F16-AE5B-12181D5BE1AC}">
      <dgm:prSet/>
      <dgm:spPr/>
      <dgm:t>
        <a:bodyPr/>
        <a:lstStyle/>
        <a:p>
          <a:endParaRPr lang="en-US"/>
        </a:p>
      </dgm:t>
    </dgm:pt>
    <dgm:pt modelId="{5A6C6867-3F38-4B26-8F52-EB816872E637}">
      <dgm:prSet/>
      <dgm:spPr/>
      <dgm:t>
        <a:bodyPr/>
        <a:lstStyle/>
        <a:p>
          <a:r>
            <a:rPr lang="en-US" dirty="0"/>
            <a:t>uc2019232272@student.uc.pt</a:t>
          </a:r>
        </a:p>
      </dgm:t>
    </dgm:pt>
    <dgm:pt modelId="{B341DC84-E804-4970-BFF4-5F5B93C4613D}" type="parTrans" cxnId="{1672D57E-0621-4E6A-A42C-9484DBA76569}">
      <dgm:prSet/>
      <dgm:spPr/>
      <dgm:t>
        <a:bodyPr/>
        <a:lstStyle/>
        <a:p>
          <a:endParaRPr lang="en-US"/>
        </a:p>
      </dgm:t>
    </dgm:pt>
    <dgm:pt modelId="{54D45E8D-D854-4EFA-BE21-04D24B5A090E}" type="sibTrans" cxnId="{1672D57E-0621-4E6A-A42C-9484DBA76569}">
      <dgm:prSet/>
      <dgm:spPr/>
      <dgm:t>
        <a:bodyPr/>
        <a:lstStyle/>
        <a:p>
          <a:endParaRPr lang="en-US"/>
        </a:p>
      </dgm:t>
    </dgm:pt>
    <dgm:pt modelId="{7738E42E-4BD1-467B-8282-9BA2624F91A9}" type="pres">
      <dgm:prSet presAssocID="{AB8BDB8B-35D4-4F41-AF79-24DD8D9A3475}" presName="linear" presStyleCnt="0">
        <dgm:presLayoutVars>
          <dgm:dir/>
          <dgm:animLvl val="lvl"/>
          <dgm:resizeHandles val="exact"/>
        </dgm:presLayoutVars>
      </dgm:prSet>
      <dgm:spPr/>
    </dgm:pt>
    <dgm:pt modelId="{1323860B-58D7-456D-B3BB-E564954484E4}" type="pres">
      <dgm:prSet presAssocID="{359E9FA3-EA79-4820-B68F-6904BF12A217}" presName="parentLin" presStyleCnt="0"/>
      <dgm:spPr/>
    </dgm:pt>
    <dgm:pt modelId="{D2CEB53F-B2E6-487F-ABD6-D275ABAEC931}" type="pres">
      <dgm:prSet presAssocID="{359E9FA3-EA79-4820-B68F-6904BF12A217}" presName="parentLeftMargin" presStyleLbl="node1" presStyleIdx="0" presStyleCnt="2"/>
      <dgm:spPr/>
    </dgm:pt>
    <dgm:pt modelId="{E8450802-F14C-4FFD-AF63-C2B84A58D651}" type="pres">
      <dgm:prSet presAssocID="{359E9FA3-EA79-4820-B68F-6904BF12A21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8641108-BB62-4BDA-BCAF-531E41E4224F}" type="pres">
      <dgm:prSet presAssocID="{359E9FA3-EA79-4820-B68F-6904BF12A217}" presName="negativeSpace" presStyleCnt="0"/>
      <dgm:spPr/>
    </dgm:pt>
    <dgm:pt modelId="{0B9BE961-7EE7-4CA0-B2A1-C29266F34C41}" type="pres">
      <dgm:prSet presAssocID="{359E9FA3-EA79-4820-B68F-6904BF12A217}" presName="childText" presStyleLbl="conFgAcc1" presStyleIdx="0" presStyleCnt="2">
        <dgm:presLayoutVars>
          <dgm:bulletEnabled val="1"/>
        </dgm:presLayoutVars>
      </dgm:prSet>
      <dgm:spPr/>
    </dgm:pt>
    <dgm:pt modelId="{D342416F-7022-4CDB-8AE4-6ED745A71631}" type="pres">
      <dgm:prSet presAssocID="{62667FE5-C69A-4578-8952-A993DA2017F6}" presName="spaceBetweenRectangles" presStyleCnt="0"/>
      <dgm:spPr/>
    </dgm:pt>
    <dgm:pt modelId="{65DE7787-05AF-4AA8-B994-842810D127EF}" type="pres">
      <dgm:prSet presAssocID="{778ED36F-8128-4A5C-84E8-BAD5B52B38E6}" presName="parentLin" presStyleCnt="0"/>
      <dgm:spPr/>
    </dgm:pt>
    <dgm:pt modelId="{B3A251D5-1D2E-4C1F-AC52-749DEBD72F00}" type="pres">
      <dgm:prSet presAssocID="{778ED36F-8128-4A5C-84E8-BAD5B52B38E6}" presName="parentLeftMargin" presStyleLbl="node1" presStyleIdx="0" presStyleCnt="2"/>
      <dgm:spPr/>
    </dgm:pt>
    <dgm:pt modelId="{2DEC81C1-435E-4C1C-BFC3-C3407D7AE16D}" type="pres">
      <dgm:prSet presAssocID="{778ED36F-8128-4A5C-84E8-BAD5B52B38E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6977F0D-7A50-403F-819A-D83060D83F0E}" type="pres">
      <dgm:prSet presAssocID="{778ED36F-8128-4A5C-84E8-BAD5B52B38E6}" presName="negativeSpace" presStyleCnt="0"/>
      <dgm:spPr/>
    </dgm:pt>
    <dgm:pt modelId="{52D2284D-4F6C-4571-A6BE-3ABBA5524EF2}" type="pres">
      <dgm:prSet presAssocID="{778ED36F-8128-4A5C-84E8-BAD5B52B38E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61C6AF07-9995-48B3-9901-3AF9D13A0F1D}" type="presOf" srcId="{778ED36F-8128-4A5C-84E8-BAD5B52B38E6}" destId="{2DEC81C1-435E-4C1C-BFC3-C3407D7AE16D}" srcOrd="1" destOrd="0" presId="urn:microsoft.com/office/officeart/2005/8/layout/list1"/>
    <dgm:cxn modelId="{A3B75A0C-E6C8-414E-B903-4409228756F1}" type="presOf" srcId="{098ABD52-3270-4916-8442-EE52B3056AA7}" destId="{0B9BE961-7EE7-4CA0-B2A1-C29266F34C41}" srcOrd="0" destOrd="0" presId="urn:microsoft.com/office/officeart/2005/8/layout/list1"/>
    <dgm:cxn modelId="{ABF12D16-5B03-45DF-BB2B-56DDFA30A57D}" srcId="{AB8BDB8B-35D4-4F41-AF79-24DD8D9A3475}" destId="{359E9FA3-EA79-4820-B68F-6904BF12A217}" srcOrd="0" destOrd="0" parTransId="{DFB1B2D0-8187-475C-AA8F-94C1469FA9B6}" sibTransId="{62667FE5-C69A-4578-8952-A993DA2017F6}"/>
    <dgm:cxn modelId="{7989FA26-A3D8-4B34-B0E8-7884284D2F49}" type="presOf" srcId="{AB8BDB8B-35D4-4F41-AF79-24DD8D9A3475}" destId="{7738E42E-4BD1-467B-8282-9BA2624F91A9}" srcOrd="0" destOrd="0" presId="urn:microsoft.com/office/officeart/2005/8/layout/list1"/>
    <dgm:cxn modelId="{38314931-9FB4-47D7-BF8D-327466ACDE8C}" type="presOf" srcId="{359E9FA3-EA79-4820-B68F-6904BF12A217}" destId="{D2CEB53F-B2E6-487F-ABD6-D275ABAEC931}" srcOrd="0" destOrd="0" presId="urn:microsoft.com/office/officeart/2005/8/layout/list1"/>
    <dgm:cxn modelId="{25BCE432-2172-4F16-AE5B-12181D5BE1AC}" srcId="{AB8BDB8B-35D4-4F41-AF79-24DD8D9A3475}" destId="{778ED36F-8128-4A5C-84E8-BAD5B52B38E6}" srcOrd="1" destOrd="0" parTransId="{026B1120-EF1B-4187-97E5-08F70CB6D6CE}" sibTransId="{E7B7F927-1285-49B9-8AF1-046A2456595E}"/>
    <dgm:cxn modelId="{C781766C-D02A-4313-A8DD-42BD384F88C8}" type="presOf" srcId="{359E9FA3-EA79-4820-B68F-6904BF12A217}" destId="{E8450802-F14C-4FFD-AF63-C2B84A58D651}" srcOrd="1" destOrd="0" presId="urn:microsoft.com/office/officeart/2005/8/layout/list1"/>
    <dgm:cxn modelId="{1672D57E-0621-4E6A-A42C-9484DBA76569}" srcId="{778ED36F-8128-4A5C-84E8-BAD5B52B38E6}" destId="{5A6C6867-3F38-4B26-8F52-EB816872E637}" srcOrd="0" destOrd="0" parTransId="{B341DC84-E804-4970-BFF4-5F5B93C4613D}" sibTransId="{54D45E8D-D854-4EFA-BE21-04D24B5A090E}"/>
    <dgm:cxn modelId="{3C198E95-E9B9-441B-A5F4-085F4A091525}" type="presOf" srcId="{5A6C6867-3F38-4B26-8F52-EB816872E637}" destId="{52D2284D-4F6C-4571-A6BE-3ABBA5524EF2}" srcOrd="0" destOrd="0" presId="urn:microsoft.com/office/officeart/2005/8/layout/list1"/>
    <dgm:cxn modelId="{705CCE98-2F46-4F40-BD63-F4645CE9E9FA}" srcId="{359E9FA3-EA79-4820-B68F-6904BF12A217}" destId="{098ABD52-3270-4916-8442-EE52B3056AA7}" srcOrd="0" destOrd="0" parTransId="{26F3BA91-6E18-4701-9D13-42B687C321DE}" sibTransId="{1A95F98A-1F4C-4E29-8639-EF335B656B8A}"/>
    <dgm:cxn modelId="{5A4958EE-DDC6-484E-8691-9D6938EF85DE}" type="presOf" srcId="{778ED36F-8128-4A5C-84E8-BAD5B52B38E6}" destId="{B3A251D5-1D2E-4C1F-AC52-749DEBD72F00}" srcOrd="0" destOrd="0" presId="urn:microsoft.com/office/officeart/2005/8/layout/list1"/>
    <dgm:cxn modelId="{76D8878E-C9F8-4F36-BF22-21D2023F429C}" type="presParOf" srcId="{7738E42E-4BD1-467B-8282-9BA2624F91A9}" destId="{1323860B-58D7-456D-B3BB-E564954484E4}" srcOrd="0" destOrd="0" presId="urn:microsoft.com/office/officeart/2005/8/layout/list1"/>
    <dgm:cxn modelId="{D38E7CC2-2330-4FC2-914E-6DCE1F178288}" type="presParOf" srcId="{1323860B-58D7-456D-B3BB-E564954484E4}" destId="{D2CEB53F-B2E6-487F-ABD6-D275ABAEC931}" srcOrd="0" destOrd="0" presId="urn:microsoft.com/office/officeart/2005/8/layout/list1"/>
    <dgm:cxn modelId="{A9B9C483-CE0F-4718-BD77-3BE7F7950AC6}" type="presParOf" srcId="{1323860B-58D7-456D-B3BB-E564954484E4}" destId="{E8450802-F14C-4FFD-AF63-C2B84A58D651}" srcOrd="1" destOrd="0" presId="urn:microsoft.com/office/officeart/2005/8/layout/list1"/>
    <dgm:cxn modelId="{C12777C7-B83C-4869-8793-5702D30CCC68}" type="presParOf" srcId="{7738E42E-4BD1-467B-8282-9BA2624F91A9}" destId="{28641108-BB62-4BDA-BCAF-531E41E4224F}" srcOrd="1" destOrd="0" presId="urn:microsoft.com/office/officeart/2005/8/layout/list1"/>
    <dgm:cxn modelId="{28927B1E-D066-4CD9-944B-E3A3A00D79CA}" type="presParOf" srcId="{7738E42E-4BD1-467B-8282-9BA2624F91A9}" destId="{0B9BE961-7EE7-4CA0-B2A1-C29266F34C41}" srcOrd="2" destOrd="0" presId="urn:microsoft.com/office/officeart/2005/8/layout/list1"/>
    <dgm:cxn modelId="{0BA7CE33-9B4D-4869-A397-49F1E395EC09}" type="presParOf" srcId="{7738E42E-4BD1-467B-8282-9BA2624F91A9}" destId="{D342416F-7022-4CDB-8AE4-6ED745A71631}" srcOrd="3" destOrd="0" presId="urn:microsoft.com/office/officeart/2005/8/layout/list1"/>
    <dgm:cxn modelId="{E34F18A8-BBAC-49FD-8AF2-CE75FFD515F7}" type="presParOf" srcId="{7738E42E-4BD1-467B-8282-9BA2624F91A9}" destId="{65DE7787-05AF-4AA8-B994-842810D127EF}" srcOrd="4" destOrd="0" presId="urn:microsoft.com/office/officeart/2005/8/layout/list1"/>
    <dgm:cxn modelId="{0B098437-D1AA-4C70-A5D2-6C08910BC42B}" type="presParOf" srcId="{65DE7787-05AF-4AA8-B994-842810D127EF}" destId="{B3A251D5-1D2E-4C1F-AC52-749DEBD72F00}" srcOrd="0" destOrd="0" presId="urn:microsoft.com/office/officeart/2005/8/layout/list1"/>
    <dgm:cxn modelId="{ACC3A35F-4796-4FBF-BFB6-75D4876FC1CF}" type="presParOf" srcId="{65DE7787-05AF-4AA8-B994-842810D127EF}" destId="{2DEC81C1-435E-4C1C-BFC3-C3407D7AE16D}" srcOrd="1" destOrd="0" presId="urn:microsoft.com/office/officeart/2005/8/layout/list1"/>
    <dgm:cxn modelId="{2888DD94-E8AB-4A12-8822-B15C45C0D1D8}" type="presParOf" srcId="{7738E42E-4BD1-467B-8282-9BA2624F91A9}" destId="{36977F0D-7A50-403F-819A-D83060D83F0E}" srcOrd="5" destOrd="0" presId="urn:microsoft.com/office/officeart/2005/8/layout/list1"/>
    <dgm:cxn modelId="{7448FA3A-84CE-4823-BD5C-4E4AF53EC187}" type="presParOf" srcId="{7738E42E-4BD1-467B-8282-9BA2624F91A9}" destId="{52D2284D-4F6C-4571-A6BE-3ABBA5524EF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9BE961-7EE7-4CA0-B2A1-C29266F34C41}">
      <dsp:nvSpPr>
        <dsp:cNvPr id="0" name=""/>
        <dsp:cNvSpPr/>
      </dsp:nvSpPr>
      <dsp:spPr>
        <a:xfrm>
          <a:off x="0" y="463589"/>
          <a:ext cx="9783360" cy="11686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9297" tIns="583184" rIns="759297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uc2019220216@student.uc.pt</a:t>
          </a:r>
        </a:p>
      </dsp:txBody>
      <dsp:txXfrm>
        <a:off x="0" y="463589"/>
        <a:ext cx="9783360" cy="1168650"/>
      </dsp:txXfrm>
    </dsp:sp>
    <dsp:sp modelId="{E8450802-F14C-4FFD-AF63-C2B84A58D651}">
      <dsp:nvSpPr>
        <dsp:cNvPr id="0" name=""/>
        <dsp:cNvSpPr/>
      </dsp:nvSpPr>
      <dsp:spPr>
        <a:xfrm>
          <a:off x="489168" y="50309"/>
          <a:ext cx="6848352" cy="8265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8851" tIns="0" rIns="258851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Alexandre Andrade</a:t>
          </a:r>
        </a:p>
      </dsp:txBody>
      <dsp:txXfrm>
        <a:off x="529517" y="90658"/>
        <a:ext cx="6767654" cy="745862"/>
      </dsp:txXfrm>
    </dsp:sp>
    <dsp:sp modelId="{52D2284D-4F6C-4571-A6BE-3ABBA5524EF2}">
      <dsp:nvSpPr>
        <dsp:cNvPr id="0" name=""/>
        <dsp:cNvSpPr/>
      </dsp:nvSpPr>
      <dsp:spPr>
        <a:xfrm>
          <a:off x="0" y="2196720"/>
          <a:ext cx="9783360" cy="11686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9297" tIns="583184" rIns="759297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uc2019232272@student.uc.pt</a:t>
          </a:r>
        </a:p>
      </dsp:txBody>
      <dsp:txXfrm>
        <a:off x="0" y="2196720"/>
        <a:ext cx="9783360" cy="1168650"/>
      </dsp:txXfrm>
    </dsp:sp>
    <dsp:sp modelId="{2DEC81C1-435E-4C1C-BFC3-C3407D7AE16D}">
      <dsp:nvSpPr>
        <dsp:cNvPr id="0" name=""/>
        <dsp:cNvSpPr/>
      </dsp:nvSpPr>
      <dsp:spPr>
        <a:xfrm>
          <a:off x="489168" y="1783440"/>
          <a:ext cx="6848352" cy="8265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8851" tIns="0" rIns="258851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Tomás Mendes</a:t>
          </a:r>
        </a:p>
      </dsp:txBody>
      <dsp:txXfrm>
        <a:off x="529517" y="1823789"/>
        <a:ext cx="6767654" cy="745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FFFFFF"/>
                </a:solidFill>
                <a:latin typeface="Corbel"/>
              </a:rPr>
              <a:t>Click to move the slide</a:t>
            </a: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PT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PT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8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pt-PT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9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pt-PT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90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D560EF4A-286B-46A3-A9FD-8E66AE06F845}" type="slidenum">
              <a:rPr lang="pt-PT" sz="1400" b="0" strike="noStrike" spc="-1">
                <a:latin typeface="Times New Roman"/>
              </a:rPr>
              <a:t>‹#›</a:t>
            </a:fld>
            <a:endParaRPr lang="pt-PT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pt-PT" sz="2000" b="0" strike="noStrike" spc="-1">
              <a:latin typeface="Arial"/>
            </a:endParaRPr>
          </a:p>
        </p:txBody>
      </p:sp>
      <p:sp>
        <p:nvSpPr>
          <p:cNvPr id="115" name="Slide Number Placeholder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0ABCB2E-BAFE-4D40-B6AA-6B88FE7FCB33}" type="slidenum">
              <a:rPr lang="en-GB" sz="1200" b="0" strike="noStrike" spc="-1">
                <a:latin typeface="Times New Roman"/>
              </a:rPr>
              <a:t>3</a:t>
            </a:fld>
            <a:endParaRPr lang="pt-P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202760" y="284040"/>
            <a:ext cx="9783720" cy="150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202760" y="2011680"/>
            <a:ext cx="9783720" cy="200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1202760" y="4208400"/>
            <a:ext cx="9783720" cy="200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202760" y="284040"/>
            <a:ext cx="9783720" cy="150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202760" y="2011680"/>
            <a:ext cx="4774320" cy="200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16120" y="2011680"/>
            <a:ext cx="4774320" cy="200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1202760" y="4208400"/>
            <a:ext cx="4774320" cy="200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16120" y="4208400"/>
            <a:ext cx="4774320" cy="200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202760" y="284040"/>
            <a:ext cx="9783720" cy="150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1202760" y="2011680"/>
            <a:ext cx="3150000" cy="200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10800" y="2011680"/>
            <a:ext cx="3150000" cy="200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7818480" y="2011680"/>
            <a:ext cx="3150000" cy="200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1202760" y="4208400"/>
            <a:ext cx="3150000" cy="200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510800" y="4208400"/>
            <a:ext cx="3150000" cy="200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7818480" y="4208400"/>
            <a:ext cx="3150000" cy="200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202760" y="284040"/>
            <a:ext cx="9783720" cy="150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1202760" y="2011680"/>
            <a:ext cx="9783720" cy="4205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202760" y="284040"/>
            <a:ext cx="9783720" cy="150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1202760" y="2011680"/>
            <a:ext cx="9783720" cy="4205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202760" y="284040"/>
            <a:ext cx="9783720" cy="150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202760" y="2011680"/>
            <a:ext cx="4774320" cy="4205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16120" y="2011680"/>
            <a:ext cx="4774320" cy="4205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202760" y="284040"/>
            <a:ext cx="9783720" cy="150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1202760" y="284040"/>
            <a:ext cx="9783720" cy="6993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202760" y="284040"/>
            <a:ext cx="9783720" cy="150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202760" y="2011680"/>
            <a:ext cx="4774320" cy="200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16120" y="2011680"/>
            <a:ext cx="4774320" cy="4205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1202760" y="4208400"/>
            <a:ext cx="4774320" cy="200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202760" y="284040"/>
            <a:ext cx="9783720" cy="150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1202760" y="2011680"/>
            <a:ext cx="9783720" cy="4205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202760" y="284040"/>
            <a:ext cx="9783720" cy="150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202760" y="2011680"/>
            <a:ext cx="4774320" cy="4205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16120" y="2011680"/>
            <a:ext cx="4774320" cy="200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16120" y="4208400"/>
            <a:ext cx="4774320" cy="200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202760" y="284040"/>
            <a:ext cx="9783720" cy="150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1202760" y="2011680"/>
            <a:ext cx="4774320" cy="200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16120" y="2011680"/>
            <a:ext cx="4774320" cy="200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1202760" y="4208400"/>
            <a:ext cx="9783720" cy="200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202760" y="284040"/>
            <a:ext cx="9783720" cy="150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1202760" y="2011680"/>
            <a:ext cx="9783720" cy="200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1202760" y="4208400"/>
            <a:ext cx="9783720" cy="200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202760" y="284040"/>
            <a:ext cx="9783720" cy="150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1202760" y="2011680"/>
            <a:ext cx="4774320" cy="200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16120" y="2011680"/>
            <a:ext cx="4774320" cy="200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1202760" y="4208400"/>
            <a:ext cx="4774320" cy="200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216120" y="4208400"/>
            <a:ext cx="4774320" cy="200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202760" y="284040"/>
            <a:ext cx="9783720" cy="150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1202760" y="2011680"/>
            <a:ext cx="3150000" cy="200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10800" y="2011680"/>
            <a:ext cx="3150000" cy="200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7818480" y="2011680"/>
            <a:ext cx="3150000" cy="200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1202760" y="4208400"/>
            <a:ext cx="3150000" cy="200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4510800" y="4208400"/>
            <a:ext cx="3150000" cy="200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7818480" y="4208400"/>
            <a:ext cx="3150000" cy="200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202760" y="284040"/>
            <a:ext cx="9783720" cy="150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202760" y="2011680"/>
            <a:ext cx="9783720" cy="4205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202760" y="284040"/>
            <a:ext cx="9783720" cy="150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202760" y="2011680"/>
            <a:ext cx="4774320" cy="4205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16120" y="2011680"/>
            <a:ext cx="4774320" cy="4205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202760" y="284040"/>
            <a:ext cx="9783720" cy="150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1202760" y="284040"/>
            <a:ext cx="9783720" cy="6993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202760" y="284040"/>
            <a:ext cx="9783720" cy="150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202760" y="2011680"/>
            <a:ext cx="4774320" cy="200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16120" y="2011680"/>
            <a:ext cx="4774320" cy="4205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1202760" y="4208400"/>
            <a:ext cx="4774320" cy="200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202760" y="284040"/>
            <a:ext cx="9783720" cy="150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202760" y="2011680"/>
            <a:ext cx="4774320" cy="4205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16120" y="2011680"/>
            <a:ext cx="4774320" cy="200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16120" y="4208400"/>
            <a:ext cx="4774320" cy="200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202760" y="284040"/>
            <a:ext cx="9783720" cy="150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202760" y="2011680"/>
            <a:ext cx="4774320" cy="200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16120" y="2011680"/>
            <a:ext cx="4774320" cy="200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1202760" y="4208400"/>
            <a:ext cx="9783720" cy="200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hidden="1"/>
          <p:cNvSpPr/>
          <p:nvPr/>
        </p:nvSpPr>
        <p:spPr>
          <a:xfrm>
            <a:off x="360" y="176040"/>
            <a:ext cx="12188520" cy="16455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Rectangle 6"/>
          <p:cNvSpPr/>
          <p:nvPr/>
        </p:nvSpPr>
        <p:spPr>
          <a:xfrm>
            <a:off x="-6840" y="2058840"/>
            <a:ext cx="12195360" cy="1828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65760" y="2166480"/>
            <a:ext cx="11471040" cy="173916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6000" b="0" strike="noStrike" cap="all" spc="148">
                <a:solidFill>
                  <a:srgbClr val="323232"/>
                </a:solidFill>
                <a:latin typeface="Corbel"/>
              </a:rPr>
              <a:t>Click to edit Master title style</a:t>
            </a:r>
            <a:endParaRPr lang="en-US" sz="60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/>
          </p:nvPr>
        </p:nvSpPr>
        <p:spPr>
          <a:xfrm>
            <a:off x="1202400" y="6422760"/>
            <a:ext cx="3000600" cy="364680"/>
          </a:xfrm>
          <a:prstGeom prst="rect">
            <a:avLst/>
          </a:prstGeom>
        </p:spPr>
        <p:txBody>
          <a:bodyPr rIns="45720" anchor="ctr">
            <a:noAutofit/>
          </a:bodyPr>
          <a:lstStyle/>
          <a:p>
            <a:pPr>
              <a:lnSpc>
                <a:spcPct val="100000"/>
              </a:lnSpc>
            </a:pPr>
            <a:fld id="{7A690074-E98D-42E2-941B-1D1DEF6E6D6E}" type="datetime1">
              <a:rPr lang="en-US" sz="1050" b="0" strike="noStrike" spc="-1">
                <a:solidFill>
                  <a:srgbClr val="FFFFFF"/>
                </a:solidFill>
                <a:latin typeface="Corbel"/>
              </a:rPr>
              <a:t>4/15/2021</a:t>
            </a:fld>
            <a:endParaRPr lang="pt-PT" sz="1050" b="0" strike="noStrike" spc="-1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/>
          </p:nvPr>
        </p:nvSpPr>
        <p:spPr>
          <a:xfrm>
            <a:off x="5596560" y="6422760"/>
            <a:ext cx="50439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pt-PT" sz="2400" b="0" strike="noStrike" spc="-1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/>
          </p:nvPr>
        </p:nvSpPr>
        <p:spPr>
          <a:xfrm>
            <a:off x="10658880" y="6422760"/>
            <a:ext cx="946080" cy="364680"/>
          </a:xfrm>
          <a:prstGeom prst="rect">
            <a:avLst/>
          </a:prstGeom>
        </p:spPr>
        <p:txBody>
          <a:bodyPr lIns="45720" anchor="ctr">
            <a:noAutofit/>
          </a:bodyPr>
          <a:lstStyle/>
          <a:p>
            <a:pPr>
              <a:lnSpc>
                <a:spcPct val="100000"/>
              </a:lnSpc>
            </a:pPr>
            <a:fld id="{4C68B415-AE9B-49CF-B4E5-31470524370B}" type="slidenum">
              <a:rPr lang="en-US" sz="1200" b="0" strike="noStrike" spc="-1">
                <a:solidFill>
                  <a:srgbClr val="FFFFFF"/>
                </a:solidFill>
                <a:latin typeface="Corbel"/>
              </a:rPr>
              <a:t>‹#›</a:t>
            </a:fld>
            <a:endParaRPr lang="pt-PT" sz="1200" b="0" strike="noStrike" spc="-1"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FFFFFF"/>
                </a:solidFill>
                <a:latin typeface="Corbe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/>
                </a:solidFill>
                <a:latin typeface="Corbe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FFFFFF"/>
                </a:solidFill>
                <a:latin typeface="Corbe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FFFFFF"/>
                </a:solidFill>
                <a:latin typeface="Corbe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orbe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orbe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orbe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6"/>
          <p:cNvSpPr/>
          <p:nvPr/>
        </p:nvSpPr>
        <p:spPr>
          <a:xfrm>
            <a:off x="360" y="176040"/>
            <a:ext cx="12188520" cy="16455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202760" y="284040"/>
            <a:ext cx="9783720" cy="15084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85000"/>
              </a:lnSpc>
            </a:pPr>
            <a:r>
              <a:rPr lang="en-US" sz="4000" b="0" strike="noStrike" cap="all" spc="-1">
                <a:solidFill>
                  <a:srgbClr val="323232"/>
                </a:solidFill>
                <a:latin typeface="Corbel"/>
              </a:rPr>
              <a:t>Click to edit Master title style</a:t>
            </a:r>
            <a:endParaRPr lang="en-US" sz="40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1202760" y="2011680"/>
            <a:ext cx="9783720" cy="420588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82880" indent="-1825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FFFFF"/>
              </a:buClr>
              <a:buFont typeface="Wingdings" charset="2"/>
              <a:buChar char=""/>
            </a:pPr>
            <a:r>
              <a:rPr lang="en-US" sz="2200" b="0" strike="noStrike" spc="-1">
                <a:solidFill>
                  <a:srgbClr val="FFFFFF"/>
                </a:solidFill>
                <a:latin typeface="Corbel"/>
              </a:rPr>
              <a:t>Click to edit Master text styles</a:t>
            </a:r>
          </a:p>
          <a:p>
            <a:pPr marL="411480" lvl="1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FFFF"/>
              </a:buClr>
              <a:buFont typeface="Wingdings" charset="2"/>
              <a:buChar char=""/>
            </a:pPr>
            <a:r>
              <a:rPr lang="en-US" sz="2000" b="0" strike="noStrike" spc="-1">
                <a:solidFill>
                  <a:srgbClr val="FFFFFF"/>
                </a:solidFill>
                <a:latin typeface="Corbel"/>
              </a:rPr>
              <a:t>Second level</a:t>
            </a:r>
          </a:p>
          <a:p>
            <a:pPr marL="640080" lvl="2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FFFF"/>
              </a:buClr>
              <a:buFont typeface="Wingdings" charset="2"/>
              <a:buChar char=""/>
            </a:pPr>
            <a:r>
              <a:rPr lang="en-US" sz="1800" b="0" strike="noStrike" spc="-1">
                <a:solidFill>
                  <a:srgbClr val="FFFFFF"/>
                </a:solidFill>
                <a:latin typeface="Corbel"/>
              </a:rPr>
              <a:t>Third level</a:t>
            </a:r>
          </a:p>
          <a:p>
            <a:pPr marL="868680" lvl="3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FFFF"/>
              </a:buClr>
              <a:buFont typeface="Wingdings" charset="2"/>
              <a:buChar char=""/>
            </a:pPr>
            <a:r>
              <a:rPr lang="en-US" sz="1600" b="0" strike="noStrike" spc="-1">
                <a:solidFill>
                  <a:srgbClr val="FFFFFF"/>
                </a:solidFill>
                <a:latin typeface="Corbel"/>
              </a:rPr>
              <a:t>Fourth level</a:t>
            </a:r>
          </a:p>
          <a:p>
            <a:pPr marL="1097280" lvl="4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FFFF"/>
              </a:buClr>
              <a:buFont typeface="Wingdings" charset="2"/>
              <a:buChar char=""/>
            </a:pPr>
            <a:r>
              <a:rPr lang="en-US" sz="1600" b="0" strike="noStrike" spc="-1">
                <a:solidFill>
                  <a:srgbClr val="FFFFFF"/>
                </a:solidFill>
                <a:latin typeface="Corbel"/>
              </a:rPr>
              <a:t>Fifth level</a:t>
            </a:r>
          </a:p>
        </p:txBody>
      </p:sp>
      <p:sp>
        <p:nvSpPr>
          <p:cNvPr id="46" name="PlaceHolder 3"/>
          <p:cNvSpPr>
            <a:spLocks noGrp="1"/>
          </p:cNvSpPr>
          <p:nvPr>
            <p:ph type="dt"/>
          </p:nvPr>
        </p:nvSpPr>
        <p:spPr>
          <a:xfrm>
            <a:off x="1202400" y="6422760"/>
            <a:ext cx="3000600" cy="364680"/>
          </a:xfrm>
          <a:prstGeom prst="rect">
            <a:avLst/>
          </a:prstGeom>
        </p:spPr>
        <p:txBody>
          <a:bodyPr rIns="45720" anchor="ctr">
            <a:noAutofit/>
          </a:bodyPr>
          <a:lstStyle/>
          <a:p>
            <a:pPr>
              <a:lnSpc>
                <a:spcPct val="100000"/>
              </a:lnSpc>
            </a:pPr>
            <a:fld id="{17885107-E1F3-476C-ADDE-FD957999FE87}" type="datetime1">
              <a:rPr lang="en-US" sz="1050" b="0" strike="noStrike" spc="-1">
                <a:solidFill>
                  <a:srgbClr val="FFFFFF"/>
                </a:solidFill>
                <a:latin typeface="Corbel"/>
              </a:rPr>
              <a:t>4/15/2021</a:t>
            </a:fld>
            <a:endParaRPr lang="pt-PT" sz="1050" b="0" strike="noStrike" spc="-1"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ftr"/>
          </p:nvPr>
        </p:nvSpPr>
        <p:spPr>
          <a:xfrm>
            <a:off x="5596560" y="6422760"/>
            <a:ext cx="50439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pt-PT" sz="2400" b="0" strike="noStrike" spc="-1"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/>
          </p:nvPr>
        </p:nvSpPr>
        <p:spPr>
          <a:xfrm>
            <a:off x="10658880" y="6422760"/>
            <a:ext cx="946080" cy="364680"/>
          </a:xfrm>
          <a:prstGeom prst="rect">
            <a:avLst/>
          </a:prstGeom>
        </p:spPr>
        <p:txBody>
          <a:bodyPr lIns="45720" anchor="ctr">
            <a:noAutofit/>
          </a:bodyPr>
          <a:lstStyle/>
          <a:p>
            <a:pPr>
              <a:lnSpc>
                <a:spcPct val="100000"/>
              </a:lnSpc>
            </a:pPr>
            <a:fld id="{C7B03D26-11B6-48D5-A772-C0F8986BD69E}" type="slidenum">
              <a:rPr lang="en-US" sz="1200" b="0" strike="noStrike" spc="-1">
                <a:solidFill>
                  <a:srgbClr val="FFFFFF"/>
                </a:solidFill>
                <a:latin typeface="Corbel"/>
              </a:rPr>
              <a:t>‹#›</a:t>
            </a:fld>
            <a:endParaRPr lang="pt-PT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26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blipFill rotWithShape="0">
            <a:blip r:embed="rId2"/>
            <a:srcRect/>
            <a:tile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2" name="Picture 3" descr="Abstract particle background"/>
          <p:cNvPicPr/>
          <p:nvPr/>
        </p:nvPicPr>
        <p:blipFill>
          <a:blip r:embed="rId3">
            <a:alphaModFix amt="35000"/>
          </a:blip>
          <a:stretch/>
        </p:blipFill>
        <p:spPr>
          <a:xfrm>
            <a:off x="-288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93" name="Rectangle 28"/>
          <p:cNvSpPr/>
          <p:nvPr/>
        </p:nvSpPr>
        <p:spPr>
          <a:xfrm>
            <a:off x="2880" y="2058840"/>
            <a:ext cx="12188520" cy="1828440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Title 1"/>
          <p:cNvSpPr txBox="1"/>
          <p:nvPr/>
        </p:nvSpPr>
        <p:spPr>
          <a:xfrm>
            <a:off x="365760" y="2194560"/>
            <a:ext cx="11471040" cy="1739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6000" b="0" strike="noStrike" cap="all" spc="148" dirty="0">
                <a:solidFill>
                  <a:schemeClr val="bg1"/>
                </a:solidFill>
                <a:latin typeface="Corbel"/>
              </a:rPr>
              <a:t>Auction House</a:t>
            </a:r>
            <a:endParaRPr lang="en-US" sz="6000" b="0" strike="noStrike" spc="-1" dirty="0">
              <a:solidFill>
                <a:schemeClr val="bg1"/>
              </a:solidFill>
              <a:latin typeface="Corbel"/>
            </a:endParaRPr>
          </a:p>
        </p:txBody>
      </p:sp>
      <p:sp>
        <p:nvSpPr>
          <p:cNvPr id="95" name="Subtitle 2"/>
          <p:cNvSpPr txBox="1"/>
          <p:nvPr/>
        </p:nvSpPr>
        <p:spPr>
          <a:xfrm>
            <a:off x="1523880" y="3996360"/>
            <a:ext cx="9143640" cy="49140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r>
              <a:rPr lang="pt-PT" sz="2000" b="0" strike="noStrike" spc="-1" dirty="0">
                <a:solidFill>
                  <a:srgbClr val="FFFFFF"/>
                </a:solidFill>
                <a:latin typeface="Corbel"/>
              </a:rPr>
              <a:t>Apresentação</a:t>
            </a:r>
            <a:r>
              <a:rPr lang="en-US" sz="2000" b="0" strike="noStrike" spc="-1" dirty="0">
                <a:solidFill>
                  <a:srgbClr val="FFFFFF"/>
                </a:solidFill>
                <a:latin typeface="Corbel"/>
              </a:rPr>
              <a:t> do </a:t>
            </a:r>
            <a:r>
              <a:rPr lang="en-US" sz="2000" spc="-1" dirty="0" err="1">
                <a:solidFill>
                  <a:srgbClr val="FFFFFF"/>
                </a:solidFill>
                <a:latin typeface="Corbel"/>
              </a:rPr>
              <a:t>p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Corbel"/>
              </a:rPr>
              <a:t>rojeto</a:t>
            </a:r>
            <a:r>
              <a:rPr lang="en-US" sz="2000" b="0" strike="noStrike" spc="-1" dirty="0">
                <a:solidFill>
                  <a:srgbClr val="FFFFFF"/>
                </a:solidFill>
                <a:latin typeface="Corbel"/>
              </a:rPr>
              <a:t> de Base de Dados</a:t>
            </a:r>
            <a:endParaRPr lang="pt-PT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1"/>
          <p:cNvSpPr txBox="1"/>
          <p:nvPr/>
        </p:nvSpPr>
        <p:spPr>
          <a:xfrm>
            <a:off x="1202760" y="284040"/>
            <a:ext cx="9783720" cy="1508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85000"/>
              </a:lnSpc>
            </a:pPr>
            <a:r>
              <a:rPr lang="en-US" sz="4000" b="0" strike="noStrike" cap="all" spc="-1" dirty="0">
                <a:solidFill>
                  <a:schemeClr val="bg1"/>
                </a:solidFill>
                <a:latin typeface="Corbel"/>
              </a:rPr>
              <a:t>Tables</a:t>
            </a:r>
            <a:endParaRPr lang="en-US" sz="4000" b="0" strike="noStrike" spc="-1" dirty="0">
              <a:solidFill>
                <a:schemeClr val="bg1"/>
              </a:solidFill>
              <a:latin typeface="Corbel"/>
            </a:endParaRPr>
          </a:p>
        </p:txBody>
      </p:sp>
      <p:pic>
        <p:nvPicPr>
          <p:cNvPr id="112" name="Picture 111"/>
          <p:cNvPicPr/>
          <p:nvPr/>
        </p:nvPicPr>
        <p:blipFill>
          <a:blip r:embed="rId2"/>
          <a:stretch/>
        </p:blipFill>
        <p:spPr>
          <a:xfrm>
            <a:off x="360" y="2623320"/>
            <a:ext cx="12191760" cy="33166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1"/>
          <p:cNvSpPr txBox="1"/>
          <p:nvPr/>
        </p:nvSpPr>
        <p:spPr>
          <a:xfrm>
            <a:off x="1202760" y="284040"/>
            <a:ext cx="9783720" cy="1508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000" b="0" strike="noStrike" cap="all" spc="-1" dirty="0">
                <a:solidFill>
                  <a:schemeClr val="bg1"/>
                </a:solidFill>
                <a:latin typeface="Corbel"/>
              </a:rPr>
              <a:t>members</a:t>
            </a:r>
            <a:endParaRPr lang="en-US" sz="4000" b="0" strike="noStrike" spc="-1" dirty="0">
              <a:solidFill>
                <a:schemeClr val="bg1"/>
              </a:solidFill>
              <a:latin typeface="Corbel"/>
            </a:endParaRPr>
          </a:p>
        </p:txBody>
      </p:sp>
      <p:graphicFrame>
        <p:nvGraphicFramePr>
          <p:cNvPr id="2" name="Diagram1"/>
          <p:cNvGraphicFramePr/>
          <p:nvPr>
            <p:extLst>
              <p:ext uri="{D42A27DB-BD31-4B8C-83A1-F6EECF244321}">
                <p14:modId xmlns:p14="http://schemas.microsoft.com/office/powerpoint/2010/main" val="1918877403"/>
              </p:ext>
            </p:extLst>
          </p:nvPr>
        </p:nvGraphicFramePr>
        <p:xfrm>
          <a:off x="1203480" y="2476440"/>
          <a:ext cx="9783360" cy="3415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1"/>
          <p:cNvSpPr txBox="1"/>
          <p:nvPr/>
        </p:nvSpPr>
        <p:spPr>
          <a:xfrm>
            <a:off x="1202760" y="284040"/>
            <a:ext cx="9783720" cy="1508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85000"/>
              </a:lnSpc>
            </a:pPr>
            <a:r>
              <a:rPr lang="en-US" sz="4000" b="0" strike="noStrike" cap="all" spc="-1" dirty="0">
                <a:solidFill>
                  <a:schemeClr val="bg1"/>
                </a:solidFill>
                <a:latin typeface="Corbel"/>
              </a:rPr>
              <a:t>Description</a:t>
            </a:r>
            <a:endParaRPr lang="en-US" sz="4000" b="0" strike="noStrike" spc="-1" dirty="0">
              <a:solidFill>
                <a:schemeClr val="bg1"/>
              </a:solidFill>
              <a:latin typeface="Corbel"/>
            </a:endParaRPr>
          </a:p>
        </p:txBody>
      </p:sp>
      <p:sp>
        <p:nvSpPr>
          <p:cNvPr id="98" name="Content Placeholder 2"/>
          <p:cNvSpPr txBox="1"/>
          <p:nvPr/>
        </p:nvSpPr>
        <p:spPr>
          <a:xfrm>
            <a:off x="1202760" y="2011680"/>
            <a:ext cx="9783720" cy="42058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r>
              <a:rPr lang="pt-PT" sz="2200" b="0" strike="noStrike" spc="-1" dirty="0">
                <a:solidFill>
                  <a:srgbClr val="FFFFFF"/>
                </a:solidFill>
                <a:latin typeface="Corbel"/>
              </a:rPr>
              <a:t>Neste projeto pretendemos desenvolver uma aplicação de leilões online onde os dados serão guardados numa base de dados. A interação entre a base de dados e o utilizador será feita através de uma API desenvolvida em </a:t>
            </a:r>
            <a:r>
              <a:rPr lang="pt-PT" sz="2200" b="0" i="1" strike="noStrike" spc="-1" dirty="0">
                <a:solidFill>
                  <a:srgbClr val="FFFFFF"/>
                </a:solidFill>
                <a:latin typeface="Corbel"/>
              </a:rPr>
              <a:t>Python</a:t>
            </a:r>
            <a:r>
              <a:rPr lang="pt-PT" sz="2200" b="0" strike="noStrike" spc="-1" dirty="0">
                <a:solidFill>
                  <a:srgbClr val="FFFFFF"/>
                </a:solidFill>
                <a:latin typeface="Corbel"/>
              </a:rPr>
              <a:t>. Os utilizadores poderão criar leilões para vender artigos ou licitar noutros leilões em decurso, fazer perguntas ou comentários no mural do leilão, entre outras...</a:t>
            </a:r>
            <a:endParaRPr lang="en-US" sz="2200" b="0" strike="noStrike" spc="-1" dirty="0">
              <a:solidFill>
                <a:srgbClr val="FFFFFF"/>
              </a:solidFill>
              <a:latin typeface="Corbe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ítulo 1"/>
          <p:cNvSpPr txBox="1"/>
          <p:nvPr/>
        </p:nvSpPr>
        <p:spPr>
          <a:xfrm>
            <a:off x="1202760" y="284040"/>
            <a:ext cx="9783720" cy="1508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85000"/>
              </a:lnSpc>
            </a:pPr>
            <a:r>
              <a:rPr lang="pt-PT" sz="4000" b="0" strike="noStrike" cap="all" spc="-1" dirty="0">
                <a:solidFill>
                  <a:schemeClr val="bg1"/>
                </a:solidFill>
                <a:latin typeface="Corbel"/>
              </a:rPr>
              <a:t>User Operations</a:t>
            </a:r>
            <a:endParaRPr lang="en-US" sz="4000" b="0" strike="noStrike" spc="-1" dirty="0">
              <a:solidFill>
                <a:schemeClr val="bg1"/>
              </a:solidFill>
              <a:latin typeface="Corbel"/>
            </a:endParaRPr>
          </a:p>
        </p:txBody>
      </p:sp>
      <p:sp>
        <p:nvSpPr>
          <p:cNvPr id="100" name="Marcador de Posição de Conteúdo 2"/>
          <p:cNvSpPr txBox="1"/>
          <p:nvPr/>
        </p:nvSpPr>
        <p:spPr>
          <a:xfrm>
            <a:off x="1202760" y="1976040"/>
            <a:ext cx="9783720" cy="47084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r>
              <a:rPr lang="pt-PT" sz="2200" b="0" strike="noStrike" spc="-1" dirty="0">
                <a:solidFill>
                  <a:srgbClr val="FFFFFF"/>
                </a:solidFill>
                <a:latin typeface="Corbel"/>
              </a:rPr>
              <a:t>As operações disponíveis para os utilizadores são:</a:t>
            </a:r>
            <a:endParaRPr lang="en-US" sz="2200" b="0" strike="noStrike" spc="-1" dirty="0">
              <a:solidFill>
                <a:srgbClr val="FFFFFF"/>
              </a:solidFill>
              <a:latin typeface="Corbel"/>
            </a:endParaRPr>
          </a:p>
          <a:p>
            <a:pPr marL="411480" lvl="1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FFFF"/>
              </a:buClr>
              <a:buFont typeface="Wingdings" charset="2"/>
              <a:buChar char=""/>
              <a:tabLst>
                <a:tab pos="0" algn="l"/>
              </a:tabLst>
            </a:pPr>
            <a:r>
              <a:rPr lang="pt-PT" sz="2000" b="0" strike="noStrike" spc="-1" dirty="0">
                <a:solidFill>
                  <a:srgbClr val="FFFFFF"/>
                </a:solidFill>
                <a:latin typeface="Corbel"/>
              </a:rPr>
              <a:t>Registo e autenticação na base de dados;</a:t>
            </a:r>
            <a:endParaRPr lang="en-US" sz="2000" b="0" strike="noStrike" spc="-1" dirty="0">
              <a:solidFill>
                <a:srgbClr val="FFFFFF"/>
              </a:solidFill>
              <a:latin typeface="Corbel"/>
            </a:endParaRPr>
          </a:p>
          <a:p>
            <a:pPr marL="411480" lvl="1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FFFF"/>
              </a:buClr>
              <a:buFont typeface="Wingdings" charset="2"/>
              <a:buChar char=""/>
              <a:tabLst>
                <a:tab pos="0" algn="l"/>
              </a:tabLst>
            </a:pPr>
            <a:r>
              <a:rPr lang="pt-PT" sz="2000" b="0" strike="noStrike" spc="-1" dirty="0">
                <a:solidFill>
                  <a:srgbClr val="FFFFFF"/>
                </a:solidFill>
                <a:latin typeface="Corbel"/>
              </a:rPr>
              <a:t>Criar leilão para a venda de um artigo;</a:t>
            </a:r>
            <a:endParaRPr lang="en-US" sz="2000" b="0" strike="noStrike" spc="-1" dirty="0">
              <a:solidFill>
                <a:srgbClr val="FFFFFF"/>
              </a:solidFill>
              <a:latin typeface="Corbel"/>
            </a:endParaRPr>
          </a:p>
          <a:p>
            <a:pPr marL="411480" lvl="1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FFFF"/>
              </a:buClr>
              <a:buFont typeface="Wingdings" charset="2"/>
              <a:buChar char=""/>
              <a:tabLst>
                <a:tab pos="0" algn="l"/>
              </a:tabLst>
            </a:pPr>
            <a:r>
              <a:rPr lang="pt-PT" sz="2000" b="0" strike="noStrike" spc="-1" dirty="0">
                <a:solidFill>
                  <a:srgbClr val="FFFFFF"/>
                </a:solidFill>
                <a:latin typeface="Corbel"/>
              </a:rPr>
              <a:t>Aceder aos seus leilões;</a:t>
            </a:r>
            <a:endParaRPr lang="en-US" sz="2000" b="0" strike="noStrike" spc="-1" dirty="0">
              <a:solidFill>
                <a:srgbClr val="FFFFFF"/>
              </a:solidFill>
              <a:latin typeface="Corbel"/>
            </a:endParaRPr>
          </a:p>
          <a:p>
            <a:pPr marL="411480" lvl="1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FFFF"/>
              </a:buClr>
              <a:buFont typeface="Wingdings" charset="2"/>
              <a:buChar char=""/>
              <a:tabLst>
                <a:tab pos="0" algn="l"/>
              </a:tabLst>
            </a:pPr>
            <a:r>
              <a:rPr lang="pt-PT" sz="2000" b="0" strike="noStrike" spc="-1" dirty="0">
                <a:solidFill>
                  <a:srgbClr val="D2B191"/>
                </a:solidFill>
                <a:latin typeface="Corbel"/>
              </a:rPr>
              <a:t>Pesquisar leilões de um artigo;</a:t>
            </a:r>
            <a:endParaRPr lang="en-US" sz="2000" b="0" strike="noStrike" spc="-1" dirty="0">
              <a:solidFill>
                <a:srgbClr val="FFFFFF"/>
              </a:solidFill>
              <a:latin typeface="Corbel"/>
            </a:endParaRPr>
          </a:p>
          <a:p>
            <a:pPr marL="411480" lvl="1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FFFF"/>
              </a:buClr>
              <a:buFont typeface="Wingdings" charset="2"/>
              <a:buChar char=""/>
              <a:tabLst>
                <a:tab pos="0" algn="l"/>
              </a:tabLst>
            </a:pPr>
            <a:r>
              <a:rPr lang="pt-PT" sz="2000" b="0" strike="noStrike" spc="-1" dirty="0">
                <a:solidFill>
                  <a:srgbClr val="D2B191"/>
                </a:solidFill>
                <a:latin typeface="Corbel"/>
              </a:rPr>
              <a:t>Consultar detalhes de um leilão;</a:t>
            </a:r>
            <a:endParaRPr lang="en-US" sz="2000" b="0" strike="noStrike" spc="-1" dirty="0">
              <a:solidFill>
                <a:srgbClr val="FFFFFF"/>
              </a:solidFill>
              <a:latin typeface="Corbel"/>
            </a:endParaRPr>
          </a:p>
          <a:p>
            <a:pPr marL="411480" lvl="1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FFFF"/>
              </a:buClr>
              <a:buFont typeface="Wingdings" charset="2"/>
              <a:buChar char=""/>
              <a:tabLst>
                <a:tab pos="0" algn="l"/>
              </a:tabLst>
            </a:pPr>
            <a:r>
              <a:rPr lang="pt-PT" sz="2000" b="0" strike="noStrike" spc="-1" dirty="0">
                <a:solidFill>
                  <a:srgbClr val="FFFFFF"/>
                </a:solidFill>
                <a:latin typeface="Corbel"/>
              </a:rPr>
              <a:t>Efetuar licitação num leilão;</a:t>
            </a:r>
            <a:endParaRPr lang="en-US" sz="2000" b="0" strike="noStrike" spc="-1" dirty="0">
              <a:solidFill>
                <a:srgbClr val="FFFFFF"/>
              </a:solidFill>
              <a:latin typeface="Corbel"/>
            </a:endParaRPr>
          </a:p>
          <a:p>
            <a:pPr marL="411480" lvl="1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FFFF"/>
              </a:buClr>
              <a:buFont typeface="Wingdings" charset="2"/>
              <a:buChar char=""/>
              <a:tabLst>
                <a:tab pos="0" algn="l"/>
              </a:tabLst>
            </a:pPr>
            <a:r>
              <a:rPr lang="pt-PT" sz="2000" b="0" strike="noStrike" spc="-1" dirty="0">
                <a:solidFill>
                  <a:srgbClr val="FFFFFF"/>
                </a:solidFill>
                <a:latin typeface="Corbel"/>
              </a:rPr>
              <a:t>Visualizar todos os leilões em que participa;</a:t>
            </a:r>
            <a:endParaRPr lang="en-US" sz="2000" b="0" strike="noStrike" spc="-1" dirty="0">
              <a:solidFill>
                <a:srgbClr val="FFFFFF"/>
              </a:solidFill>
              <a:latin typeface="Corbel"/>
            </a:endParaRPr>
          </a:p>
          <a:p>
            <a:pPr marL="411480" lvl="1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FFFF"/>
              </a:buClr>
              <a:buFont typeface="Wingdings" charset="2"/>
              <a:buChar char=""/>
              <a:tabLst>
                <a:tab pos="0" algn="l"/>
              </a:tabLst>
            </a:pPr>
            <a:r>
              <a:rPr lang="pt-PT" sz="2000" b="0" strike="noStrike" spc="-1" dirty="0">
                <a:solidFill>
                  <a:srgbClr val="FFFFFF"/>
                </a:solidFill>
                <a:latin typeface="Corbel"/>
              </a:rPr>
              <a:t>Editar leilão (vendedor apenas, histórico ficará guardado);</a:t>
            </a:r>
            <a:endParaRPr lang="en-US" sz="2000" b="0" strike="noStrike" spc="-1" dirty="0">
              <a:solidFill>
                <a:srgbClr val="FFFFFF"/>
              </a:solidFill>
              <a:latin typeface="Corbel"/>
            </a:endParaRPr>
          </a:p>
          <a:p>
            <a:pPr marL="411480" lvl="1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FFFF"/>
              </a:buClr>
              <a:buFont typeface="Wingdings" charset="2"/>
              <a:buChar char=""/>
              <a:tabLst>
                <a:tab pos="0" algn="l"/>
              </a:tabLst>
            </a:pPr>
            <a:r>
              <a:rPr lang="pt-PT" sz="2000" b="0" strike="noStrike" spc="-1" dirty="0">
                <a:solidFill>
                  <a:srgbClr val="FFFFFF"/>
                </a:solidFill>
                <a:latin typeface="Corbel"/>
              </a:rPr>
              <a:t>Escrever mensagem num leilão.</a:t>
            </a:r>
            <a:endParaRPr lang="en-US" sz="2000" b="0" strike="noStrike" spc="-1" dirty="0">
              <a:solidFill>
                <a:srgbClr val="FFFFFF"/>
              </a:solidFill>
              <a:latin typeface="Corbel"/>
            </a:endParaRPr>
          </a:p>
          <a:p>
            <a:pPr marL="2286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tabLst>
                <a:tab pos="0" algn="l"/>
              </a:tabLst>
            </a:pPr>
            <a:endParaRPr lang="en-US" sz="2000" b="0" strike="noStrike" spc="-1" dirty="0">
              <a:solidFill>
                <a:srgbClr val="FFFFFF"/>
              </a:solidFill>
              <a:latin typeface="Corbel"/>
            </a:endParaRPr>
          </a:p>
          <a:p>
            <a:pPr marL="2286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tabLst>
                <a:tab pos="0" algn="l"/>
              </a:tabLst>
            </a:pPr>
            <a:endParaRPr lang="en-US" sz="2000" b="0" strike="noStrike" spc="-1" dirty="0">
              <a:solidFill>
                <a:srgbClr val="FFFFFF"/>
              </a:solidFill>
              <a:latin typeface="Corbel"/>
            </a:endParaRPr>
          </a:p>
          <a:p>
            <a:pPr marL="2286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tabLst>
                <a:tab pos="0" algn="l"/>
              </a:tabLst>
            </a:pPr>
            <a:r>
              <a:rPr lang="pt-PT" sz="1600" b="0" strike="noStrike" spc="-1" dirty="0">
                <a:solidFill>
                  <a:srgbClr val="D2B191"/>
                </a:solidFill>
                <a:latin typeface="Corbel"/>
              </a:rPr>
              <a:t>Operação pode ser feita por um utilizador que não esteja registado.</a:t>
            </a:r>
            <a:endParaRPr lang="en-US" sz="1600" b="0" strike="noStrike" spc="-1" dirty="0">
              <a:solidFill>
                <a:srgbClr val="FFFFFF"/>
              </a:solidFill>
              <a:latin typeface="Corbe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1"/>
          <p:cNvSpPr txBox="1"/>
          <p:nvPr/>
        </p:nvSpPr>
        <p:spPr>
          <a:xfrm>
            <a:off x="1202760" y="284040"/>
            <a:ext cx="9783720" cy="1508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85000"/>
              </a:lnSpc>
            </a:pPr>
            <a:r>
              <a:rPr lang="en-US" sz="4000" b="0" strike="noStrike" cap="all" spc="-1" dirty="0">
                <a:solidFill>
                  <a:schemeClr val="bg1"/>
                </a:solidFill>
                <a:latin typeface="Corbel"/>
              </a:rPr>
              <a:t>API Operations</a:t>
            </a:r>
            <a:endParaRPr lang="en-US" sz="4000" b="0" strike="noStrike" spc="-1" dirty="0">
              <a:solidFill>
                <a:schemeClr val="bg1"/>
              </a:solidFill>
              <a:latin typeface="Corbel"/>
            </a:endParaRPr>
          </a:p>
        </p:txBody>
      </p:sp>
      <p:sp>
        <p:nvSpPr>
          <p:cNvPr id="102" name="Content Placeholder 2"/>
          <p:cNvSpPr txBox="1"/>
          <p:nvPr/>
        </p:nvSpPr>
        <p:spPr>
          <a:xfrm>
            <a:off x="1202760" y="2011680"/>
            <a:ext cx="9783720" cy="42058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r>
              <a:rPr lang="en-US" sz="2200" b="0" strike="noStrike" spc="-1">
                <a:solidFill>
                  <a:srgbClr val="FFFFFF"/>
                </a:solidFill>
                <a:latin typeface="Corbel"/>
              </a:rPr>
              <a:t>Operações da API:</a:t>
            </a:r>
          </a:p>
          <a:p>
            <a:pPr marL="411480" lvl="1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FFFF"/>
              </a:buClr>
              <a:buFont typeface="Wingdings" charset="2"/>
              <a:buChar char=""/>
              <a:tabLst>
                <a:tab pos="0" algn="l"/>
              </a:tabLst>
            </a:pPr>
            <a:r>
              <a:rPr lang="en-GB" sz="2000" b="0" strike="noStrike" spc="-1">
                <a:solidFill>
                  <a:srgbClr val="FFFFFF"/>
                </a:solidFill>
                <a:latin typeface="Corbel"/>
              </a:rPr>
              <a:t>Registar utilizadores</a:t>
            </a:r>
            <a:endParaRPr lang="en-US" sz="2000" b="0" strike="noStrike" spc="-1">
              <a:solidFill>
                <a:srgbClr val="FFFFFF"/>
              </a:solidFill>
              <a:latin typeface="Corbel"/>
            </a:endParaRPr>
          </a:p>
          <a:p>
            <a:pPr marL="411480" lvl="1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FFFF"/>
              </a:buClr>
              <a:buFont typeface="Wingdings" charset="2"/>
              <a:buChar char=""/>
              <a:tabLst>
                <a:tab pos="0" algn="l"/>
              </a:tabLst>
            </a:pPr>
            <a:r>
              <a:rPr lang="en-GB" sz="2000" b="0" strike="noStrike" spc="-1">
                <a:solidFill>
                  <a:srgbClr val="FFFFFF"/>
                </a:solidFill>
                <a:latin typeface="Corbel"/>
              </a:rPr>
              <a:t>Autenticar utilizadores</a:t>
            </a:r>
            <a:endParaRPr lang="en-US" sz="2000" b="0" strike="noStrike" spc="-1">
              <a:solidFill>
                <a:srgbClr val="FFFFFF"/>
              </a:solidFill>
              <a:latin typeface="Corbel"/>
            </a:endParaRPr>
          </a:p>
          <a:p>
            <a:pPr marL="411480" lvl="1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FFFF"/>
              </a:buClr>
              <a:buFont typeface="Wingdings" charset="2"/>
              <a:buChar char=""/>
              <a:tabLst>
                <a:tab pos="0" algn="l"/>
              </a:tabLst>
            </a:pPr>
            <a:r>
              <a:rPr lang="en-GB" sz="2000" b="0" strike="noStrike" spc="-1">
                <a:solidFill>
                  <a:srgbClr val="FFFFFF"/>
                </a:solidFill>
                <a:latin typeface="Corbel"/>
              </a:rPr>
              <a:t>Listar todos os leilões</a:t>
            </a:r>
            <a:endParaRPr lang="en-US" sz="2000" b="0" strike="noStrike" spc="-1">
              <a:solidFill>
                <a:srgbClr val="FFFFFF"/>
              </a:solidFill>
              <a:latin typeface="Corbel"/>
            </a:endParaRPr>
          </a:p>
          <a:p>
            <a:pPr marL="411480" lvl="1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FFFF"/>
              </a:buClr>
              <a:buFont typeface="Wingdings" charset="2"/>
              <a:buChar char=""/>
              <a:tabLst>
                <a:tab pos="0" algn="l"/>
              </a:tabLst>
            </a:pPr>
            <a:r>
              <a:rPr lang="en-GB" sz="2000" b="0" strike="noStrike" spc="-1">
                <a:solidFill>
                  <a:srgbClr val="FFFFFF"/>
                </a:solidFill>
                <a:latin typeface="Corbel"/>
              </a:rPr>
              <a:t>Pesquisar leilões existentes</a:t>
            </a:r>
            <a:endParaRPr lang="en-US" sz="2000" b="0" strike="noStrike" spc="-1">
              <a:solidFill>
                <a:srgbClr val="FFFFFF"/>
              </a:solidFill>
              <a:latin typeface="Corbel"/>
            </a:endParaRPr>
          </a:p>
          <a:p>
            <a:pPr marL="411480" lvl="1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FFFF"/>
              </a:buClr>
              <a:buFont typeface="Wingdings" charset="2"/>
              <a:buChar char=""/>
              <a:tabLst>
                <a:tab pos="0" algn="l"/>
              </a:tabLst>
            </a:pPr>
            <a:r>
              <a:rPr lang="en-GB" sz="2000" b="0" strike="noStrike" spc="-1">
                <a:solidFill>
                  <a:srgbClr val="FFFFFF"/>
                </a:solidFill>
                <a:latin typeface="Corbel"/>
              </a:rPr>
              <a:t>Consultar detalhes de um leilão</a:t>
            </a:r>
            <a:endParaRPr lang="en-US" sz="2000" b="0" strike="noStrike" spc="-1">
              <a:solidFill>
                <a:srgbClr val="FFFFFF"/>
              </a:solidFill>
              <a:latin typeface="Corbel"/>
            </a:endParaRPr>
          </a:p>
          <a:p>
            <a:pPr marL="411480" lvl="1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FFFF"/>
              </a:buClr>
              <a:buFont typeface="Wingdings" charset="2"/>
              <a:buChar char=""/>
              <a:tabLst>
                <a:tab pos="0" algn="l"/>
              </a:tabLst>
            </a:pPr>
            <a:r>
              <a:rPr lang="en-GB" sz="2000" b="0" strike="noStrike" spc="-1">
                <a:solidFill>
                  <a:srgbClr val="FFFFFF"/>
                </a:solidFill>
                <a:latin typeface="Corbel"/>
              </a:rPr>
              <a:t>Notificação dos utilizadores que participam num leilão</a:t>
            </a:r>
            <a:endParaRPr lang="en-US" sz="2000" b="0" strike="noStrike" spc="-1">
              <a:solidFill>
                <a:srgbClr val="FFFFFF"/>
              </a:solidFill>
              <a:latin typeface="Corbel"/>
            </a:endParaRPr>
          </a:p>
          <a:p>
            <a:endParaRPr lang="en-US" sz="2000" b="0" strike="noStrike" spc="-1">
              <a:solidFill>
                <a:srgbClr val="FFFFFF"/>
              </a:solidFill>
              <a:latin typeface="Corbel"/>
            </a:endParaRPr>
          </a:p>
          <a:p>
            <a:endParaRPr lang="en-US" sz="2000" b="0" strike="noStrike" spc="-1">
              <a:solidFill>
                <a:srgbClr val="FFFFFF"/>
              </a:solidFill>
              <a:latin typeface="Corbel"/>
            </a:endParaRPr>
          </a:p>
          <a:p>
            <a:pPr marL="2286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tabLst>
                <a:tab pos="0" algn="l"/>
              </a:tabLst>
            </a:pPr>
            <a:endParaRPr lang="en-US" sz="2000" b="0" strike="noStrike" spc="-1">
              <a:solidFill>
                <a:srgbClr val="FFFFFF"/>
              </a:solidFill>
              <a:latin typeface="Corbe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ítulo 1"/>
          <p:cNvSpPr txBox="1"/>
          <p:nvPr/>
        </p:nvSpPr>
        <p:spPr>
          <a:xfrm>
            <a:off x="1202760" y="284040"/>
            <a:ext cx="9783720" cy="1508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85000"/>
              </a:lnSpc>
            </a:pPr>
            <a:r>
              <a:rPr lang="pt-PT" sz="4000" b="0" strike="noStrike" cap="all" spc="-1" dirty="0">
                <a:solidFill>
                  <a:schemeClr val="bg1"/>
                </a:solidFill>
                <a:latin typeface="Corbel"/>
              </a:rPr>
              <a:t>Conflicts</a:t>
            </a:r>
            <a:endParaRPr lang="en-US" sz="4000" b="0" strike="noStrike" spc="-1" dirty="0">
              <a:solidFill>
                <a:schemeClr val="bg1"/>
              </a:solidFill>
              <a:latin typeface="Corbel"/>
            </a:endParaRPr>
          </a:p>
        </p:txBody>
      </p:sp>
      <p:sp>
        <p:nvSpPr>
          <p:cNvPr id="104" name="Marcador de Posição de Conteúdo 2"/>
          <p:cNvSpPr txBox="1"/>
          <p:nvPr/>
        </p:nvSpPr>
        <p:spPr>
          <a:xfrm>
            <a:off x="1202760" y="2011680"/>
            <a:ext cx="9783720" cy="42058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r>
              <a:rPr lang="pt-PT" sz="2200" b="0" strike="noStrike" spc="-1" dirty="0">
                <a:solidFill>
                  <a:srgbClr val="FFFFFF"/>
                </a:solidFill>
                <a:latin typeface="Corbel"/>
              </a:rPr>
              <a:t>Possíveis conflitos:</a:t>
            </a:r>
            <a:endParaRPr lang="en-US" sz="2200" b="0" strike="noStrike" spc="-1" dirty="0">
              <a:solidFill>
                <a:srgbClr val="FFFFFF"/>
              </a:solidFill>
              <a:latin typeface="Corbel"/>
            </a:endParaRPr>
          </a:p>
          <a:p>
            <a:pPr marL="411480" lvl="1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FFFF"/>
              </a:buClr>
              <a:buFont typeface="Wingdings" charset="2"/>
              <a:buChar char=""/>
              <a:tabLst>
                <a:tab pos="0" algn="l"/>
              </a:tabLst>
            </a:pPr>
            <a:r>
              <a:rPr lang="pt-PT" sz="2000" b="0" strike="noStrike" spc="-1" dirty="0">
                <a:solidFill>
                  <a:srgbClr val="FFFFFF"/>
                </a:solidFill>
                <a:latin typeface="Corbel"/>
              </a:rPr>
              <a:t>Vários utilizadores licitarem o mesmo.</a:t>
            </a:r>
          </a:p>
          <a:p>
            <a:pPr marL="228960" lvl="1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FFFF"/>
              </a:buClr>
              <a:tabLst>
                <a:tab pos="0" algn="l"/>
              </a:tabLst>
            </a:pPr>
            <a:endParaRPr lang="en-US" sz="2000" b="0" strike="noStrike" spc="-1" dirty="0">
              <a:solidFill>
                <a:srgbClr val="FFFFFF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r>
              <a:rPr lang="pt-PT" sz="2200" b="0" strike="noStrike" spc="-1" dirty="0">
                <a:solidFill>
                  <a:srgbClr val="FFFFFF"/>
                </a:solidFill>
                <a:latin typeface="Corbel"/>
              </a:rPr>
              <a:t>Para resolver estes conflitos será necessário começar uma transação sempre que:</a:t>
            </a:r>
            <a:endParaRPr lang="en-US" sz="2200" b="0" strike="noStrike" spc="-1" dirty="0">
              <a:solidFill>
                <a:srgbClr val="FFFFFF"/>
              </a:solidFill>
              <a:latin typeface="Corbel"/>
            </a:endParaRPr>
          </a:p>
          <a:p>
            <a:pPr marL="411480" lvl="1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FFFF"/>
              </a:buClr>
              <a:buFont typeface="Wingdings" charset="2"/>
              <a:buChar char=""/>
              <a:tabLst>
                <a:tab pos="0" algn="l"/>
              </a:tabLst>
            </a:pPr>
            <a:r>
              <a:rPr lang="pt-PT" sz="2000" b="0" strike="noStrike" spc="-1" dirty="0">
                <a:solidFill>
                  <a:srgbClr val="FFFFFF"/>
                </a:solidFill>
                <a:latin typeface="Corbel"/>
              </a:rPr>
              <a:t> Um utilizador pretenda licitar num determinado leilão.</a:t>
            </a:r>
            <a:endParaRPr lang="en-US" sz="2000" b="0" strike="noStrike" spc="-1" dirty="0">
              <a:solidFill>
                <a:srgbClr val="FFFFFF"/>
              </a:solidFill>
              <a:latin typeface="Corbel"/>
            </a:endParaRPr>
          </a:p>
          <a:p>
            <a:endParaRPr lang="en-US" sz="2000" b="0" strike="noStrike" spc="-1" dirty="0">
              <a:solidFill>
                <a:srgbClr val="FFFFFF"/>
              </a:solidFill>
              <a:latin typeface="Corbel"/>
            </a:endParaRPr>
          </a:p>
          <a:p>
            <a:endParaRPr lang="en-US" sz="2000" b="0" strike="noStrike" spc="-1" dirty="0">
              <a:solidFill>
                <a:srgbClr val="FFFFFF"/>
              </a:solidFill>
              <a:latin typeface="Corbel"/>
            </a:endParaRPr>
          </a:p>
          <a:p>
            <a:endParaRPr lang="en-US" sz="2000" b="0" strike="noStrike" spc="-1" dirty="0">
              <a:solidFill>
                <a:srgbClr val="FFFFFF"/>
              </a:solidFill>
              <a:latin typeface="Corbe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itle 1"/>
          <p:cNvSpPr txBox="1"/>
          <p:nvPr/>
        </p:nvSpPr>
        <p:spPr>
          <a:xfrm>
            <a:off x="1202760" y="284040"/>
            <a:ext cx="9783720" cy="1508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85000"/>
              </a:lnSpc>
            </a:pPr>
            <a:r>
              <a:rPr lang="en-GB" sz="4000" b="0" strike="noStrike" cap="all" spc="-1" dirty="0">
                <a:solidFill>
                  <a:schemeClr val="bg1"/>
                </a:solidFill>
                <a:latin typeface="Corbel"/>
              </a:rPr>
              <a:t>Core technologies</a:t>
            </a:r>
            <a:endParaRPr lang="en-US" sz="4000" b="0" strike="noStrike" spc="-1" dirty="0">
              <a:solidFill>
                <a:schemeClr val="bg1"/>
              </a:solidFill>
              <a:latin typeface="Corbel"/>
            </a:endParaRPr>
          </a:p>
        </p:txBody>
      </p:sp>
      <p:sp>
        <p:nvSpPr>
          <p:cNvPr id="106" name="Content Placeholder 2"/>
          <p:cNvSpPr txBox="1"/>
          <p:nvPr/>
        </p:nvSpPr>
        <p:spPr>
          <a:xfrm>
            <a:off x="1202760" y="2011680"/>
            <a:ext cx="9783720" cy="42058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182880" indent="-18252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FFFFF"/>
              </a:buClr>
              <a:buFont typeface="Wingdings" charset="2"/>
              <a:buChar char=""/>
            </a:pPr>
            <a:r>
              <a:rPr lang="pt-PT" sz="2200" b="0" strike="noStrike" spc="-1">
                <a:solidFill>
                  <a:srgbClr val="FFFFFF"/>
                </a:solidFill>
                <a:latin typeface="Corbel"/>
              </a:rPr>
              <a:t>A API será desenvolvida em </a:t>
            </a:r>
            <a:r>
              <a:rPr lang="pt-PT" sz="2200" b="0" i="1" strike="noStrike" spc="-1">
                <a:solidFill>
                  <a:srgbClr val="FFFFFF"/>
                </a:solidFill>
                <a:latin typeface="Corbel"/>
              </a:rPr>
              <a:t>Python</a:t>
            </a:r>
            <a:r>
              <a:rPr lang="pt-PT" sz="2200" b="0" strike="noStrike" spc="-1">
                <a:solidFill>
                  <a:srgbClr val="FFFFFF"/>
                </a:solidFill>
                <a:latin typeface="Corbel"/>
              </a:rPr>
              <a:t> recorrendo ao módulo </a:t>
            </a:r>
            <a:r>
              <a:rPr lang="pt-PT" sz="2200" b="0" i="1" strike="noStrike" spc="-1">
                <a:solidFill>
                  <a:srgbClr val="FFFFFF"/>
                </a:solidFill>
                <a:latin typeface="Corbel"/>
              </a:rPr>
              <a:t>psycopg2</a:t>
            </a:r>
            <a:r>
              <a:rPr lang="pt-PT" sz="2200" b="0" strike="noStrike" spc="-1">
                <a:solidFill>
                  <a:srgbClr val="FFFFFF"/>
                </a:solidFill>
                <a:latin typeface="Corbel"/>
              </a:rPr>
              <a:t> para conexão à base de dados. A base de dados irá ser gerida pelo software </a:t>
            </a:r>
            <a:r>
              <a:rPr lang="pt-PT" sz="2200" b="0" i="1" strike="noStrike" spc="-1">
                <a:solidFill>
                  <a:srgbClr val="FFFFFF"/>
                </a:solidFill>
                <a:latin typeface="Corbel"/>
              </a:rPr>
              <a:t>PostgreSQL</a:t>
            </a:r>
            <a:r>
              <a:rPr lang="pt-PT" sz="2200" b="0" strike="noStrike" spc="-1">
                <a:solidFill>
                  <a:srgbClr val="FFFFFF"/>
                </a:solidFill>
                <a:latin typeface="Corbel"/>
              </a:rPr>
              <a:t>.</a:t>
            </a:r>
            <a:endParaRPr lang="en-US" sz="2200" b="0" strike="noStrike" spc="-1" dirty="0">
              <a:solidFill>
                <a:srgbClr val="FFFFFF"/>
              </a:solidFill>
              <a:latin typeface="Corbel"/>
            </a:endParaRPr>
          </a:p>
          <a:p>
            <a:pPr marL="182880" indent="-18252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FFFFF"/>
              </a:buClr>
              <a:buFont typeface="Wingdings" charset="2"/>
              <a:buChar char=""/>
            </a:pPr>
            <a:r>
              <a:rPr lang="pt-PT" sz="2200" b="0" strike="noStrike" spc="-1">
                <a:solidFill>
                  <a:srgbClr val="FFFFFF"/>
                </a:solidFill>
                <a:latin typeface="Corbel"/>
              </a:rPr>
              <a:t>Será usado o </a:t>
            </a:r>
            <a:r>
              <a:rPr lang="pt-PT" sz="2200" b="0" i="1" strike="noStrike" spc="-1">
                <a:solidFill>
                  <a:srgbClr val="FFFFFF"/>
                </a:solidFill>
                <a:latin typeface="Corbel"/>
              </a:rPr>
              <a:t>Postman </a:t>
            </a:r>
            <a:r>
              <a:rPr lang="pt-PT" sz="2200" b="0" strike="noStrike" spc="-1">
                <a:solidFill>
                  <a:srgbClr val="FFFFFF"/>
                </a:solidFill>
                <a:latin typeface="Corbel"/>
              </a:rPr>
              <a:t>para fazer as </a:t>
            </a:r>
            <a:r>
              <a:rPr lang="pt-PT" sz="2200" b="0" i="1" strike="noStrike" spc="-1">
                <a:solidFill>
                  <a:srgbClr val="FFFFFF"/>
                </a:solidFill>
                <a:latin typeface="Corbel"/>
              </a:rPr>
              <a:t>queries </a:t>
            </a:r>
            <a:r>
              <a:rPr lang="pt-PT" sz="2200" b="0" strike="noStrike" spc="-1">
                <a:solidFill>
                  <a:srgbClr val="FFFFFF"/>
                </a:solidFill>
                <a:latin typeface="Corbel"/>
              </a:rPr>
              <a:t>à base de dados</a:t>
            </a:r>
            <a:endParaRPr lang="en-US" sz="2200" b="0" strike="noStrike" spc="-1" dirty="0">
              <a:solidFill>
                <a:srgbClr val="FFFFFF"/>
              </a:solidFill>
              <a:latin typeface="Corbe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/>
          <p:nvPr/>
        </p:nvSpPr>
        <p:spPr>
          <a:xfrm>
            <a:off x="1202760" y="284040"/>
            <a:ext cx="9783720" cy="1508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85000"/>
              </a:lnSpc>
            </a:pPr>
            <a:r>
              <a:rPr lang="en-GB" sz="4000" b="0" strike="noStrike" cap="all" spc="-1" dirty="0">
                <a:solidFill>
                  <a:schemeClr val="bg1"/>
                </a:solidFill>
                <a:latin typeface="Corbel"/>
              </a:rPr>
              <a:t>Development plan</a:t>
            </a:r>
            <a:endParaRPr lang="en-US" sz="4000" b="0" strike="noStrike" spc="-1" dirty="0">
              <a:solidFill>
                <a:schemeClr val="bg1"/>
              </a:solidFill>
              <a:latin typeface="Corbel"/>
            </a:endParaRPr>
          </a:p>
        </p:txBody>
      </p:sp>
      <p:sp>
        <p:nvSpPr>
          <p:cNvPr id="108" name="Content Placeholder 2"/>
          <p:cNvSpPr txBox="1"/>
          <p:nvPr/>
        </p:nvSpPr>
        <p:spPr>
          <a:xfrm>
            <a:off x="1202760" y="2011680"/>
            <a:ext cx="9783720" cy="42058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r>
              <a:rPr lang="en-US" sz="2200" b="0" strike="noStrike" spc="-1" dirty="0">
                <a:solidFill>
                  <a:srgbClr val="FFFFFF"/>
                </a:solidFill>
                <a:latin typeface="Corbel"/>
              </a:rPr>
              <a:t>Com as </a:t>
            </a:r>
            <a:r>
              <a:rPr lang="pt-PT" sz="2200" b="0" strike="noStrike" spc="-1" dirty="0">
                <a:solidFill>
                  <a:srgbClr val="FFFFFF"/>
                </a:solidFill>
                <a:latin typeface="Corbel"/>
              </a:rPr>
              <a:t>tabelas</a:t>
            </a:r>
            <a:r>
              <a:rPr lang="en-US" sz="2200" b="0" strike="noStrike" spc="-1" dirty="0">
                <a:solidFill>
                  <a:srgbClr val="FFFFFF"/>
                </a:solidFill>
                <a:latin typeface="Corbel"/>
              </a:rPr>
              <a:t> e o </a:t>
            </a:r>
            <a:r>
              <a:rPr lang="pt-PT" sz="2200" b="0" strike="noStrike" spc="-1" dirty="0">
                <a:solidFill>
                  <a:srgbClr val="FFFFFF"/>
                </a:solidFill>
                <a:latin typeface="Corbel"/>
              </a:rPr>
              <a:t>modelo</a:t>
            </a:r>
            <a:r>
              <a:rPr lang="en-US" sz="2200" b="0" strike="noStrike" spc="-1" dirty="0">
                <a:solidFill>
                  <a:srgbClr val="FFFFFF"/>
                </a:solidFill>
                <a:latin typeface="Corbel"/>
              </a:rPr>
              <a:t> ER </a:t>
            </a:r>
            <a:r>
              <a:rPr lang="en-US" sz="2200" b="0" strike="noStrike" spc="-1" dirty="0" err="1">
                <a:solidFill>
                  <a:srgbClr val="FFFFFF"/>
                </a:solidFill>
                <a:latin typeface="Corbel"/>
              </a:rPr>
              <a:t>criados</a:t>
            </a:r>
            <a:r>
              <a:rPr lang="en-US" sz="2200" b="0" strike="noStrike" spc="-1" dirty="0">
                <a:solidFill>
                  <a:srgbClr val="FFFFFF"/>
                </a:solidFill>
                <a:latin typeface="Corbel"/>
              </a:rPr>
              <a:t>, </a:t>
            </a:r>
            <a:r>
              <a:rPr lang="en-US" sz="2200" b="0" strike="noStrike" spc="-1" dirty="0" err="1">
                <a:solidFill>
                  <a:srgbClr val="FFFFFF"/>
                </a:solidFill>
                <a:latin typeface="Corbel"/>
              </a:rPr>
              <a:t>será</a:t>
            </a:r>
            <a:r>
              <a:rPr lang="en-US" sz="2200" b="0" strike="noStrike" spc="-1" dirty="0">
                <a:solidFill>
                  <a:srgbClr val="FFFFFF"/>
                </a:solidFill>
                <a:latin typeface="Corbel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latin typeface="Corbel"/>
              </a:rPr>
              <a:t>desenvolvida</a:t>
            </a:r>
            <a:r>
              <a:rPr lang="en-US" sz="2200" b="0" strike="noStrike" spc="-1" dirty="0">
                <a:solidFill>
                  <a:srgbClr val="FFFFFF"/>
                </a:solidFill>
                <a:latin typeface="Corbel"/>
              </a:rPr>
              <a:t> a API que </a:t>
            </a:r>
            <a:r>
              <a:rPr lang="en-US" sz="2200" b="0" strike="noStrike" spc="-1" dirty="0" err="1">
                <a:solidFill>
                  <a:srgbClr val="FFFFFF"/>
                </a:solidFill>
                <a:latin typeface="Corbel"/>
              </a:rPr>
              <a:t>irá</a:t>
            </a:r>
            <a:r>
              <a:rPr lang="en-US" sz="2200" b="0" strike="noStrike" spc="-1" dirty="0">
                <a:solidFill>
                  <a:srgbClr val="FFFFFF"/>
                </a:solidFill>
                <a:latin typeface="Corbel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latin typeface="Corbel"/>
              </a:rPr>
              <a:t>implementar</a:t>
            </a:r>
            <a:r>
              <a:rPr lang="en-US" sz="2200" b="0" strike="noStrike" spc="-1" dirty="0">
                <a:solidFill>
                  <a:srgbClr val="FFFFFF"/>
                </a:solidFill>
                <a:latin typeface="Corbel"/>
              </a:rPr>
              <a:t> as </a:t>
            </a:r>
            <a:r>
              <a:rPr lang="en-US" sz="2200" b="0" strike="noStrike" spc="-1" dirty="0" err="1">
                <a:solidFill>
                  <a:srgbClr val="FFFFFF"/>
                </a:solidFill>
                <a:latin typeface="Corbel"/>
              </a:rPr>
              <a:t>funções</a:t>
            </a:r>
            <a:r>
              <a:rPr lang="en-US" sz="2200" b="0" strike="noStrike" spc="-1" dirty="0">
                <a:solidFill>
                  <a:srgbClr val="FFFFFF"/>
                </a:solidFill>
                <a:latin typeface="Corbel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latin typeface="Corbel"/>
              </a:rPr>
              <a:t>descritas</a:t>
            </a:r>
            <a:r>
              <a:rPr lang="en-US" sz="2200" b="0" strike="noStrike" spc="-1" dirty="0">
                <a:solidFill>
                  <a:srgbClr val="FFFFFF"/>
                </a:solidFill>
                <a:latin typeface="Corbel"/>
              </a:rPr>
              <a:t> </a:t>
            </a:r>
            <a:r>
              <a:rPr lang="pt-PT" sz="2200" b="0" strike="noStrike" spc="-1" dirty="0">
                <a:solidFill>
                  <a:srgbClr val="FFFFFF"/>
                </a:solidFill>
                <a:latin typeface="Corbel"/>
              </a:rPr>
              <a:t>anteriormente</a:t>
            </a:r>
            <a:r>
              <a:rPr lang="en-US" sz="2200" b="0" strike="noStrike" spc="-1" dirty="0">
                <a:solidFill>
                  <a:srgbClr val="FFFFFF"/>
                </a:solidFill>
                <a:latin typeface="Corbel"/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"/>
          <p:cNvSpPr txBox="1"/>
          <p:nvPr/>
        </p:nvSpPr>
        <p:spPr>
          <a:xfrm>
            <a:off x="1202760" y="284040"/>
            <a:ext cx="9783720" cy="1508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85000"/>
              </a:lnSpc>
            </a:pPr>
            <a:r>
              <a:rPr lang="en-US" sz="4000" b="0" strike="noStrike" cap="all" spc="-1" dirty="0">
                <a:solidFill>
                  <a:schemeClr val="bg1"/>
                </a:solidFill>
                <a:latin typeface="Corbel"/>
              </a:rPr>
              <a:t>ER diagram</a:t>
            </a:r>
            <a:endParaRPr lang="en-US" sz="4000" b="0" strike="noStrike" spc="-1" dirty="0">
              <a:solidFill>
                <a:schemeClr val="bg1"/>
              </a:solidFill>
              <a:latin typeface="Corbel"/>
            </a:endParaRPr>
          </a:p>
        </p:txBody>
      </p:sp>
      <p:pic>
        <p:nvPicPr>
          <p:cNvPr id="110" name="Picture 109"/>
          <p:cNvPicPr/>
          <p:nvPr/>
        </p:nvPicPr>
        <p:blipFill>
          <a:blip r:embed="rId2"/>
          <a:stretch/>
        </p:blipFill>
        <p:spPr>
          <a:xfrm>
            <a:off x="360" y="2520000"/>
            <a:ext cx="12191760" cy="3458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171</TotalTime>
  <Words>308</Words>
  <Application>Microsoft Office PowerPoint</Application>
  <PresentationFormat>Widescreen</PresentationFormat>
  <Paragraphs>47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Corbel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ebay</dc:title>
  <dc:subject/>
  <dc:creator>Tomás Batista Mendes</dc:creator>
  <dc:description/>
  <cp:lastModifiedBy>Tomás Batista Mendes</cp:lastModifiedBy>
  <cp:revision>21</cp:revision>
  <dcterms:created xsi:type="dcterms:W3CDTF">2021-04-08T16:14:46Z</dcterms:created>
  <dcterms:modified xsi:type="dcterms:W3CDTF">2021-04-15T18:42:11Z</dcterms:modified>
  <dc:language>pt-PT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Widescreen</vt:lpwstr>
  </property>
  <property fmtid="{D5CDD505-2E9C-101B-9397-08002B2CF9AE}" pid="4" name="Slides">
    <vt:i4>10</vt:i4>
  </property>
</Properties>
</file>