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4180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41802"/>
        <a:ext cx="9783763" cy="1190700"/>
      </dsp:txXfrm>
    </dsp:sp>
    <dsp:sp modelId="{E8450802-F14C-4FFD-AF63-C2B84A58D651}">
      <dsp:nvSpPr>
        <dsp:cNvPr id="0" name=""/>
        <dsp:cNvSpPr/>
      </dsp:nvSpPr>
      <dsp:spPr>
        <a:xfrm>
          <a:off x="489188" y="2852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37" y="68871"/>
        <a:ext cx="6767936" cy="745862"/>
      </dsp:txXfrm>
    </dsp:sp>
    <dsp:sp modelId="{52D2284D-4F6C-4571-A6BE-3ABBA5524EF2}">
      <dsp:nvSpPr>
        <dsp:cNvPr id="0" name=""/>
        <dsp:cNvSpPr/>
      </dsp:nvSpPr>
      <dsp:spPr>
        <a:xfrm>
          <a:off x="0" y="219698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982"/>
        <a:ext cx="9783763" cy="1190700"/>
      </dsp:txXfrm>
    </dsp:sp>
    <dsp:sp modelId="{2DEC81C1-435E-4C1C-BFC3-C3407D7AE16D}">
      <dsp:nvSpPr>
        <dsp:cNvPr id="0" name=""/>
        <dsp:cNvSpPr/>
      </dsp:nvSpPr>
      <dsp:spPr>
        <a:xfrm>
          <a:off x="489188" y="178370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37" y="1824051"/>
        <a:ext cx="676793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560EF4A-286B-46A3-A9FD-8E66AE06F845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15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ABCB2E-BAFE-4D40-B6AA-6B88FE7FCB33}" type="slidenum">
              <a:rPr b="0" lang="en-GB" sz="1200" spc="-1" strike="noStrike">
                <a:latin typeface="Times New Roman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80000"/>
              </a:lnSpc>
            </a:pPr>
            <a:r>
              <a:rPr b="0" lang="en-US" sz="6000" spc="148" strike="noStrike" cap="all">
                <a:solidFill>
                  <a:srgbClr val="323232"/>
                </a:solidFill>
                <a:latin typeface="Corbel"/>
              </a:rPr>
              <a:t>Click to edit </a:t>
            </a:r>
            <a:r>
              <a:rPr b="0" lang="en-US" sz="6000" spc="148" strike="noStrike" cap="all">
                <a:solidFill>
                  <a:srgbClr val="323232"/>
                </a:solidFill>
                <a:latin typeface="Corbel"/>
              </a:rPr>
              <a:t>Master title </a:t>
            </a:r>
            <a:r>
              <a:rPr b="0" lang="en-US" sz="6000" spc="148" strike="noStrike" cap="all">
                <a:solidFill>
                  <a:srgbClr val="323232"/>
                </a:solidFill>
                <a:latin typeface="Corbel"/>
              </a:rPr>
              <a:t>style</a:t>
            </a:r>
            <a:endParaRPr b="0" lang="en-US" sz="6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7A690074-E98D-42E2-941B-1D1DEF6E6D6E}" type="datetime1">
              <a:rPr b="0" lang="en-US" sz="1050" spc="-1" strike="noStrike">
                <a:solidFill>
                  <a:srgbClr val="ffffff"/>
                </a:solidFill>
                <a:latin typeface="Corbel"/>
              </a:rPr>
              <a:t>04/15/2021</a:t>
            </a:fld>
            <a:endParaRPr b="0" lang="pt-PT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4C68B415-AE9B-49CF-B4E5-31470524370B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400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686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972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17885107-E1F3-476C-ADDE-FD957999FE87}" type="datetime1">
              <a:rPr b="0" lang="en-US" sz="1050" spc="-1" strike="noStrike">
                <a:solidFill>
                  <a:srgbClr val="ffffff"/>
                </a:solidFill>
                <a:latin typeface="Corbel"/>
              </a:rPr>
              <a:t>04/15/2021</a:t>
            </a:fld>
            <a:endParaRPr b="0" lang="pt-PT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C7B03D26-11B6-48D5-A772-C0F8986BD69E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3" descr="Abstract particle background"/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-288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28"/>
          <p:cNvSpPr/>
          <p:nvPr/>
        </p:nvSpPr>
        <p:spPr>
          <a:xfrm>
            <a:off x="2880" y="2058840"/>
            <a:ext cx="12188520" cy="182844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itle 1"/>
          <p:cNvSpPr txBox="1"/>
          <p:nvPr/>
        </p:nvSpPr>
        <p:spPr>
          <a:xfrm>
            <a:off x="365760" y="2194560"/>
            <a:ext cx="11471040" cy="1739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80000"/>
              </a:lnSpc>
            </a:pPr>
            <a:r>
              <a:rPr b="0" lang="en-US" sz="6000" spc="148" strike="noStrike" cap="all">
                <a:solidFill>
                  <a:srgbClr val="323232"/>
                </a:solidFill>
                <a:latin typeface="Corbel"/>
              </a:rPr>
              <a:t>Auction House</a:t>
            </a:r>
            <a:endParaRPr b="0" lang="en-US" sz="6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5" name="Subtitle 2"/>
          <p:cNvSpPr txBox="1"/>
          <p:nvPr/>
        </p:nvSpPr>
        <p:spPr>
          <a:xfrm>
            <a:off x="1523880" y="3996360"/>
            <a:ext cx="9143640" cy="491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Apresentação do projeto de Base de Dados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Tables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" y="2623320"/>
            <a:ext cx="12191760" cy="33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members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18877403"/>
              </p:ext>
            </p:extLst>
          </p:nvPr>
        </p:nvGraphicFramePr>
        <p:xfrm>
          <a:off x="1203480" y="2476440"/>
          <a:ext cx="9783360" cy="341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Description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8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Neste projeto pretendemos desenvolver uma aplicação de leilões online onde os dados serão guardados numa base de dados. A interação entre a base de dados e o utilizador será feita através de uma API desenvolvida em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Python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. Os utilizadores poderão criar leilões para vender artigos ou licitar noutros leilões em decurso, fazer perguntas ou comentários no mural do leilão, entre outras...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pt-PT" sz="4000" spc="-1" strike="noStrike" cap="all">
                <a:solidFill>
                  <a:srgbClr val="323232"/>
                </a:solidFill>
                <a:latin typeface="Corbel"/>
              </a:rPr>
              <a:t>User Operations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0" name="Marcador de Posição de Conteúdo 2"/>
          <p:cNvSpPr txBox="1"/>
          <p:nvPr/>
        </p:nvSpPr>
        <p:spPr>
          <a:xfrm>
            <a:off x="1202760" y="1976040"/>
            <a:ext cx="9783720" cy="4708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As operações disponíveis para os utilizadores são: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Registo e autenticação na base de dados;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Criar leilão para a venda de um artigo;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Aceder aos seus leilões;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d2b191"/>
                </a:solidFill>
                <a:latin typeface="Corbel"/>
              </a:rPr>
              <a:t>Pesquisar leilões de um artigo;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d2b191"/>
                </a:solidFill>
                <a:latin typeface="Corbel"/>
              </a:rPr>
              <a:t>Consultar detalhes de um leilão;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Efetuar licitação num leilão;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Visualizar todos os leilões em que participa;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Editar leilão (vendedor apenas, histórico ficará guardado);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Escrever mensagem num leilão.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pt-PT" sz="1600" spc="-1" strike="noStrike">
                <a:solidFill>
                  <a:srgbClr val="d2b191"/>
                </a:solidFill>
                <a:latin typeface="Corbel"/>
              </a:rPr>
              <a:t>Operação pode ser feita por um utilizador que não esteja registado.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API Operations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2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Operações da API: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Registar utilizadores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Autenticar utilizadores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Listar todos os leilões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Pesquisar leilões existentes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Consultar detalhes de um leilão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</a:rPr>
              <a:t>Notificação dos utilizadores que participam num leilão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ítulo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pt-PT" sz="4000" spc="-1" strike="noStrike" cap="all">
                <a:solidFill>
                  <a:srgbClr val="323232"/>
                </a:solidFill>
                <a:latin typeface="Corbel"/>
              </a:rPr>
              <a:t>Conflicts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4" name="Marcador de Posição de Conteúdo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Posseiveis conflitos: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Vários utilizadores licitarem o mesmo.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Criação de utilizadores com o mesmo </a:t>
            </a:r>
            <a:r>
              <a:rPr b="0" i="1" lang="pt-PT" sz="2000" spc="-1" strike="noStrike">
                <a:solidFill>
                  <a:srgbClr val="ffffff"/>
                </a:solidFill>
                <a:latin typeface="Corbel"/>
              </a:rPr>
              <a:t>username.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Para resolver estes conflitos será necessário começar uma transação sempre que: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Um utilizador pretenda licitar num determinado leilão.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algn="l" pos="0"/>
              </a:tabLst>
            </a:pPr>
            <a:r>
              <a:rPr b="0" lang="pt-PT" sz="2000" spc="-1" strike="noStrike">
                <a:solidFill>
                  <a:srgbClr val="ffffff"/>
                </a:solidFill>
                <a:latin typeface="Corbel"/>
              </a:rPr>
              <a:t>Um utlizador pretenda criar um novo registo na base de dados.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323232"/>
                </a:solidFill>
                <a:latin typeface="Corbel"/>
              </a:rPr>
              <a:t>Core technologies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A API será desenvolvida em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Python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 recorrendo ao módulo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psycopg2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 para conexão à base de dados. A base de dados irá ser gerida pelo software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PostgreSQL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.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Será usado o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Postman 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para fazer as </a:t>
            </a:r>
            <a:r>
              <a:rPr b="0" i="1" lang="pt-PT" sz="2200" spc="-1" strike="noStrike">
                <a:solidFill>
                  <a:srgbClr val="ffffff"/>
                </a:solidFill>
                <a:latin typeface="Corbel"/>
              </a:rPr>
              <a:t>queries </a:t>
            </a:r>
            <a:r>
              <a:rPr b="0" lang="pt-PT" sz="2200" spc="-1" strike="noStrike">
                <a:solidFill>
                  <a:srgbClr val="ffffff"/>
                </a:solidFill>
                <a:latin typeface="Corbel"/>
              </a:rPr>
              <a:t>à base de dados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GB" sz="4000" spc="-1" strike="noStrike" cap="all">
                <a:solidFill>
                  <a:srgbClr val="323232"/>
                </a:solidFill>
                <a:latin typeface="Corbel"/>
              </a:rPr>
              <a:t>Development plan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Com as tableas e o modelo ER criados, será desenvolvida a API que irá implementar as funções descritas anteriormente.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323232"/>
                </a:solidFill>
                <a:latin typeface="Corbel"/>
              </a:rPr>
              <a:t>ER diagram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" y="2520000"/>
            <a:ext cx="12191760" cy="34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164</TotalTime>
  <Application>LibreOffice/7.1.2.2$Linux_X86_64 LibreOffice_project/5751006d328844ba3fa6124ed263bbf122f0788a</Application>
  <AppVersion>15.0000</AppVersion>
  <Words>328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2021-04-08T16:14:46Z</dcterms:created>
  <dc:creator>Tomás Batista Mendes</dc:creator>
  <dc:description/>
  <dc:language>pt-PT</dc:language>
  <cp:lastModifiedBy/>
  <dcterms:modified xsi:type="dcterms:W3CDTF">2021-04-15T17:48:26Z</dcterms:modified>
  <cp:revision>18</cp:revision>
  <dc:subject/>
  <dc:title>ebay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