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BDB8B-35D4-4F41-AF79-24DD8D9A347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9E9FA3-EA79-4820-B68F-6904BF12A217}">
      <dgm:prSet/>
      <dgm:spPr/>
      <dgm:t>
        <a:bodyPr/>
        <a:lstStyle/>
        <a:p>
          <a:r>
            <a:rPr lang="en-US"/>
            <a:t>Alexandre Andrade</a:t>
          </a:r>
        </a:p>
      </dgm:t>
    </dgm:pt>
    <dgm:pt modelId="{DFB1B2D0-8187-475C-AA8F-94C1469FA9B6}" type="parTrans" cxnId="{ABF12D16-5B03-45DF-BB2B-56DDFA30A57D}">
      <dgm:prSet/>
      <dgm:spPr/>
      <dgm:t>
        <a:bodyPr/>
        <a:lstStyle/>
        <a:p>
          <a:endParaRPr lang="en-US"/>
        </a:p>
      </dgm:t>
    </dgm:pt>
    <dgm:pt modelId="{62667FE5-C69A-4578-8952-A993DA2017F6}" type="sibTrans" cxnId="{ABF12D16-5B03-45DF-BB2B-56DDFA30A57D}">
      <dgm:prSet/>
      <dgm:spPr/>
      <dgm:t>
        <a:bodyPr/>
        <a:lstStyle/>
        <a:p>
          <a:endParaRPr lang="en-US"/>
        </a:p>
      </dgm:t>
    </dgm:pt>
    <dgm:pt modelId="{098ABD52-3270-4916-8442-EE52B3056AA7}">
      <dgm:prSet/>
      <dgm:spPr/>
      <dgm:t>
        <a:bodyPr/>
        <a:lstStyle/>
        <a:p>
          <a:r>
            <a:rPr lang="en-US" dirty="0"/>
            <a:t>uc2019220216@student.uc.pt</a:t>
          </a:r>
        </a:p>
      </dgm:t>
    </dgm:pt>
    <dgm:pt modelId="{26F3BA91-6E18-4701-9D13-42B687C321DE}" type="parTrans" cxnId="{705CCE98-2F46-4F40-BD63-F4645CE9E9FA}">
      <dgm:prSet/>
      <dgm:spPr/>
      <dgm:t>
        <a:bodyPr/>
        <a:lstStyle/>
        <a:p>
          <a:endParaRPr lang="en-US"/>
        </a:p>
      </dgm:t>
    </dgm:pt>
    <dgm:pt modelId="{1A95F98A-1F4C-4E29-8639-EF335B656B8A}" type="sibTrans" cxnId="{705CCE98-2F46-4F40-BD63-F4645CE9E9FA}">
      <dgm:prSet/>
      <dgm:spPr/>
      <dgm:t>
        <a:bodyPr/>
        <a:lstStyle/>
        <a:p>
          <a:endParaRPr lang="en-US"/>
        </a:p>
      </dgm:t>
    </dgm:pt>
    <dgm:pt modelId="{778ED36F-8128-4A5C-84E8-BAD5B52B38E6}">
      <dgm:prSet/>
      <dgm:spPr/>
      <dgm:t>
        <a:bodyPr/>
        <a:lstStyle/>
        <a:p>
          <a:r>
            <a:rPr lang="en-US"/>
            <a:t>Tomás Mendes</a:t>
          </a:r>
        </a:p>
      </dgm:t>
    </dgm:pt>
    <dgm:pt modelId="{026B1120-EF1B-4187-97E5-08F70CB6D6CE}" type="parTrans" cxnId="{25BCE432-2172-4F16-AE5B-12181D5BE1AC}">
      <dgm:prSet/>
      <dgm:spPr/>
      <dgm:t>
        <a:bodyPr/>
        <a:lstStyle/>
        <a:p>
          <a:endParaRPr lang="en-US"/>
        </a:p>
      </dgm:t>
    </dgm:pt>
    <dgm:pt modelId="{E7B7F927-1285-49B9-8AF1-046A2456595E}" type="sibTrans" cxnId="{25BCE432-2172-4F16-AE5B-12181D5BE1AC}">
      <dgm:prSet/>
      <dgm:spPr/>
      <dgm:t>
        <a:bodyPr/>
        <a:lstStyle/>
        <a:p>
          <a:endParaRPr lang="en-US"/>
        </a:p>
      </dgm:t>
    </dgm:pt>
    <dgm:pt modelId="{5A6C6867-3F38-4B26-8F52-EB816872E637}">
      <dgm:prSet/>
      <dgm:spPr/>
      <dgm:t>
        <a:bodyPr/>
        <a:lstStyle/>
        <a:p>
          <a:r>
            <a:rPr lang="en-US" dirty="0"/>
            <a:t>uc2019232272@student.uc.pt</a:t>
          </a:r>
        </a:p>
      </dgm:t>
    </dgm:pt>
    <dgm:pt modelId="{B341DC84-E804-4970-BFF4-5F5B93C4613D}" type="parTrans" cxnId="{1672D57E-0621-4E6A-A42C-9484DBA76569}">
      <dgm:prSet/>
      <dgm:spPr/>
      <dgm:t>
        <a:bodyPr/>
        <a:lstStyle/>
        <a:p>
          <a:endParaRPr lang="en-US"/>
        </a:p>
      </dgm:t>
    </dgm:pt>
    <dgm:pt modelId="{54D45E8D-D854-4EFA-BE21-04D24B5A090E}" type="sibTrans" cxnId="{1672D57E-0621-4E6A-A42C-9484DBA76569}">
      <dgm:prSet/>
      <dgm:spPr/>
      <dgm:t>
        <a:bodyPr/>
        <a:lstStyle/>
        <a:p>
          <a:endParaRPr lang="en-US"/>
        </a:p>
      </dgm:t>
    </dgm:pt>
    <dgm:pt modelId="{7738E42E-4BD1-467B-8282-9BA2624F91A9}" type="pres">
      <dgm:prSet presAssocID="{AB8BDB8B-35D4-4F41-AF79-24DD8D9A3475}" presName="linear" presStyleCnt="0">
        <dgm:presLayoutVars>
          <dgm:dir/>
          <dgm:animLvl val="lvl"/>
          <dgm:resizeHandles val="exact"/>
        </dgm:presLayoutVars>
      </dgm:prSet>
      <dgm:spPr/>
    </dgm:pt>
    <dgm:pt modelId="{1323860B-58D7-456D-B3BB-E564954484E4}" type="pres">
      <dgm:prSet presAssocID="{359E9FA3-EA79-4820-B68F-6904BF12A217}" presName="parentLin" presStyleCnt="0"/>
      <dgm:spPr/>
    </dgm:pt>
    <dgm:pt modelId="{D2CEB53F-B2E6-487F-ABD6-D275ABAEC931}" type="pres">
      <dgm:prSet presAssocID="{359E9FA3-EA79-4820-B68F-6904BF12A217}" presName="parentLeftMargin" presStyleLbl="node1" presStyleIdx="0" presStyleCnt="2"/>
      <dgm:spPr/>
    </dgm:pt>
    <dgm:pt modelId="{E8450802-F14C-4FFD-AF63-C2B84A58D651}" type="pres">
      <dgm:prSet presAssocID="{359E9FA3-EA79-4820-B68F-6904BF12A2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641108-BB62-4BDA-BCAF-531E41E4224F}" type="pres">
      <dgm:prSet presAssocID="{359E9FA3-EA79-4820-B68F-6904BF12A217}" presName="negativeSpace" presStyleCnt="0"/>
      <dgm:spPr/>
    </dgm:pt>
    <dgm:pt modelId="{0B9BE961-7EE7-4CA0-B2A1-C29266F34C41}" type="pres">
      <dgm:prSet presAssocID="{359E9FA3-EA79-4820-B68F-6904BF12A217}" presName="childText" presStyleLbl="conFgAcc1" presStyleIdx="0" presStyleCnt="2">
        <dgm:presLayoutVars>
          <dgm:bulletEnabled val="1"/>
        </dgm:presLayoutVars>
      </dgm:prSet>
      <dgm:spPr/>
    </dgm:pt>
    <dgm:pt modelId="{D342416F-7022-4CDB-8AE4-6ED745A71631}" type="pres">
      <dgm:prSet presAssocID="{62667FE5-C69A-4578-8952-A993DA2017F6}" presName="spaceBetweenRectangles" presStyleCnt="0"/>
      <dgm:spPr/>
    </dgm:pt>
    <dgm:pt modelId="{65DE7787-05AF-4AA8-B994-842810D127EF}" type="pres">
      <dgm:prSet presAssocID="{778ED36F-8128-4A5C-84E8-BAD5B52B38E6}" presName="parentLin" presStyleCnt="0"/>
      <dgm:spPr/>
    </dgm:pt>
    <dgm:pt modelId="{B3A251D5-1D2E-4C1F-AC52-749DEBD72F00}" type="pres">
      <dgm:prSet presAssocID="{778ED36F-8128-4A5C-84E8-BAD5B52B38E6}" presName="parentLeftMargin" presStyleLbl="node1" presStyleIdx="0" presStyleCnt="2"/>
      <dgm:spPr/>
    </dgm:pt>
    <dgm:pt modelId="{2DEC81C1-435E-4C1C-BFC3-C3407D7AE16D}" type="pres">
      <dgm:prSet presAssocID="{778ED36F-8128-4A5C-84E8-BAD5B52B38E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977F0D-7A50-403F-819A-D83060D83F0E}" type="pres">
      <dgm:prSet presAssocID="{778ED36F-8128-4A5C-84E8-BAD5B52B38E6}" presName="negativeSpace" presStyleCnt="0"/>
      <dgm:spPr/>
    </dgm:pt>
    <dgm:pt modelId="{52D2284D-4F6C-4571-A6BE-3ABBA5524EF2}" type="pres">
      <dgm:prSet presAssocID="{778ED36F-8128-4A5C-84E8-BAD5B52B38E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1C6AF07-9995-48B3-9901-3AF9D13A0F1D}" type="presOf" srcId="{778ED36F-8128-4A5C-84E8-BAD5B52B38E6}" destId="{2DEC81C1-435E-4C1C-BFC3-C3407D7AE16D}" srcOrd="1" destOrd="0" presId="urn:microsoft.com/office/officeart/2005/8/layout/list1"/>
    <dgm:cxn modelId="{A3B75A0C-E6C8-414E-B903-4409228756F1}" type="presOf" srcId="{098ABD52-3270-4916-8442-EE52B3056AA7}" destId="{0B9BE961-7EE7-4CA0-B2A1-C29266F34C41}" srcOrd="0" destOrd="0" presId="urn:microsoft.com/office/officeart/2005/8/layout/list1"/>
    <dgm:cxn modelId="{ABF12D16-5B03-45DF-BB2B-56DDFA30A57D}" srcId="{AB8BDB8B-35D4-4F41-AF79-24DD8D9A3475}" destId="{359E9FA3-EA79-4820-B68F-6904BF12A217}" srcOrd="0" destOrd="0" parTransId="{DFB1B2D0-8187-475C-AA8F-94C1469FA9B6}" sibTransId="{62667FE5-C69A-4578-8952-A993DA2017F6}"/>
    <dgm:cxn modelId="{7989FA26-A3D8-4B34-B0E8-7884284D2F49}" type="presOf" srcId="{AB8BDB8B-35D4-4F41-AF79-24DD8D9A3475}" destId="{7738E42E-4BD1-467B-8282-9BA2624F91A9}" srcOrd="0" destOrd="0" presId="urn:microsoft.com/office/officeart/2005/8/layout/list1"/>
    <dgm:cxn modelId="{38314931-9FB4-47D7-BF8D-327466ACDE8C}" type="presOf" srcId="{359E9FA3-EA79-4820-B68F-6904BF12A217}" destId="{D2CEB53F-B2E6-487F-ABD6-D275ABAEC931}" srcOrd="0" destOrd="0" presId="urn:microsoft.com/office/officeart/2005/8/layout/list1"/>
    <dgm:cxn modelId="{25BCE432-2172-4F16-AE5B-12181D5BE1AC}" srcId="{AB8BDB8B-35D4-4F41-AF79-24DD8D9A3475}" destId="{778ED36F-8128-4A5C-84E8-BAD5B52B38E6}" srcOrd="1" destOrd="0" parTransId="{026B1120-EF1B-4187-97E5-08F70CB6D6CE}" sibTransId="{E7B7F927-1285-49B9-8AF1-046A2456595E}"/>
    <dgm:cxn modelId="{C781766C-D02A-4313-A8DD-42BD384F88C8}" type="presOf" srcId="{359E9FA3-EA79-4820-B68F-6904BF12A217}" destId="{E8450802-F14C-4FFD-AF63-C2B84A58D651}" srcOrd="1" destOrd="0" presId="urn:microsoft.com/office/officeart/2005/8/layout/list1"/>
    <dgm:cxn modelId="{1672D57E-0621-4E6A-A42C-9484DBA76569}" srcId="{778ED36F-8128-4A5C-84E8-BAD5B52B38E6}" destId="{5A6C6867-3F38-4B26-8F52-EB816872E637}" srcOrd="0" destOrd="0" parTransId="{B341DC84-E804-4970-BFF4-5F5B93C4613D}" sibTransId="{54D45E8D-D854-4EFA-BE21-04D24B5A090E}"/>
    <dgm:cxn modelId="{3C198E95-E9B9-441B-A5F4-085F4A091525}" type="presOf" srcId="{5A6C6867-3F38-4B26-8F52-EB816872E637}" destId="{52D2284D-4F6C-4571-A6BE-3ABBA5524EF2}" srcOrd="0" destOrd="0" presId="urn:microsoft.com/office/officeart/2005/8/layout/list1"/>
    <dgm:cxn modelId="{705CCE98-2F46-4F40-BD63-F4645CE9E9FA}" srcId="{359E9FA3-EA79-4820-B68F-6904BF12A217}" destId="{098ABD52-3270-4916-8442-EE52B3056AA7}" srcOrd="0" destOrd="0" parTransId="{26F3BA91-6E18-4701-9D13-42B687C321DE}" sibTransId="{1A95F98A-1F4C-4E29-8639-EF335B656B8A}"/>
    <dgm:cxn modelId="{5A4958EE-DDC6-484E-8691-9D6938EF85DE}" type="presOf" srcId="{778ED36F-8128-4A5C-84E8-BAD5B52B38E6}" destId="{B3A251D5-1D2E-4C1F-AC52-749DEBD72F00}" srcOrd="0" destOrd="0" presId="urn:microsoft.com/office/officeart/2005/8/layout/list1"/>
    <dgm:cxn modelId="{76D8878E-C9F8-4F36-BF22-21D2023F429C}" type="presParOf" srcId="{7738E42E-4BD1-467B-8282-9BA2624F91A9}" destId="{1323860B-58D7-456D-B3BB-E564954484E4}" srcOrd="0" destOrd="0" presId="urn:microsoft.com/office/officeart/2005/8/layout/list1"/>
    <dgm:cxn modelId="{D38E7CC2-2330-4FC2-914E-6DCE1F178288}" type="presParOf" srcId="{1323860B-58D7-456D-B3BB-E564954484E4}" destId="{D2CEB53F-B2E6-487F-ABD6-D275ABAEC931}" srcOrd="0" destOrd="0" presId="urn:microsoft.com/office/officeart/2005/8/layout/list1"/>
    <dgm:cxn modelId="{A9B9C483-CE0F-4718-BD77-3BE7F7950AC6}" type="presParOf" srcId="{1323860B-58D7-456D-B3BB-E564954484E4}" destId="{E8450802-F14C-4FFD-AF63-C2B84A58D651}" srcOrd="1" destOrd="0" presId="urn:microsoft.com/office/officeart/2005/8/layout/list1"/>
    <dgm:cxn modelId="{C12777C7-B83C-4869-8793-5702D30CCC68}" type="presParOf" srcId="{7738E42E-4BD1-467B-8282-9BA2624F91A9}" destId="{28641108-BB62-4BDA-BCAF-531E41E4224F}" srcOrd="1" destOrd="0" presId="urn:microsoft.com/office/officeart/2005/8/layout/list1"/>
    <dgm:cxn modelId="{28927B1E-D066-4CD9-944B-E3A3A00D79CA}" type="presParOf" srcId="{7738E42E-4BD1-467B-8282-9BA2624F91A9}" destId="{0B9BE961-7EE7-4CA0-B2A1-C29266F34C41}" srcOrd="2" destOrd="0" presId="urn:microsoft.com/office/officeart/2005/8/layout/list1"/>
    <dgm:cxn modelId="{0BA7CE33-9B4D-4869-A397-49F1E395EC09}" type="presParOf" srcId="{7738E42E-4BD1-467B-8282-9BA2624F91A9}" destId="{D342416F-7022-4CDB-8AE4-6ED745A71631}" srcOrd="3" destOrd="0" presId="urn:microsoft.com/office/officeart/2005/8/layout/list1"/>
    <dgm:cxn modelId="{E34F18A8-BBAC-49FD-8AF2-CE75FFD515F7}" type="presParOf" srcId="{7738E42E-4BD1-467B-8282-9BA2624F91A9}" destId="{65DE7787-05AF-4AA8-B994-842810D127EF}" srcOrd="4" destOrd="0" presId="urn:microsoft.com/office/officeart/2005/8/layout/list1"/>
    <dgm:cxn modelId="{0B098437-D1AA-4C70-A5D2-6C08910BC42B}" type="presParOf" srcId="{65DE7787-05AF-4AA8-B994-842810D127EF}" destId="{B3A251D5-1D2E-4C1F-AC52-749DEBD72F00}" srcOrd="0" destOrd="0" presId="urn:microsoft.com/office/officeart/2005/8/layout/list1"/>
    <dgm:cxn modelId="{ACC3A35F-4796-4FBF-BFB6-75D4876FC1CF}" type="presParOf" srcId="{65DE7787-05AF-4AA8-B994-842810D127EF}" destId="{2DEC81C1-435E-4C1C-BFC3-C3407D7AE16D}" srcOrd="1" destOrd="0" presId="urn:microsoft.com/office/officeart/2005/8/layout/list1"/>
    <dgm:cxn modelId="{2888DD94-E8AB-4A12-8822-B15C45C0D1D8}" type="presParOf" srcId="{7738E42E-4BD1-467B-8282-9BA2624F91A9}" destId="{36977F0D-7A50-403F-819A-D83060D83F0E}" srcOrd="5" destOrd="0" presId="urn:microsoft.com/office/officeart/2005/8/layout/list1"/>
    <dgm:cxn modelId="{7448FA3A-84CE-4823-BD5C-4E4AF53EC187}" type="presParOf" srcId="{7738E42E-4BD1-467B-8282-9BA2624F91A9}" destId="{52D2284D-4F6C-4571-A6BE-3ABBA5524EF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BE961-7EE7-4CA0-B2A1-C29266F34C41}">
      <dsp:nvSpPr>
        <dsp:cNvPr id="0" name=""/>
        <dsp:cNvSpPr/>
      </dsp:nvSpPr>
      <dsp:spPr>
        <a:xfrm>
          <a:off x="0" y="441802"/>
          <a:ext cx="9783763" cy="1190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329" tIns="583184" rIns="75932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uc2019220216@student.uc.pt</a:t>
          </a:r>
        </a:p>
      </dsp:txBody>
      <dsp:txXfrm>
        <a:off x="0" y="441802"/>
        <a:ext cx="9783763" cy="1190700"/>
      </dsp:txXfrm>
    </dsp:sp>
    <dsp:sp modelId="{E8450802-F14C-4FFD-AF63-C2B84A58D651}">
      <dsp:nvSpPr>
        <dsp:cNvPr id="0" name=""/>
        <dsp:cNvSpPr/>
      </dsp:nvSpPr>
      <dsp:spPr>
        <a:xfrm>
          <a:off x="489188" y="28522"/>
          <a:ext cx="6848634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62" tIns="0" rIns="25886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Alexandre Andrade</a:t>
          </a:r>
        </a:p>
      </dsp:txBody>
      <dsp:txXfrm>
        <a:off x="529537" y="68871"/>
        <a:ext cx="6767936" cy="745862"/>
      </dsp:txXfrm>
    </dsp:sp>
    <dsp:sp modelId="{52D2284D-4F6C-4571-A6BE-3ABBA5524EF2}">
      <dsp:nvSpPr>
        <dsp:cNvPr id="0" name=""/>
        <dsp:cNvSpPr/>
      </dsp:nvSpPr>
      <dsp:spPr>
        <a:xfrm>
          <a:off x="0" y="2196982"/>
          <a:ext cx="9783763" cy="1190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329" tIns="583184" rIns="75932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uc2019232272@student.uc.pt</a:t>
          </a:r>
        </a:p>
      </dsp:txBody>
      <dsp:txXfrm>
        <a:off x="0" y="2196982"/>
        <a:ext cx="9783763" cy="1190700"/>
      </dsp:txXfrm>
    </dsp:sp>
    <dsp:sp modelId="{2DEC81C1-435E-4C1C-BFC3-C3407D7AE16D}">
      <dsp:nvSpPr>
        <dsp:cNvPr id="0" name=""/>
        <dsp:cNvSpPr/>
      </dsp:nvSpPr>
      <dsp:spPr>
        <a:xfrm>
          <a:off x="489188" y="1783702"/>
          <a:ext cx="6848634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62" tIns="0" rIns="25886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Tomás Mendes</a:t>
          </a:r>
        </a:p>
      </dsp:txBody>
      <dsp:txXfrm>
        <a:off x="529537" y="1824051"/>
        <a:ext cx="6767936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8B6DF-180F-4701-8E6B-DBD45FB8F00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41520-2DDE-4B38-8129-A85E52256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85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41520-2DDE-4B38-8129-A85E52256D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9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1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3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EB70D-CD01-44DA-83B3-8FEB3383D307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97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6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4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5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4408324-A84C-4A45-93B6-78D079CCE772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7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tint val="98000"/>
              </a:schemeClr>
              <a:schemeClr val="bg2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2A7C6AA-A652-4890-9A02-EDB38158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2" name="Picture 3" descr="Abstract particle background">
            <a:extLst>
              <a:ext uri="{FF2B5EF4-FFF2-40B4-BE49-F238E27FC236}">
                <a16:creationId xmlns:a16="http://schemas.microsoft.com/office/drawing/2014/main" id="{9934C802-B61D-496F-AA70-EF4BB1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alphaModFix amt="35000"/>
          </a:blip>
          <a:srcRect/>
          <a:stretch/>
        </p:blipFill>
        <p:spPr>
          <a:xfrm>
            <a:off x="-3048" y="10"/>
            <a:ext cx="1219200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13B5424-59E2-4A09-8740-2D48D6F36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orbel" panose="020B0503020204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67DF9-130F-4BBE-B11B-EDE704BEA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94560"/>
            <a:ext cx="11471565" cy="1739347"/>
          </a:xfrm>
        </p:spPr>
        <p:txBody>
          <a:bodyPr>
            <a:normAutofit/>
          </a:bodyPr>
          <a:lstStyle/>
          <a:p>
            <a:r>
              <a:rPr lang="en-US" dirty="0" err="1"/>
              <a:t>ebay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E0A6B-80A7-4ED9-A834-737CDD4A0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491774"/>
          </a:xfrm>
        </p:spPr>
        <p:txBody>
          <a:bodyPr>
            <a:normAutofit/>
          </a:bodyPr>
          <a:lstStyle/>
          <a:p>
            <a:r>
              <a:rPr lang="en-US" dirty="0" err="1"/>
              <a:t>Apresentação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de Base de Dados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4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E7B5-7198-49E4-B952-CB4112F8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members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889DFB1-3258-43FB-8952-0F365BEEE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176256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95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73B8-4FBC-4BD5-B4B2-4B29F0FD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94FC-737F-4602-A6CD-1463A4F9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Neste projeto pretendemos desenvolver uma aplicação de leilões online onde os dados irão ser guardados numa base de dados. A interação com o utilizador irá ser efetuada com recurso a uma API desenvolvida em </a:t>
            </a:r>
            <a:r>
              <a:rPr lang="pt-PT" i="1" dirty="0"/>
              <a:t>Python</a:t>
            </a:r>
            <a:r>
              <a:rPr lang="pt-PT" dirty="0"/>
              <a:t>. Os utilizadores poderão criar leilões para venda de artigos ou licitar noutros leilões em decurso.</a:t>
            </a:r>
          </a:p>
        </p:txBody>
      </p:sp>
    </p:spTree>
    <p:extLst>
      <p:ext uri="{BB962C8B-B14F-4D97-AF65-F5344CB8AC3E}">
        <p14:creationId xmlns:p14="http://schemas.microsoft.com/office/powerpoint/2010/main" val="366959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3FB74-DE69-4318-AC9D-663DADBD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1A555E-4649-4448-B59D-83860378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operações disponíveis para o utilizador são:</a:t>
            </a:r>
          </a:p>
          <a:p>
            <a:pPr lvl="1"/>
            <a:r>
              <a:rPr lang="pt-PT" dirty="0"/>
              <a:t>Registo e autenticação na base de dados;</a:t>
            </a:r>
          </a:p>
          <a:p>
            <a:pPr lvl="1"/>
            <a:r>
              <a:rPr lang="pt-PT" dirty="0"/>
              <a:t>Criar leilão para a venda de um artigo;</a:t>
            </a:r>
          </a:p>
          <a:p>
            <a:pPr lvl="1"/>
            <a:r>
              <a:rPr lang="pt-PT" dirty="0"/>
              <a:t>Aceder aos seus leilões;</a:t>
            </a:r>
          </a:p>
          <a:p>
            <a:pPr lvl="1"/>
            <a:r>
              <a:rPr lang="pt-PT" dirty="0"/>
              <a:t>Pesquisar leilões de um artigo artigo;</a:t>
            </a:r>
          </a:p>
          <a:p>
            <a:pPr lvl="1"/>
            <a:r>
              <a:rPr lang="pt-PT" dirty="0"/>
              <a:t>Consultar detalhes de um leilão;</a:t>
            </a:r>
          </a:p>
          <a:p>
            <a:pPr lvl="1"/>
            <a:r>
              <a:rPr lang="pt-PT" dirty="0"/>
              <a:t>Efetuar licitação num leilão;</a:t>
            </a:r>
          </a:p>
          <a:p>
            <a:pPr lvl="1"/>
            <a:r>
              <a:rPr lang="pt-PT" dirty="0"/>
              <a:t>Visualizar todos os leilões em que o utilizador participa;</a:t>
            </a:r>
          </a:p>
          <a:p>
            <a:pPr lvl="1"/>
            <a:r>
              <a:rPr lang="pt-PT" dirty="0"/>
              <a:t>Editar leilão (vendedor apenas, histórico ficará guardado);</a:t>
            </a:r>
          </a:p>
          <a:p>
            <a:pPr lvl="1"/>
            <a:r>
              <a:rPr lang="pt-PT" dirty="0"/>
              <a:t>Mandar mensagem ao vendedor.</a:t>
            </a:r>
          </a:p>
        </p:txBody>
      </p:sp>
    </p:spTree>
    <p:extLst>
      <p:ext uri="{BB962C8B-B14F-4D97-AF65-F5344CB8AC3E}">
        <p14:creationId xmlns:p14="http://schemas.microsoft.com/office/powerpoint/2010/main" val="47571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5AB49-1E82-4231-B3FC-AB127A6C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Conflicts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8F1BD4-B980-4F57-A379-2896945C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Irá haver um possível conflito:</a:t>
            </a:r>
          </a:p>
          <a:p>
            <a:pPr lvl="1"/>
            <a:r>
              <a:rPr lang="pt-PT" dirty="0"/>
              <a:t>Vários utilizadores licitarem o mesmo;</a:t>
            </a:r>
          </a:p>
          <a:p>
            <a:pPr lvl="1"/>
            <a:endParaRPr lang="pt-PT" dirty="0"/>
          </a:p>
          <a:p>
            <a:pPr marL="0" indent="0">
              <a:buNone/>
            </a:pPr>
            <a:r>
              <a:rPr lang="pt-PT" dirty="0"/>
              <a:t>Para resolver o conflito irá ser necessário criar uma transação sempre que um utilizador desejar licitar num determinado leilão.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960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0710-75AE-4ECB-A71A-413661B5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72B6-925D-4CF8-B46C-20BEE700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 API irá ser desenvolvida em </a:t>
            </a:r>
            <a:r>
              <a:rPr lang="pt-PT" i="1" dirty="0" err="1"/>
              <a:t>Python</a:t>
            </a:r>
            <a:r>
              <a:rPr lang="pt-PT" dirty="0"/>
              <a:t> recorrendo ao módulo </a:t>
            </a:r>
            <a:r>
              <a:rPr lang="pt-PT" i="1" dirty="0"/>
              <a:t>psycopg2</a:t>
            </a:r>
            <a:r>
              <a:rPr lang="pt-PT" dirty="0"/>
              <a:t> para conexão à base de dados. A base de dados irá ser gerida pelo software </a:t>
            </a:r>
            <a:r>
              <a:rPr lang="pt-PT" i="1" dirty="0"/>
              <a:t>PostgreSQL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0776-9D30-4903-9887-24726905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D682-FF7D-4AA6-8D0F-79F898B6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5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3BEF86-51AF-46A8-A493-4D6C411CAEAB}"/>
              </a:ext>
            </a:extLst>
          </p:cNvPr>
          <p:cNvSpPr/>
          <p:nvPr/>
        </p:nvSpPr>
        <p:spPr>
          <a:xfrm>
            <a:off x="742494" y="1996198"/>
            <a:ext cx="10758195" cy="46703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E40E1-3CF2-423F-B25C-5EAD6F6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  <a:endParaRPr lang="en-GB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6BE48F6-18F9-475A-B32F-DE7521080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05" y="2169968"/>
            <a:ext cx="9783763" cy="4165051"/>
          </a:xfrm>
        </p:spPr>
      </p:pic>
    </p:spTree>
    <p:extLst>
      <p:ext uri="{BB962C8B-B14F-4D97-AF65-F5344CB8AC3E}">
        <p14:creationId xmlns:p14="http://schemas.microsoft.com/office/powerpoint/2010/main" val="160024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3BEF86-51AF-46A8-A493-4D6C411CAEAB}"/>
              </a:ext>
            </a:extLst>
          </p:cNvPr>
          <p:cNvSpPr/>
          <p:nvPr/>
        </p:nvSpPr>
        <p:spPr>
          <a:xfrm>
            <a:off x="742494" y="1996198"/>
            <a:ext cx="10758195" cy="46703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E40E1-3CF2-423F-B25C-5EAD6F6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GB" dirty="0"/>
          </a:p>
        </p:txBody>
      </p:sp>
      <p:pic>
        <p:nvPicPr>
          <p:cNvPr id="7" name="Marcador de Posição de Conteúdo 4">
            <a:extLst>
              <a:ext uri="{FF2B5EF4-FFF2-40B4-BE49-F238E27FC236}">
                <a16:creationId xmlns:a16="http://schemas.microsoft.com/office/drawing/2014/main" id="{EE4B2CFA-5028-42AD-9C20-A3C0BBCB4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177856"/>
            <a:ext cx="9783763" cy="4075537"/>
          </a:xfrm>
        </p:spPr>
      </p:pic>
    </p:spTree>
    <p:extLst>
      <p:ext uri="{BB962C8B-B14F-4D97-AF65-F5344CB8AC3E}">
        <p14:creationId xmlns:p14="http://schemas.microsoft.com/office/powerpoint/2010/main" val="3396809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60</TotalTime>
  <Words>225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ebay</vt:lpstr>
      <vt:lpstr>members</vt:lpstr>
      <vt:lpstr>Description</vt:lpstr>
      <vt:lpstr>Operations</vt:lpstr>
      <vt:lpstr>Conflicts</vt:lpstr>
      <vt:lpstr>Core technologies</vt:lpstr>
      <vt:lpstr>Development plan</vt:lpstr>
      <vt:lpstr>ER diagram</vt:lpstr>
      <vt:lpstr>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ebay</dc:title>
  <dc:creator>Tomás Batista Mendes</dc:creator>
  <cp:lastModifiedBy>Tomás Batista Mendes</cp:lastModifiedBy>
  <cp:revision>8</cp:revision>
  <dcterms:created xsi:type="dcterms:W3CDTF">2021-04-08T16:14:46Z</dcterms:created>
  <dcterms:modified xsi:type="dcterms:W3CDTF">2021-04-11T16:03:50Z</dcterms:modified>
</cp:coreProperties>
</file>