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7" r:id="rId9"/>
    <p:sldId id="268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2" autoAdjust="0"/>
    <p:restoredTop sz="86393" autoAdjust="0"/>
  </p:normalViewPr>
  <p:slideViewPr>
    <p:cSldViewPr snapToGrid="0">
      <p:cViewPr varScale="1">
        <p:scale>
          <a:sx n="47" d="100"/>
          <a:sy n="47" d="100"/>
        </p:scale>
        <p:origin x="65" y="598"/>
      </p:cViewPr>
      <p:guideLst/>
    </p:cSldViewPr>
  </p:slideViewPr>
  <p:outlineViewPr>
    <p:cViewPr>
      <p:scale>
        <a:sx n="33" d="100"/>
        <a:sy n="33" d="100"/>
      </p:scale>
      <p:origin x="0" y="-358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D1B26-B578-4B2B-827B-223112D8CEBC}" type="datetimeFigureOut">
              <a:rPr lang="en-IE" smtClean="0"/>
              <a:t>21/01/2019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9707A-5D02-4DF7-9B07-80B50FA1E3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057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BD2EB0-329B-40DA-ADA3-64545FCDA0E3}" type="datetime1">
              <a:rPr lang="en-IE" smtClean="0"/>
              <a:t>21/01/2019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982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535F-15B3-4D38-A202-7AA9EA873467}" type="datetime1">
              <a:rPr lang="en-IE" smtClean="0"/>
              <a:t>21/01/2019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66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E8B0-142B-4288-8995-638AE970F1F4}" type="datetime1">
              <a:rPr lang="en-IE" smtClean="0"/>
              <a:t>21/01/2019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969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3A65-8BC0-488F-8994-93B142C3167A}" type="datetime1">
              <a:rPr lang="en-IE" smtClean="0"/>
              <a:t>21/01/2019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47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C1E97-4102-44B0-AECD-D44CC477E309}" type="datetime1">
              <a:rPr lang="en-IE" smtClean="0"/>
              <a:t>21/01/2019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291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1CD4-9F42-4217-8829-4FF323EC1649}" type="datetime1">
              <a:rPr lang="en-IE" smtClean="0"/>
              <a:t>21/01/2019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2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701-A89D-4701-8FE8-CABF6981B8AB}" type="datetime1">
              <a:rPr lang="en-IE" smtClean="0"/>
              <a:t>21/01/2019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855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3B21-F242-44F2-AA94-46E72539A719}" type="datetime1">
              <a:rPr lang="en-IE" smtClean="0"/>
              <a:t>21/01/2019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615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BC0-9D25-40F3-94BD-472DF743FD9C}" type="datetime1">
              <a:rPr lang="en-IE" smtClean="0"/>
              <a:t>21/01/2019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861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B73B0B-7BC5-4612-B21D-11487983C067}" type="datetime1">
              <a:rPr lang="en-IE" smtClean="0"/>
              <a:t>21/01/2019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75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D8BDD-CD71-45EF-8EDC-011BE6D2198B}" type="datetime1">
              <a:rPr lang="en-IE" smtClean="0"/>
              <a:t>21/01/2019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0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F5615E-33B7-48AE-8F21-EA6D71FA05F8}" type="datetime1">
              <a:rPr lang="en-IE" smtClean="0"/>
              <a:t>21/01/2019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781D5A-C94F-4D44-87E9-1E036E099865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20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73C6BA-438A-4EFC-A722-4B937A510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Applications Development 2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C893DA6-959D-4C59-88AC-B21E6E411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Damien Costello</a:t>
            </a:r>
          </a:p>
          <a:p>
            <a:r>
              <a:rPr lang="en-US" dirty="0"/>
              <a:t>damien.Costello@gmit.ie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393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78A13A-4910-4EBD-85A7-066A4C12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FCB19F-0292-4F5D-98A8-DEFAC014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Visual Studio 2017</a:t>
            </a:r>
          </a:p>
          <a:p>
            <a:pPr lvl="0"/>
            <a:r>
              <a:rPr lang="en-US" dirty="0"/>
              <a:t>Xamarin</a:t>
            </a:r>
          </a:p>
          <a:p>
            <a:pPr lvl="0"/>
            <a:r>
              <a:rPr lang="en-US" dirty="0"/>
              <a:t>You will need an</a:t>
            </a:r>
            <a:r>
              <a:rPr lang="en-US" baseline="0" dirty="0"/>
              <a:t> Android device or a Windows 10 machine for testing</a:t>
            </a:r>
          </a:p>
          <a:p>
            <a:pPr lvl="0"/>
            <a:r>
              <a:rPr lang="en-US" baseline="0" dirty="0"/>
              <a:t>MAC Users – will need to setup Xamarin on Mac and have your own device for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521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77F31-9B50-4469-9A35-BAB9C633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Assessment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383FF-CEA9-4E67-BE65-3A66A063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App written using Xamarin to deploy on Android,</a:t>
            </a:r>
            <a:r>
              <a:rPr lang="en-US" baseline="0" dirty="0"/>
              <a:t> Windows and maybe iOS (depending)</a:t>
            </a:r>
          </a:p>
          <a:p>
            <a:r>
              <a:rPr lang="en-US" baseline="0" dirty="0"/>
              <a:t>Using C#, XAML (markup language)</a:t>
            </a:r>
          </a:p>
          <a:p>
            <a:r>
              <a:rPr lang="en-US" baseline="0" dirty="0"/>
              <a:t>Understand the separation of common/shared/background functionality from the User Interface</a:t>
            </a:r>
          </a:p>
          <a:p>
            <a:r>
              <a:rPr lang="en-US" baseline="0" dirty="0"/>
              <a:t>Design an app that can be used</a:t>
            </a:r>
          </a:p>
          <a:p>
            <a:pPr lvl="1"/>
            <a:r>
              <a:rPr lang="en-US" dirty="0"/>
              <a:t>Doesn’t have to be a complicated</a:t>
            </a:r>
            <a:r>
              <a:rPr lang="en-US" baseline="0" dirty="0"/>
              <a:t> </a:t>
            </a:r>
            <a:r>
              <a:rPr lang="en-US" baseline="0" dirty="0" smtClean="0"/>
              <a:t>app</a:t>
            </a:r>
          </a:p>
          <a:p>
            <a:r>
              <a:rPr lang="en-US" dirty="0" smtClean="0"/>
              <a:t>100% CA assessment</a:t>
            </a:r>
          </a:p>
          <a:p>
            <a:pPr lvl="1"/>
            <a:r>
              <a:rPr lang="en-US" dirty="0" smtClean="0"/>
              <a:t>There is a project</a:t>
            </a:r>
            <a:r>
              <a:rPr lang="en-US" baseline="0" dirty="0" smtClean="0"/>
              <a:t> for you to do – creating an app</a:t>
            </a:r>
          </a:p>
          <a:p>
            <a:pPr lvl="1"/>
            <a:r>
              <a:rPr lang="en-US" baseline="0" dirty="0" smtClean="0"/>
              <a:t>There will be an element of </a:t>
            </a:r>
            <a:r>
              <a:rPr lang="en-US" baseline="0" dirty="0" err="1" smtClean="0"/>
              <a:t>inclass</a:t>
            </a:r>
            <a:r>
              <a:rPr lang="en-US" baseline="0" dirty="0" smtClean="0"/>
              <a:t> assessment also</a:t>
            </a:r>
          </a:p>
          <a:p>
            <a:pPr lvl="1"/>
            <a:endParaRPr lang="en-US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24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B5B0DF-7548-4E6B-A3D9-00E05274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B188CD-17AE-4A88-BF0D-749CFA40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Install Visual</a:t>
            </a:r>
            <a:r>
              <a:rPr lang="en-US" baseline="0" dirty="0"/>
              <a:t> Studio 2017 </a:t>
            </a:r>
          </a:p>
          <a:p>
            <a:pPr lvl="1"/>
            <a:r>
              <a:rPr lang="en-US" baseline="0" dirty="0"/>
              <a:t>I am using Community Edition, version 15.8.0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Azure Tools and functions installed</a:t>
            </a:r>
          </a:p>
          <a:p>
            <a:pPr lvl="0"/>
            <a:r>
              <a:rPr lang="en-US" baseline="0" dirty="0"/>
              <a:t>C# Tools   2.9.0-beta8-63208-01</a:t>
            </a:r>
          </a:p>
          <a:p>
            <a:pPr lvl="0"/>
            <a:r>
              <a:rPr lang="en-US" baseline="0" dirty="0"/>
              <a:t>Visual Studio Tools for Unity</a:t>
            </a:r>
          </a:p>
          <a:p>
            <a:pPr lvl="0"/>
            <a:r>
              <a:rPr lang="en-US" baseline="0" dirty="0"/>
              <a:t>Visual Studio Tools for Universal Windows Apps   </a:t>
            </a:r>
          </a:p>
          <a:p>
            <a:pPr lvl="0"/>
            <a:r>
              <a:rPr lang="en-US" baseline="0" dirty="0"/>
              <a:t>Mac Extension for Visual Studio</a:t>
            </a:r>
          </a:p>
          <a:p>
            <a:pPr lvl="0"/>
            <a:r>
              <a:rPr lang="en-US" baseline="0" dirty="0"/>
              <a:t>Xamarin   4.11.0.732 (d15-8@33e83e124)</a:t>
            </a:r>
          </a:p>
          <a:p>
            <a:pPr lvl="0"/>
            <a:r>
              <a:rPr lang="en-US" baseline="0" dirty="0"/>
              <a:t>Xamarin Designer   4.14.218 (79f535bdd)</a:t>
            </a:r>
          </a:p>
          <a:p>
            <a:pPr lvl="0"/>
            <a:r>
              <a:rPr lang="en-US" baseline="0" dirty="0"/>
              <a:t>Visual Studio extension to enable Xamarin Designer tools in Visual Studio.</a:t>
            </a:r>
          </a:p>
          <a:p>
            <a:pPr lvl="0"/>
            <a:r>
              <a:rPr lang="en-US" baseline="0" dirty="0" err="1"/>
              <a:t>Xamarin.Android</a:t>
            </a:r>
            <a:r>
              <a:rPr lang="en-US" baseline="0" dirty="0"/>
              <a:t> SDK   9.0.0.18 (HEAD/3d8a28f1a)</a:t>
            </a:r>
          </a:p>
          <a:p>
            <a:pPr lvl="0"/>
            <a:r>
              <a:rPr lang="en-US" baseline="0" dirty="0" err="1"/>
              <a:t>Xamarin.iOS</a:t>
            </a:r>
            <a:r>
              <a:rPr lang="en-US" baseline="0" dirty="0"/>
              <a:t> and </a:t>
            </a:r>
            <a:r>
              <a:rPr lang="en-US" baseline="0" dirty="0" err="1"/>
              <a:t>Xamarin.Mac</a:t>
            </a:r>
            <a:r>
              <a:rPr lang="en-US" baseline="0" dirty="0"/>
              <a:t> SDK   11.14.0.13 (373c313)</a:t>
            </a:r>
          </a:p>
          <a:p>
            <a:pPr lvl="0"/>
            <a:r>
              <a:rPr lang="en-US" baseline="0" dirty="0" err="1"/>
              <a:t>Xamarin.iOS</a:t>
            </a:r>
            <a:r>
              <a:rPr lang="en-US" baseline="0" dirty="0"/>
              <a:t> and </a:t>
            </a:r>
            <a:r>
              <a:rPr lang="en-US" baseline="0" dirty="0" err="1"/>
              <a:t>Xamarin.Mac</a:t>
            </a:r>
            <a:r>
              <a:rPr lang="en-US" baseline="0" dirty="0"/>
              <a:t> Reference Assemblies and </a:t>
            </a:r>
            <a:r>
              <a:rPr lang="en-US" baseline="0" dirty="0" err="1"/>
              <a:t>MSBuild</a:t>
            </a:r>
            <a:r>
              <a:rPr lang="en-US" baseline="0" dirty="0"/>
              <a:t> support.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566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1C0EA-374E-49BD-A9F6-66E1352D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DD08B9-F35E-48D4-B53E-B353EB8E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976BBE-9D39-476D-A7C8-E51E8878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1" y="1279525"/>
            <a:ext cx="6143625" cy="432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96EC5F-B19E-4E85-8932-4CF5AA81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" y="5353050"/>
            <a:ext cx="6162675" cy="150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893B109-0981-4B98-BE0A-E27DA9D90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809" y="365125"/>
            <a:ext cx="6134100" cy="307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7F950B-ECFE-4A9C-BFD9-20051768F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228" y="3576637"/>
            <a:ext cx="6019800" cy="142875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Mobile Applications Development 2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1D5A-C94F-4D44-87E9-1E036E099865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348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Applications Development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71600" y="683700"/>
            <a:ext cx="9601200" cy="5476693"/>
            <a:chOff x="1371600" y="683700"/>
            <a:chExt cx="9601200" cy="54766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7AFE3C8E-91D4-47A0-9AC0-ADABD2D55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683700"/>
              <a:ext cx="9601200" cy="547669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B5B1A74-B8D7-4226-94D3-7E297285F5F6}"/>
                </a:ext>
              </a:extLst>
            </p:cNvPr>
            <p:cNvSpPr/>
            <p:nvPr/>
          </p:nvSpPr>
          <p:spPr>
            <a:xfrm>
              <a:off x="2645439" y="4752961"/>
              <a:ext cx="1759974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65877EA-BC76-43A8-B0F3-59D2A02D5F30}"/>
                </a:ext>
              </a:extLst>
            </p:cNvPr>
            <p:cNvSpPr/>
            <p:nvPr/>
          </p:nvSpPr>
          <p:spPr>
            <a:xfrm>
              <a:off x="3315716" y="1556197"/>
              <a:ext cx="4002206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9925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30B34-9BC3-4A3D-A3A2-DA50B128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FE3DA-032B-4B66-9486-27DD5061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5DCD65-48DF-4FCD-A56F-37FB4DAB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Applications Development 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EE852A-0758-4013-BD1A-514D2248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AD77D9-AD21-437C-95C4-E5086993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4" y="685799"/>
            <a:ext cx="9559286" cy="519619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128D8957-C35E-495A-9B0B-B42F8988A281}"/>
              </a:ext>
            </a:extLst>
          </p:cNvPr>
          <p:cNvSpPr/>
          <p:nvPr/>
        </p:nvSpPr>
        <p:spPr>
          <a:xfrm>
            <a:off x="1302034" y="4383301"/>
            <a:ext cx="2004501" cy="1201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85CBBF2-03A9-4DED-BC3A-BBF3529FC1F9}"/>
              </a:ext>
            </a:extLst>
          </p:cNvPr>
          <p:cNvSpPr/>
          <p:nvPr/>
        </p:nvSpPr>
        <p:spPr>
          <a:xfrm>
            <a:off x="4412479" y="4096212"/>
            <a:ext cx="2315690" cy="11874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908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Applications Development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6B1E52-661F-4BA1-8387-AAC8A890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91127"/>
            <a:ext cx="8637814" cy="46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2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Explorer</a:t>
            </a:r>
          </a:p>
          <a:p>
            <a:r>
              <a:rPr lang="en-US" dirty="0"/>
              <a:t>Properties Window</a:t>
            </a:r>
          </a:p>
          <a:p>
            <a:r>
              <a:rPr lang="en-US" dirty="0" err="1"/>
              <a:t>App.xaml</a:t>
            </a:r>
            <a:endParaRPr lang="en-US" dirty="0"/>
          </a:p>
          <a:p>
            <a:r>
              <a:rPr lang="en-US" dirty="0" err="1"/>
              <a:t>MainPage.xaml</a:t>
            </a:r>
            <a:endParaRPr lang="en-US" dirty="0"/>
          </a:p>
          <a:p>
            <a:r>
              <a:rPr lang="en-US" dirty="0" err="1"/>
              <a:t>Appxmanifest</a:t>
            </a:r>
            <a:endParaRPr lang="en-US" dirty="0"/>
          </a:p>
          <a:p>
            <a:r>
              <a:rPr lang="en-US" dirty="0"/>
              <a:t>Properties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Assets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Applications Development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2161AB-B7FD-4EB5-B334-DE44CADD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21" y="552450"/>
            <a:ext cx="4248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07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</TotalTime>
  <Words>259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Mobile Applications Development 2</vt:lpstr>
      <vt:lpstr>Software</vt:lpstr>
      <vt:lpstr>Aim &amp; Assessment</vt:lpstr>
      <vt:lpstr>This Week</vt:lpstr>
      <vt:lpstr>Installing</vt:lpstr>
      <vt:lpstr>PowerPoint Presentation</vt:lpstr>
      <vt:lpstr>PowerPoint Presentation</vt:lpstr>
      <vt:lpstr>Project Setup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&amp; Mobile Applications</dc:title>
  <dc:creator>Damien Costello</dc:creator>
  <cp:lastModifiedBy>Damien Costello</cp:lastModifiedBy>
  <cp:revision>8</cp:revision>
  <cp:lastPrinted>2018-10-05T13:42:27Z</cp:lastPrinted>
  <dcterms:created xsi:type="dcterms:W3CDTF">2018-09-10T07:15:29Z</dcterms:created>
  <dcterms:modified xsi:type="dcterms:W3CDTF">2019-01-21T09:53:34Z</dcterms:modified>
</cp:coreProperties>
</file>